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517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235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8519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650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1664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354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40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551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3585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832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3945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D6F5-D6F5-48EF-92C6-D9C254E6FD13}" type="datetimeFigureOut">
              <a:rPr lang="es-NI" smtClean="0"/>
              <a:t>21/02/2016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826C-A077-4E3B-BE69-2A6572EBCA7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9047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4540122" y="707050"/>
            <a:ext cx="2066418" cy="5215300"/>
            <a:chOff x="4540122" y="707050"/>
            <a:chExt cx="2066418" cy="5215300"/>
          </a:xfrm>
        </p:grpSpPr>
        <p:sp>
          <p:nvSpPr>
            <p:cNvPr id="4" name="Rectángulo 3"/>
            <p:cNvSpPr/>
            <p:nvPr/>
          </p:nvSpPr>
          <p:spPr>
            <a:xfrm>
              <a:off x="4540125" y="707050"/>
              <a:ext cx="2066415" cy="6416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Fuente Java</a:t>
              </a:r>
            </a:p>
            <a:p>
              <a:pPr algn="ctr"/>
              <a:r>
                <a:rPr lang="es-NI" dirty="0" smtClean="0"/>
                <a:t>(.java)</a:t>
              </a:r>
              <a:endParaRPr lang="es-NI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4540123" y="1725930"/>
              <a:ext cx="2066415" cy="70866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JAVAC</a:t>
              </a:r>
            </a:p>
            <a:p>
              <a:pPr algn="ctr"/>
              <a:r>
                <a:rPr lang="es-NI" dirty="0" smtClean="0"/>
                <a:t>Compilador</a:t>
              </a:r>
              <a:endParaRPr lang="es-NI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540122" y="2847680"/>
              <a:ext cx="2066415" cy="64169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err="1" smtClean="0"/>
                <a:t>Bytecode</a:t>
              </a:r>
              <a:endParaRPr lang="es-NI" dirty="0"/>
            </a:p>
            <a:p>
              <a:pPr algn="ctr"/>
              <a:r>
                <a:rPr lang="es-NI" dirty="0" smtClean="0"/>
                <a:t>(.</a:t>
              </a:r>
              <a:r>
                <a:rPr lang="es-NI" dirty="0" err="1" smtClean="0"/>
                <a:t>class</a:t>
              </a:r>
              <a:r>
                <a:rPr lang="es-NI" dirty="0" smtClean="0"/>
                <a:t>)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540123" y="4002110"/>
              <a:ext cx="2066415" cy="9144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Maquina Virtual de Java</a:t>
              </a:r>
            </a:p>
          </p:txBody>
        </p:sp>
        <p:cxnSp>
          <p:nvCxnSpPr>
            <p:cNvPr id="10" name="Conector recto de flecha 9"/>
            <p:cNvCxnSpPr>
              <a:stCxn id="4" idx="2"/>
              <a:endCxn id="5" idx="0"/>
            </p:cNvCxnSpPr>
            <p:nvPr/>
          </p:nvCxnSpPr>
          <p:spPr>
            <a:xfrm flipH="1">
              <a:off x="5573331" y="1348740"/>
              <a:ext cx="2" cy="377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>
              <a:stCxn id="5" idx="4"/>
              <a:endCxn id="7" idx="0"/>
            </p:cNvCxnSpPr>
            <p:nvPr/>
          </p:nvCxnSpPr>
          <p:spPr>
            <a:xfrm flipH="1">
              <a:off x="5573330" y="2434590"/>
              <a:ext cx="1" cy="413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7" idx="2"/>
              <a:endCxn id="8" idx="0"/>
            </p:cNvCxnSpPr>
            <p:nvPr/>
          </p:nvCxnSpPr>
          <p:spPr>
            <a:xfrm>
              <a:off x="5573330" y="3489370"/>
              <a:ext cx="1" cy="512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/>
            <p:cNvSpPr/>
            <p:nvPr/>
          </p:nvSpPr>
          <p:spPr>
            <a:xfrm>
              <a:off x="4540123" y="5213690"/>
              <a:ext cx="2066415" cy="708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Sistema Operativo</a:t>
              </a:r>
              <a:endParaRPr lang="es-NI" dirty="0"/>
            </a:p>
          </p:txBody>
        </p:sp>
        <p:cxnSp>
          <p:nvCxnSpPr>
            <p:cNvPr id="15" name="Conector recto de flecha 14"/>
            <p:cNvCxnSpPr>
              <a:stCxn id="8" idx="2"/>
              <a:endCxn id="13" idx="0"/>
            </p:cNvCxnSpPr>
            <p:nvPr/>
          </p:nvCxnSpPr>
          <p:spPr>
            <a:xfrm>
              <a:off x="5573331" y="4916510"/>
              <a:ext cx="0" cy="2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9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798394" y="288309"/>
            <a:ext cx="8181833" cy="6341087"/>
            <a:chOff x="798394" y="288309"/>
            <a:chExt cx="8181833" cy="6341087"/>
          </a:xfrm>
        </p:grpSpPr>
        <p:grpSp>
          <p:nvGrpSpPr>
            <p:cNvPr id="30" name="Grupo 29"/>
            <p:cNvGrpSpPr/>
            <p:nvPr/>
          </p:nvGrpSpPr>
          <p:grpSpPr>
            <a:xfrm>
              <a:off x="1760561" y="288309"/>
              <a:ext cx="4032914" cy="1110587"/>
              <a:chOff x="1740088" y="750626"/>
              <a:chExt cx="4032914" cy="1110587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1740088" y="750626"/>
                <a:ext cx="4032914" cy="11105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NI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2060812" y="979230"/>
                <a:ext cx="1487606" cy="6277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NI" dirty="0" smtClean="0"/>
                  <a:t>Código Fuente</a:t>
                </a:r>
                <a:endParaRPr lang="es-NI" dirty="0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3869141" y="934015"/>
                <a:ext cx="1487606" cy="29342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NI" dirty="0" smtClean="0"/>
                  <a:t>Recursos</a:t>
                </a:r>
                <a:endParaRPr lang="es-NI" dirty="0"/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3869141" y="1380984"/>
                <a:ext cx="1487606" cy="29342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NI" dirty="0" smtClean="0"/>
                  <a:t>Referencias</a:t>
                </a:r>
              </a:p>
            </p:txBody>
          </p:sp>
        </p:grpSp>
        <p:sp>
          <p:nvSpPr>
            <p:cNvPr id="8" name="Rectángulo 7"/>
            <p:cNvSpPr/>
            <p:nvPr/>
          </p:nvSpPr>
          <p:spPr>
            <a:xfrm>
              <a:off x="1907274" y="1778476"/>
              <a:ext cx="3739487" cy="423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Compilador</a:t>
              </a:r>
              <a:endParaRPr lang="es-NI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750325" y="2674763"/>
              <a:ext cx="4032914" cy="8052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Ensamblado (.</a:t>
              </a:r>
              <a:r>
                <a:rPr lang="es-NI" dirty="0" err="1" smtClean="0"/>
                <a:t>exe</a:t>
              </a:r>
              <a:r>
                <a:rPr lang="es-NI" dirty="0" smtClean="0"/>
                <a:t> o .</a:t>
              </a:r>
              <a:r>
                <a:rPr lang="es-NI" dirty="0" err="1" smtClean="0"/>
                <a:t>dll</a:t>
              </a:r>
              <a:r>
                <a:rPr lang="es-NI" dirty="0" smtClean="0"/>
                <a:t>)</a:t>
              </a:r>
            </a:p>
            <a:p>
              <a:pPr algn="ctr"/>
              <a:r>
                <a:rPr lang="es-NI" dirty="0" smtClean="0"/>
                <a:t>Metadatos MSIL</a:t>
              </a:r>
              <a:endParaRPr lang="es-NI" dirty="0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798394" y="4033765"/>
              <a:ext cx="5902656" cy="1514901"/>
              <a:chOff x="798394" y="4285398"/>
              <a:chExt cx="5902656" cy="1514901"/>
            </a:xfrm>
          </p:grpSpPr>
          <p:sp>
            <p:nvSpPr>
              <p:cNvPr id="11" name="Rectángulo redondeado 10"/>
              <p:cNvSpPr/>
              <p:nvPr/>
            </p:nvSpPr>
            <p:spPr>
              <a:xfrm>
                <a:off x="798394" y="4285398"/>
                <a:ext cx="5902656" cy="15149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NI" dirty="0" smtClean="0"/>
                  <a:t>.NET Framework</a:t>
                </a:r>
                <a:endParaRPr lang="es-NI" dirty="0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1119117" y="4749421"/>
                <a:ext cx="2825086" cy="90075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NI" dirty="0" err="1" smtClean="0">
                    <a:solidFill>
                      <a:schemeClr val="bg1"/>
                    </a:solidFill>
                  </a:rPr>
                  <a:t>Common</a:t>
                </a:r>
                <a:r>
                  <a:rPr lang="es-NI" dirty="0" smtClean="0">
                    <a:solidFill>
                      <a:schemeClr val="bg1"/>
                    </a:solidFill>
                  </a:rPr>
                  <a:t> </a:t>
                </a:r>
                <a:r>
                  <a:rPr lang="es-NI" dirty="0" err="1" smtClean="0">
                    <a:solidFill>
                      <a:schemeClr val="bg1"/>
                    </a:solidFill>
                  </a:rPr>
                  <a:t>Language</a:t>
                </a:r>
                <a:r>
                  <a:rPr lang="es-NI" dirty="0" smtClean="0">
                    <a:solidFill>
                      <a:schemeClr val="bg1"/>
                    </a:solidFill>
                  </a:rPr>
                  <a:t> </a:t>
                </a:r>
                <a:r>
                  <a:rPr lang="es-NI" dirty="0" err="1" smtClean="0">
                    <a:solidFill>
                      <a:schemeClr val="bg1"/>
                    </a:solidFill>
                  </a:rPr>
                  <a:t>Runtime</a:t>
                </a:r>
                <a:endParaRPr lang="es-NI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s-NI" dirty="0" err="1" smtClean="0">
                    <a:solidFill>
                      <a:schemeClr val="bg1"/>
                    </a:solidFill>
                  </a:rPr>
                  <a:t>Garbage</a:t>
                </a:r>
                <a:r>
                  <a:rPr lang="es-NI" dirty="0" smtClean="0">
                    <a:solidFill>
                      <a:schemeClr val="bg1"/>
                    </a:solidFill>
                  </a:rPr>
                  <a:t> </a:t>
                </a:r>
                <a:r>
                  <a:rPr lang="es-NI" dirty="0" err="1" smtClean="0">
                    <a:solidFill>
                      <a:schemeClr val="bg1"/>
                    </a:solidFill>
                  </a:rPr>
                  <a:t>Collection</a:t>
                </a:r>
                <a:endParaRPr lang="es-NI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s-NI" dirty="0" smtClean="0">
                    <a:solidFill>
                      <a:schemeClr val="bg1"/>
                    </a:solidFill>
                  </a:rPr>
                  <a:t>JIT </a:t>
                </a:r>
                <a:r>
                  <a:rPr lang="es-NI" dirty="0" err="1" smtClean="0">
                    <a:solidFill>
                      <a:schemeClr val="bg1"/>
                    </a:solidFill>
                  </a:rPr>
                  <a:t>Compiler</a:t>
                </a:r>
                <a:endParaRPr lang="es-NI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684594" y="4749421"/>
                <a:ext cx="1770797" cy="90075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NI" dirty="0" smtClean="0"/>
                  <a:t>Clases y librerías de .NET Framework</a:t>
                </a:r>
                <a:endParaRPr lang="es-NI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1886801" y="6206316"/>
              <a:ext cx="3739487" cy="423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Sistema Operativo</a:t>
              </a:r>
              <a:endParaRPr lang="es-NI" dirty="0"/>
            </a:p>
          </p:txBody>
        </p:sp>
        <p:cxnSp>
          <p:nvCxnSpPr>
            <p:cNvPr id="17" name="Conector recto de flecha 16"/>
            <p:cNvCxnSpPr>
              <a:stCxn id="4" idx="2"/>
              <a:endCxn id="8" idx="0"/>
            </p:cNvCxnSpPr>
            <p:nvPr/>
          </p:nvCxnSpPr>
          <p:spPr>
            <a:xfrm>
              <a:off x="3777018" y="1398896"/>
              <a:ext cx="0" cy="379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8" idx="2"/>
              <a:endCxn id="9" idx="0"/>
            </p:cNvCxnSpPr>
            <p:nvPr/>
          </p:nvCxnSpPr>
          <p:spPr>
            <a:xfrm flipH="1">
              <a:off x="3766782" y="2201556"/>
              <a:ext cx="10236" cy="47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9" idx="2"/>
              <a:endCxn id="11" idx="0"/>
            </p:cNvCxnSpPr>
            <p:nvPr/>
          </p:nvCxnSpPr>
          <p:spPr>
            <a:xfrm flipH="1">
              <a:off x="3749722" y="3479981"/>
              <a:ext cx="17060" cy="553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11" idx="2"/>
              <a:endCxn id="15" idx="0"/>
            </p:cNvCxnSpPr>
            <p:nvPr/>
          </p:nvCxnSpPr>
          <p:spPr>
            <a:xfrm>
              <a:off x="3749722" y="5548666"/>
              <a:ext cx="6823" cy="65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69141" y="5701779"/>
              <a:ext cx="382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NI" dirty="0" smtClean="0"/>
                <a:t>Convierte a código de maquina nativo</a:t>
              </a:r>
              <a:endParaRPr lang="es-NI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869141" y="2270872"/>
              <a:ext cx="689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NI" dirty="0" smtClean="0"/>
                <a:t>Crea</a:t>
              </a:r>
              <a:endParaRPr lang="es-NI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906673" y="3540763"/>
              <a:ext cx="507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NI" dirty="0" smtClean="0"/>
                <a:t>Metadatos IL y referencias cargadas por CLR</a:t>
              </a:r>
              <a:endParaRPr lang="es-NI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9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64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Manuel Potosme Alvarez</dc:creator>
  <cp:lastModifiedBy>Jorge Manuel Potosme Alvarez</cp:lastModifiedBy>
  <cp:revision>9</cp:revision>
  <dcterms:created xsi:type="dcterms:W3CDTF">2016-02-21T17:15:09Z</dcterms:created>
  <dcterms:modified xsi:type="dcterms:W3CDTF">2016-02-21T23:45:11Z</dcterms:modified>
</cp:coreProperties>
</file>