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  <p:sldMasterId id="2147483660" r:id="rId5"/>
  </p:sldMasterIdLst>
  <p:notesMasterIdLst>
    <p:notesMasterId r:id="rId18"/>
  </p:notesMasterIdLst>
  <p:sldIdLst>
    <p:sldId id="257" r:id="rId6"/>
    <p:sldId id="258" r:id="rId7"/>
    <p:sldId id="259" r:id="rId8"/>
    <p:sldId id="261" r:id="rId9"/>
    <p:sldId id="262" r:id="rId10"/>
    <p:sldId id="264" r:id="rId11"/>
    <p:sldId id="263" r:id="rId12"/>
    <p:sldId id="265" r:id="rId13"/>
    <p:sldId id="260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B1B"/>
    <a:srgbClr val="BE9E44"/>
    <a:srgbClr val="111111"/>
    <a:srgbClr val="1A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C06B67-FAE4-4534-A7F6-EDA706C9EAA2}" v="9" dt="2025-09-29T11:57:42.426"/>
    <p1510:client id="{700933FD-38E6-A7FE-7E46-79182153E1A8}" v="5" dt="2025-09-28T19:37:07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3:08.1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65 24119,'13'66'0,"-5"-197"0,-29 196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3:15.7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24575,'0'9'0,"0"0"0,0 1 0,0-1 0,1 1 0,0-1 0,3 11 0,-2-17 0,-1 1 0,0-1 0,1 0 0,0 0 0,0 0 0,0 0 0,0 0 0,0 0 0,1 0 0,-1-1 0,1 1 0,0-1 0,0 0 0,0 0 0,0 0 0,0 0 0,3 1 0,-2-1 0,28 13 0,-30-15 0,-1 1 0,1-1 0,0 1 0,0-1 0,-1 1 0,1-1 0,0 0 0,-1 0 0,1 0 0,0 0 0,0 0 0,-1 0 0,1 0 0,0-1 0,0 1 0,2-2 0,-4 2 0,0 0 0,0 0 0,0-1 0,0 1 0,0 0 0,0-1 0,0 1 0,0 0 0,0 0 0,0-1 0,0 1 0,0 0 0,0 0 0,-1-1 0,1 1 0,0 0 0,0 0 0,0-1 0,0 1 0,0 0 0,-1 0 0,1-1 0,0 1 0,0 0 0,0 0 0,-1 0 0,1 0 0,0-1 0,0 1 0,-1 0 0,1 0 0,0 0 0,0 0 0,-1 0 0,1 0 0,-1 0 0,-10-7 0,-44-19-1365,42 19-5461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3:17.8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24575,'19'0'0,"-11"-1"0,-1 1 0,0 0 0,1 1 0,9 1 0,-15-1 0,1 0 0,-1-1 0,0 1 0,1 0 0,-1 0 0,0 1 0,0-1 0,0 0 0,0 1 0,0-1 0,0 1 0,-1 0 0,1-1 0,-1 1 0,1 0 0,-1 0 0,2 3 0,6 9 0,-5-8 0,0 1 0,0 0 0,0 0 0,-1 0 0,4 13 0,-7-19 0,1 1 0,-1-1 0,0 1 0,0 0 0,0-1 0,0 1 0,0-1 0,0 1 0,-1 0 0,1-1 0,0 1 0,-1-1 0,1 1 0,-1-1 0,1 1 0,-1-1 0,0 0 0,0 1 0,0-1 0,0 0 0,0 1 0,0-1 0,0 0 0,0 0 0,0 0 0,0 0 0,-1 0 0,1 0 0,0 0 0,-1-1 0,1 1 0,-1 0 0,1-1 0,-2 1 0,-10 3-1365,1-1-5461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3:19.9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51 24575,'298'0'0,"-285"-1"0,0-1 0,27-5 0,-7 0 0,0 0 0,-19 4 0,0 0 0,23-1 0,35-4 0,-50 5 0,33-2 0,1116 5 0,-1159 1 0,1 0 0,21 6 0,-21-4 0,1-1 0,15 1 0,440-1 0,-228-4 0,-159 2-1365,-68 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3:22.4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55 24575,'1139'0'0,"-1127"-1"0,0-1 0,0 0 0,0 0 0,22-8 0,-22 6 0,1 0 0,-1 1 0,1 1 0,19-2 0,331 5 0,-351-2 0,0 0 0,23-6 0,-22 4 0,0 1 0,17-1 0,440 1 0,-230 4 0,-226-2 0,7-1 0,1 2 0,0 0 0,37 8 0,-31-4 0,-1-2 0,1-1 0,0-1 0,36-3 0,2 0 0,-48 2 0,0-1 0,0 0 0,34-7 0,-25 3 0,1 2 0,-1 1 0,1 1 0,36 3 0,3 0 0,214-2 0,-269 1 0,0 0 0,22 6 0,-21-5 0,0 1 0,17 0 0,218-3 0,-236-1 0,0 0 0,23-6 0,-22 4 0,0 1 0,17-1 0,118 3-1365,-133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3:00.4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52 24575,'13'-1'0,"-1"0"0,23-6 0,16-1 0,12-1 0,-45 6 0,0 0 0,20 0 0,45 5 0,65-4 0,-88-5 0,-35 3 0,38-1 0,24 4 0,90 3 0,-114 6 0,-30-4 0,37 1 0,292-6 0,-350 2 0,0 0 0,23 5 0,-22-3 0,1 0 0,15 0 0,-19-3 0,-1 1 0,1 0 0,0 0 0,-1 1 0,0 0 0,0 0 0,18 8 0,32 15 0,-29-13 0,41 22 0,-49-16 0,4 2 0,-15-14 0,-2 1 0,1-1 0,-1 1 0,15 16 0,-15-14 0,1-1 0,0 0 0,15 10 0,-14-12 0,0-1 0,0-1 0,17 5 0,-16-6 0,-1 1 0,1 0 0,15 8 0,-12-4 0,0-1 0,0 0 0,1-2 0,0 1 0,0-2 0,28 4 0,-14-6-1365,-15-2-5461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3:03.7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0 463 24575,'64'1'0,"71"-3"0,-120 0 0,0-1 0,25-8 0,-26 6 0,-1 2 0,0 0 0,25-3 0,5 5 0,-24 1 0,0-1 0,0 0 0,20-5 0,-6-2 0,-1 1 0,60-20 0,-52 14 0,-30 10 0,1 0 0,-1-1 0,16-7 0,-10 3 0,1 0 0,22-5 0,17-8 0,-36 12 0,0 1 0,0 1 0,0 1 0,1 1 0,0 1 0,0 0 0,0 2 0,36 0 0,-24 3 0,-6 0 0,-1-1 0,1-1 0,49-9 0,39-7 0,0 0 0,-98 14 0,0 1 0,30 0 0,21-2 0,-61 2 0,-1 1 0,1 0 0,-1-1 0,1-1 0,-1 1 0,0-1 0,0 0 0,6-4 0,-7 4 0,0 0 0,0 1 0,0-1 0,0 1 0,0 0 0,1 1 0,-1-1 0,9 0 0,-18 2 0,0 1 0,0-1 0,0 0 0,0-1 0,0 1 0,0-1 0,0 0 0,0 0 0,0 0 0,-3-2 0,-41-20 0,-1-2 0,-137-30 0,154 48 0,18 5 0,0-2 0,-1 0 0,-14-6 0,13 1 0,15 7 0,10 4 0,20 7 0,-17-6 0,-1 0 0,1 1 0,-1 1 0,-1 0 0,1 0 0,12 9 0,-4-1 0,0-1 0,1-1 0,1-1 0,-1 0 0,1-2 0,27 8 0,-41-13 0,0 0 0,1 1 0,-2 0 0,1 1 0,0 0 0,-1 0 0,0 0 0,0 0 0,0 1 0,-1 0 0,5 7 0,-1-2 0,1 0 0,13 11 0,-16-17 0,0 0 0,1 0 0,-1-1 0,1 0 0,0 0 0,0-1 0,0 0 0,1 0 0,-1-1 0,1 0 0,-1 0 0,17 0 0,-23-2 0,-1 0 0,0 0 0,0 0 0,0 0 0,0 1 0,1-1 0,-1 0 0,0 1 0,0-1 0,0 1 0,0-1 0,0 1 0,1 0 0,-1 0 0,-1-1 0,0 0 0,0 0 0,0 1 0,0-1 0,0 0 0,0 0 0,0 1 0,0-1 0,0 0 0,0 0 0,0 1 0,0-1 0,0 0 0,0 0 0,0 1 0,0-1 0,0 0 0,0 0 0,0 1 0,0-1 0,0 0 0,0 0 0,0 1 0,-1-1 0,1 0 0,0 0 0,0 1 0,0-1 0,0 0 0,-1 0 0,1 0 0,0 0 0,-1 1 0,-1 1 0,0-1 0,-1 1 0,1-1 0,-1 1 0,1-1 0,-1 0 0,0 0 0,1 0 0,-5 1 0,-7 0 0,0 1 0,0 1 0,1 0 0,-1 1 0,1 0 0,-16 10 0,-70 36 0,75-40 0,20-10 0,1 0 0,-1 0 0,1 1 0,-1 0 0,1-1 0,0 1 0,0 0 0,0 1 0,0-1 0,0 1 0,-3 3 0,-10 10-1365,7-10-5461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3:05.5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118 0 24575,'-2'0'0,"0"0"0,0 0 0,-1 0 0,1 0 0,0 1 0,0-1 0,0 1 0,0-1 0,0 1 0,0 0 0,0 0 0,0 0 0,0 0 0,0 0 0,0 0 0,-2 2 0,3-1 0,-1 0 0,1 0 0,0 0 0,-1 0 0,1 0 0,0 1 0,0-1 0,0 0 0,1 1 0,-1-1 0,1 1 0,-1-1 0,1 5 0,-2 5 0,1 0 0,1 0 0,0 0 0,1 0 0,2 15 0,-3-24 0,1 0 0,0 0 0,0 0 0,0 0 0,0 0 0,1 0 0,-1 0 0,1 0 0,0 0 0,0-1 0,0 1 0,0-1 0,0 1 0,0-1 0,1 0 0,-1 0 0,1 0 0,-1 0 0,1 0 0,0-1 0,0 1 0,0-1 0,0 0 0,4 2 0,-3-3 0,-1 1 0,1 0 0,-1 1 0,0-1 0,1 1 0,-1 0 0,0-1 0,0 1 0,0 1 0,0-1 0,0 0 0,-1 1 0,5 4 0,-5-3 0,0 0 0,0 0 0,0-1 0,0 1 0,-1 1 0,0-1 0,0 0 0,0 0 0,0 0 0,-1 1 0,0 6 0,1-4 0,-1 0 0,0 1 0,-1-1 0,0 1 0,0-1 0,-4 12 0,4-17 0,0 0 0,1 0 0,-1 0 0,-1 0 0,1 1 0,0-2 0,0 1 0,-1 0 0,1 0 0,-1 0 0,0-1 0,1 1 0,-1 0 0,0-1 0,0 0 0,0 1 0,0-1 0,0 0 0,0 0 0,0 0 0,-1 0 0,1-1 0,0 1 0,-4 0 0,-5 1 0,-1-1 0,0 0 0,1-1 0,-1 0 0,0-1 0,1 0 0,-20-5 0,29 5-85,1 1 0,0-1-1,0 0 1,-1 0 0,1 1-1,0-1 1,0 0 0,0 0-1,0 0 1,0 0 0,0 0-1,0-1 1,1 1 0,-1 0-1,0-2 1,-4-7-6741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3:06.9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86 1 24575,'-2'0'0,"1"0"0,-1 1 0,0-1 0,0 1 0,1-1 0,-1 1 0,0 0 0,1 0 0,-1 0 0,1 0 0,-1 0 0,1 0 0,0 0 0,-1 0 0,1 1 0,0-1 0,0 0 0,0 1 0,-1 1 0,-20 36 0,15-26 0,2-5 0,1 1 0,1-1 0,-1 1 0,2 0 0,-1 0 0,-1 11 0,3-18 0,1-1 0,0 1 0,-1 0 0,1 0 0,0 0 0,0 0 0,0 0 0,0 0 0,1-1 0,-1 1 0,0 0 0,1 0 0,0 0 0,-1 0 0,1-1 0,0 1 0,0 0 0,0-1 0,0 1 0,0 0 0,0-1 0,0 1 0,0-1 0,1 0 0,-1 1 0,0-1 0,1 0 0,0 0 0,-1 0 0,1 0 0,-1 0 0,1 0 0,0-1 0,0 1 0,0 0 0,2 0 0,6 0 0,-1 1 0,1-1 0,-1-1 0,1 0 0,11-1 0,-19 1 0,0 0 0,1 0 0,-1-1 0,0 1 0,0-1 0,0 1 0,0-1 0,0 0 0,0 0 0,0 0 0,0 0 0,0 0 0,0 0 0,0 0 0,-1-1 0,1 1 0,0-1 0,-1 1 0,1-1 0,-1 0 0,0 1 0,1-1 0,-1 0 0,0 0 0,0 0 0,0 0 0,1-4 0,0-5 0,-1 1 0,0-1 0,-1 0 0,0 0 0,0 0 0,-1 1 0,-1-1 0,0 0 0,-6-18 0,7 27 4,0 0-1,0 0 0,0 1 0,-1-1 1,1 1-1,0-1 0,-1 1 1,0-1-1,1 1 0,-1 0 0,0 0 1,0 0-1,1 0 0,-1 0 1,0 0-1,0 1 0,0-1 1,0 0-1,0 1 0,0 0 0,-3-1 1,-6 0-177,1 1 0,-22 1 0,17 0-746,0 0-5907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3:12.1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1 101 24575,'1'-3'0,"0"1"0,1-1 0,-1 0 0,1 1 0,0-1 0,-1 1 0,1-1 0,0 1 0,1 0 0,-1 0 0,0 0 0,1 0 0,3-2 0,11-11 0,-4-2 0,-12 15 0,1-1 0,-1 1 0,1 0 0,0 0 0,0 0 0,0 0 0,0 0 0,0 0 0,0 0 0,0 1 0,0-1 0,1 1 0,-1-1 0,1 1 0,-1 0 0,1 0 0,0 0 0,-1 1 0,1-1 0,0 0 0,-1 1 0,5 0 0,80 0 90,-41 1-1545,-32-1-5371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3:13.1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81 1 24575,'-2'4'0,"0"-1"0,-1 1 0,1 1 0,1-1 0,-1 0 0,1 0 0,-1 1 0,1-1 0,0 1 0,1-1 0,-1 1 0,1-1 0,0 1 0,1 7 0,-4 28 0,-3-12 0,-1 34 0,6-50 0,1-11 0,0 0 0,0 0 0,0 1 0,-1-1 0,1 0 0,0 0 0,0 0 0,-1 0 0,1 0 0,0 1 0,-1-1 0,1 0 0,-1 0 0,0 0 0,0 1 0,0-2 0,1 0 0,0 0 0,-1 0 0,1 0 0,0 0 0,-1 0 0,1 0 0,-1 0 0,1 0 0,0-1 0,-1 1 0,1 0 0,0 0 0,-1 0 0,1 0 0,0-1 0,0 1 0,-1 0 0,1 0 0,0 0 0,-1-1 0,1 1 0,0 0 0,0-1 0,0 1 0,-1 0 0,1 0 0,0-1 0,0 1 0,0-1 0,-17-36 0,15 33 0,-1-2 0,1 0 0,0-1 0,0 1 0,1-1 0,0 0 0,0 1 0,0-1 0,1 0 0,0 1 0,1-1 0,0-8 0,0 13 0,0-1 0,-1 0 0,1 1 0,0-1 0,1 1 0,-1-1 0,0 1 0,1-1 0,-1 1 0,1 0 0,0 0 0,0 0 0,0 0 0,0 0 0,0 0 0,0 0 0,0 1 0,1-1 0,-1 1 0,1-1 0,-1 1 0,1 0 0,-1 0 0,1 0 0,0 1 0,0-1 0,-1 0 0,1 1 0,3 0 0,81-12-1365,-75 10-5461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3:14.2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87 76 24575,'0'1'0,"1"1"0,-1 0 0,1 0 0,0 0 0,0 0 0,0-1 0,0 1 0,0-1 0,0 1 0,1 0 0,1 1 0,9 13 0,-3 7 0,-5-13 0,0 0 0,1 0 0,0 0 0,11 16 0,-13-23 0,-1 0 0,2 0 0,-1 0 0,0 0 0,0-1 0,1 1 0,0-1 0,-1 0 0,1 0 0,0 0 0,0 0 0,0-1 0,0 0 0,0 0 0,0 0 0,5 1 0,6 0 0,-1-1 0,0 0 0,17-1 0,-27 0 0,0-1 0,0 1 0,0-1 0,0 0 0,-1 0 0,1 0 0,0 0 0,0-1 0,-1 1 0,1-1 0,-1 0 0,0 0 0,1 0 0,-1-1 0,0 1 0,3-5 0,0-1 0,-1-1 0,0-1 0,-1 1 0,0-1 0,0 0 0,-1 0 0,0 0 0,-1 0 0,0 0 0,1-18 0,-3 21 0,0 1 0,-1 0 0,1 0 0,-1-1 0,0 1 0,-3-7 0,4 11 0,-1 0 0,1 0 0,-1 0 0,0 0 0,0-1 0,0 1 0,0 0 0,0 1 0,0-1 0,-1 0 0,1 0 0,-1 0 0,1 1 0,-1-1 0,0 1 0,1-1 0,-1 1 0,0 0 0,0-1 0,-2 0 0,3 2 0,0 0 0,0 0 0,0 0 0,0 0 0,0 0 0,1 0 0,-1 0 0,0 0 0,0 0 0,0 0 0,0 1 0,0-1 0,1 0 0,-1 1 0,0-1 0,0 1 0,0-1 0,1 0 0,-1 1 0,0 0 0,1-1 0,-1 1 0,0-1 0,1 1 0,-1 0 0,1-1 0,-1 1 0,1 0 0,-1 0 0,1 0 0,0-1 0,-1 1 0,1 0 0,0 0 0,-1 1 0,-6 38 0,5-25 0,-7 23 0,3-11 0,1 0 0,1 1 0,-1 36 0,5-39 0,1 8 0,-2 0 0,-5 36 0,5-59 0,-2 1 0,1-1 0,-1 0 0,-1 0 0,1 0 0,-2-1 0,1 0 0,-1 1 0,-1-1 0,-12 15 0,12-17 0,0 1 0,0-1 0,-1 0 0,0 0 0,-1 0 0,1-1 0,-18 10 0,19-11 0,-1-1 0,0 0 0,0-1 0,0 0 0,-1 0 0,1 0 0,-1-1 0,1 0 0,-1-1 0,0 1 0,-10-1 0,13-1 0,1 0 0,-1 0 0,1 0 0,-1 0 0,1-1 0,0 0 0,-1 0 0,1 0 0,-5-2 0,8 2 0,-1 0 0,1-1 0,-1 1 0,1 0 0,-1-1 0,1 1 0,0-1 0,0 1 0,0-1 0,0 0 0,0 1 0,0-1 0,0 0 0,0 0 0,0 0 0,1 1 0,-1-1 0,1 0 0,0 0 0,-1 0 0,1 0 0,0-4 0,0-1 0,0 0 0,0 0 0,1 0 0,-1-1 0,1 1 0,1 0 0,0 0 0,0 0 0,0 1 0,6-14 0,-5 16 0,0-1 0,0 0 0,1 1 0,-1 0 0,1 0 0,0 0 0,0 0 0,0 1 0,1-1 0,-1 1 0,1 0 0,0 0 0,0 1 0,9-4 0,33-14 0,-36 15 0,1 0 0,-1 0 0,1 1 0,1 0 0,-1 1 0,0 1 0,21-2 0,7 5 0,68 11 0,-107-12 0,28 3 0,-1-1 0,0-1 0,35-4 0,-61 3 6,0 0 0,1 0 0,-1-1 0,0 1 0,0-1 0,0 0 0,-1 0 0,1 0 0,0 0 0,0 0 0,0 0 0,-1 0 0,1 0 0,0-1 0,-1 1 0,1-1 0,-1 1 0,1-1 0,1-2 0,-2 0-155,1 1 1,0-1-1,-1 1 1,1-1-1,-1 0 1,0 0-1,0 1 1,-1-1-1,1-5 1,0-5-6678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3:14.6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24575,'0'0'0,"1"0"0,0 1 0,0-1 0,-1 0 0,1 1 0,0-1 0,-1 1 0,1-1 0,-1 1 0,1-1 0,0 1 0,-1-1 0,1 1 0,-1 0 0,0-1 0,1 1 0,-1 0 0,1-1 0,-1 1 0,0 0 0,0-1 0,1 1 0,-1 0 0,0 0 0,0-1 0,0 1 0,0 1 0,3 25 0,-3-24 0,2 49 0,-3-33 0,2 1 0,0-1 0,7 29 0,28 160 0,-33-182-682,-2 30-1,-1-42-6143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28EAE-4950-4C41-92F0-5391C20CA951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1F945-1E1C-4CAB-9C8C-6A5F901162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16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412E8-AFC5-DA48-A710-C9E1500EDE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35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Change 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1F945-1E1C-4CAB-9C8C-6A5F9011629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9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BF2F9-F81A-C406-BFB5-49B2F613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F6984-F3D4-D4CD-F630-A2F7E4767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83CE2-AFDC-E2D5-1816-06469B43E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A778F-2EF8-7B41-BB1A-A391A8605601}" type="datetime1">
              <a:rPr lang="en-GB" smtClean="0"/>
              <a:t>29/09/2025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7F443-2758-C508-2CB3-73A3157E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81F26-0D98-7B3E-5B28-67119467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30BE0-967C-4D3E-A620-8C1C4ACB3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70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F8C338-3B2D-7AB9-0963-4CDCE7538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8BA07-02B9-8870-162E-2C77848B4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6900A-ABD2-5B7B-5FDE-EC35EEDCE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317013-32FF-604D-BBF4-C7F59C0A681D}" type="datetime1">
              <a:rPr lang="en-GB" smtClean="0"/>
              <a:t>29/09/2025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CC9DD-F06B-2A6B-3E8F-FF6748228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380F0-0A23-B1EE-8191-F1D8B0DC8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130BE0-967C-4D3E-A620-8C1C4ACB3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49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8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" Type="http://schemas.openxmlformats.org/officeDocument/2006/relationships/image" Target="../media/image11.png"/><Relationship Id="rId21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customXml" Target="../ink/ink4.xml"/><Relationship Id="rId17" Type="http://schemas.openxmlformats.org/officeDocument/2006/relationships/image" Target="../media/image20.png"/><Relationship Id="rId25" Type="http://schemas.openxmlformats.org/officeDocument/2006/relationships/image" Target="../media/image24.png"/><Relationship Id="rId2" Type="http://schemas.openxmlformats.org/officeDocument/2006/relationships/image" Target="../media/image12.jpe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7.png"/><Relationship Id="rId24" Type="http://schemas.openxmlformats.org/officeDocument/2006/relationships/customXml" Target="../ink/ink10.xml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28" Type="http://schemas.openxmlformats.org/officeDocument/2006/relationships/customXml" Target="../ink/ink12.xml"/><Relationship Id="rId10" Type="http://schemas.openxmlformats.org/officeDocument/2006/relationships/customXml" Target="../ink/ink3.xml"/><Relationship Id="rId19" Type="http://schemas.openxmlformats.org/officeDocument/2006/relationships/image" Target="../media/image21.png"/><Relationship Id="rId31" Type="http://schemas.openxmlformats.org/officeDocument/2006/relationships/image" Target="../media/image27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25.png"/><Relationship Id="rId30" Type="http://schemas.openxmlformats.org/officeDocument/2006/relationships/customXml" Target="../ink/ink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1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D84A762-1D35-FB4A-A1B7-D7B16303D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307" y="0"/>
            <a:ext cx="12192000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374A3BF-1A18-8E42-BB03-55016F3D36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50455" y="5850000"/>
            <a:ext cx="2482477" cy="288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1E3705-A3D7-964C-ADF3-9F1D7BC88841}"/>
              </a:ext>
            </a:extLst>
          </p:cNvPr>
          <p:cNvSpPr txBox="1">
            <a:spLocks/>
          </p:cNvSpPr>
          <p:nvPr/>
        </p:nvSpPr>
        <p:spPr>
          <a:xfrm>
            <a:off x="4471693" y="4344627"/>
            <a:ext cx="3240000" cy="89957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2400" b="1" dirty="0" err="1">
                <a:solidFill>
                  <a:schemeClr val="bg1"/>
                </a:solidFill>
                <a:latin typeface="Clear Sans Medium"/>
                <a:cs typeface="Clear Sans Medium" panose="020B0503030202020304" pitchFamily="34" charset="0"/>
              </a:rPr>
              <a:t>Offuture</a:t>
            </a:r>
            <a:r>
              <a:rPr lang="en-GB" sz="2400" b="1" dirty="0">
                <a:solidFill>
                  <a:schemeClr val="bg1"/>
                </a:solidFill>
                <a:latin typeface="Clear Sans Medium"/>
                <a:cs typeface="Clear Sans Medium" panose="020B0503030202020304" pitchFamily="34" charset="0"/>
              </a:rPr>
              <a:t> - Descriptive Analytics</a:t>
            </a:r>
          </a:p>
        </p:txBody>
      </p:sp>
      <p:sp>
        <p:nvSpPr>
          <p:cNvPr id="11" name="Graphic 2">
            <a:extLst>
              <a:ext uri="{FF2B5EF4-FFF2-40B4-BE49-F238E27FC236}">
                <a16:creationId xmlns:a16="http://schemas.microsoft.com/office/drawing/2014/main" id="{BE4DDC6C-A249-2E4A-A6C8-F81BB10CEF8D}"/>
              </a:ext>
            </a:extLst>
          </p:cNvPr>
          <p:cNvSpPr>
            <a:spLocks noChangeAspect="1"/>
          </p:cNvSpPr>
          <p:nvPr/>
        </p:nvSpPr>
        <p:spPr>
          <a:xfrm>
            <a:off x="5767693" y="3622529"/>
            <a:ext cx="648000" cy="648000"/>
          </a:xfrm>
          <a:custGeom>
            <a:avLst/>
            <a:gdLst>
              <a:gd name="connsiteX0" fmla="*/ 98965 w 571500"/>
              <a:gd name="connsiteY0" fmla="*/ 324231 h 571500"/>
              <a:gd name="connsiteX1" fmla="*/ 137446 w 571500"/>
              <a:gd name="connsiteY1" fmla="*/ 285750 h 571500"/>
              <a:gd name="connsiteX2" fmla="*/ 128683 w 571500"/>
              <a:gd name="connsiteY2" fmla="*/ 261652 h 571500"/>
              <a:gd name="connsiteX3" fmla="*/ 211074 w 571500"/>
              <a:gd name="connsiteY3" fmla="*/ 127730 h 571500"/>
              <a:gd name="connsiteX4" fmla="*/ 264795 w 571500"/>
              <a:gd name="connsiteY4" fmla="*/ 124682 h 571500"/>
              <a:gd name="connsiteX5" fmla="*/ 268891 w 571500"/>
              <a:gd name="connsiteY5" fmla="*/ 119158 h 571500"/>
              <a:gd name="connsiteX6" fmla="*/ 331280 w 571500"/>
              <a:gd name="connsiteY6" fmla="*/ 154781 h 571500"/>
              <a:gd name="connsiteX7" fmla="*/ 357854 w 571500"/>
              <a:gd name="connsiteY7" fmla="*/ 202216 h 571500"/>
              <a:gd name="connsiteX8" fmla="*/ 405289 w 571500"/>
              <a:gd name="connsiteY8" fmla="*/ 175641 h 571500"/>
              <a:gd name="connsiteX9" fmla="*/ 401193 w 571500"/>
              <a:gd name="connsiteY9" fmla="*/ 145256 h 571500"/>
              <a:gd name="connsiteX10" fmla="*/ 474250 w 571500"/>
              <a:gd name="connsiteY10" fmla="*/ 72200 h 571500"/>
              <a:gd name="connsiteX11" fmla="*/ 529685 w 571500"/>
              <a:gd name="connsiteY11" fmla="*/ 70104 h 571500"/>
              <a:gd name="connsiteX12" fmla="*/ 527590 w 571500"/>
              <a:gd name="connsiteY12" fmla="*/ 14669 h 571500"/>
              <a:gd name="connsiteX13" fmla="*/ 472059 w 571500"/>
              <a:gd name="connsiteY13" fmla="*/ 16764 h 571500"/>
              <a:gd name="connsiteX14" fmla="*/ 467201 w 571500"/>
              <a:gd name="connsiteY14" fmla="*/ 63627 h 571500"/>
              <a:gd name="connsiteX15" fmla="*/ 394145 w 571500"/>
              <a:gd name="connsiteY15" fmla="*/ 136684 h 571500"/>
              <a:gd name="connsiteX16" fmla="*/ 340328 w 571500"/>
              <a:gd name="connsiteY16" fmla="*/ 138494 h 571500"/>
              <a:gd name="connsiteX17" fmla="*/ 335661 w 571500"/>
              <a:gd name="connsiteY17" fmla="*/ 144590 h 571500"/>
              <a:gd name="connsiteX18" fmla="*/ 273272 w 571500"/>
              <a:gd name="connsiteY18" fmla="*/ 108966 h 571500"/>
              <a:gd name="connsiteX19" fmla="*/ 246602 w 571500"/>
              <a:gd name="connsiteY19" fmla="*/ 61627 h 571500"/>
              <a:gd name="connsiteX20" fmla="*/ 199263 w 571500"/>
              <a:gd name="connsiteY20" fmla="*/ 88297 h 571500"/>
              <a:gd name="connsiteX21" fmla="*/ 203644 w 571500"/>
              <a:gd name="connsiteY21" fmla="*/ 118872 h 571500"/>
              <a:gd name="connsiteX22" fmla="*/ 120587 w 571500"/>
              <a:gd name="connsiteY22" fmla="*/ 253937 h 571500"/>
              <a:gd name="connsiteX23" fmla="*/ 67151 w 571500"/>
              <a:gd name="connsiteY23" fmla="*/ 264128 h 571500"/>
              <a:gd name="connsiteX24" fmla="*/ 77343 w 571500"/>
              <a:gd name="connsiteY24" fmla="*/ 317564 h 571500"/>
              <a:gd name="connsiteX25" fmla="*/ 98965 w 571500"/>
              <a:gd name="connsiteY25" fmla="*/ 324231 h 571500"/>
              <a:gd name="connsiteX26" fmla="*/ 98965 w 571500"/>
              <a:gd name="connsiteY26" fmla="*/ 324231 h 571500"/>
              <a:gd name="connsiteX27" fmla="*/ 500063 w 571500"/>
              <a:gd name="connsiteY27" fmla="*/ 16478 h 571500"/>
              <a:gd name="connsiteX28" fmla="*/ 527590 w 571500"/>
              <a:gd name="connsiteY28" fmla="*/ 44006 h 571500"/>
              <a:gd name="connsiteX29" fmla="*/ 500063 w 571500"/>
              <a:gd name="connsiteY29" fmla="*/ 71438 h 571500"/>
              <a:gd name="connsiteX30" fmla="*/ 472535 w 571500"/>
              <a:gd name="connsiteY30" fmla="*/ 43910 h 571500"/>
              <a:gd name="connsiteX31" fmla="*/ 500063 w 571500"/>
              <a:gd name="connsiteY31" fmla="*/ 16478 h 571500"/>
              <a:gd name="connsiteX32" fmla="*/ 500063 w 571500"/>
              <a:gd name="connsiteY32" fmla="*/ 16478 h 571500"/>
              <a:gd name="connsiteX33" fmla="*/ 368141 w 571500"/>
              <a:gd name="connsiteY33" fmla="*/ 137351 h 571500"/>
              <a:gd name="connsiteX34" fmla="*/ 395669 w 571500"/>
              <a:gd name="connsiteY34" fmla="*/ 164878 h 571500"/>
              <a:gd name="connsiteX35" fmla="*/ 368141 w 571500"/>
              <a:gd name="connsiteY35" fmla="*/ 192310 h 571500"/>
              <a:gd name="connsiteX36" fmla="*/ 340614 w 571500"/>
              <a:gd name="connsiteY36" fmla="*/ 164783 h 571500"/>
              <a:gd name="connsiteX37" fmla="*/ 368141 w 571500"/>
              <a:gd name="connsiteY37" fmla="*/ 137351 h 571500"/>
              <a:gd name="connsiteX38" fmla="*/ 368141 w 571500"/>
              <a:gd name="connsiteY38" fmla="*/ 137351 h 571500"/>
              <a:gd name="connsiteX39" fmla="*/ 236315 w 571500"/>
              <a:gd name="connsiteY39" fmla="*/ 71438 h 571500"/>
              <a:gd name="connsiteX40" fmla="*/ 263843 w 571500"/>
              <a:gd name="connsiteY40" fmla="*/ 98965 h 571500"/>
              <a:gd name="connsiteX41" fmla="*/ 236315 w 571500"/>
              <a:gd name="connsiteY41" fmla="*/ 126397 h 571500"/>
              <a:gd name="connsiteX42" fmla="*/ 208788 w 571500"/>
              <a:gd name="connsiteY42" fmla="*/ 98870 h 571500"/>
              <a:gd name="connsiteX43" fmla="*/ 236315 w 571500"/>
              <a:gd name="connsiteY43" fmla="*/ 71438 h 571500"/>
              <a:gd name="connsiteX44" fmla="*/ 236315 w 571500"/>
              <a:gd name="connsiteY44" fmla="*/ 71438 h 571500"/>
              <a:gd name="connsiteX45" fmla="*/ 98965 w 571500"/>
              <a:gd name="connsiteY45" fmla="*/ 258223 h 571500"/>
              <a:gd name="connsiteX46" fmla="*/ 126397 w 571500"/>
              <a:gd name="connsiteY46" fmla="*/ 285750 h 571500"/>
              <a:gd name="connsiteX47" fmla="*/ 98870 w 571500"/>
              <a:gd name="connsiteY47" fmla="*/ 313182 h 571500"/>
              <a:gd name="connsiteX48" fmla="*/ 71438 w 571500"/>
              <a:gd name="connsiteY48" fmla="*/ 285750 h 571500"/>
              <a:gd name="connsiteX49" fmla="*/ 98965 w 571500"/>
              <a:gd name="connsiteY49" fmla="*/ 258223 h 571500"/>
              <a:gd name="connsiteX50" fmla="*/ 98965 w 571500"/>
              <a:gd name="connsiteY50" fmla="*/ 258223 h 571500"/>
              <a:gd name="connsiteX51" fmla="*/ 533019 w 571500"/>
              <a:gd name="connsiteY51" fmla="*/ 560546 h 571500"/>
              <a:gd name="connsiteX52" fmla="*/ 533019 w 571500"/>
              <a:gd name="connsiteY52" fmla="*/ 148400 h 571500"/>
              <a:gd name="connsiteX53" fmla="*/ 456057 w 571500"/>
              <a:gd name="connsiteY53" fmla="*/ 148400 h 571500"/>
              <a:gd name="connsiteX54" fmla="*/ 456057 w 571500"/>
              <a:gd name="connsiteY54" fmla="*/ 560546 h 571500"/>
              <a:gd name="connsiteX55" fmla="*/ 401098 w 571500"/>
              <a:gd name="connsiteY55" fmla="*/ 560546 h 571500"/>
              <a:gd name="connsiteX56" fmla="*/ 401098 w 571500"/>
              <a:gd name="connsiteY56" fmla="*/ 302228 h 571500"/>
              <a:gd name="connsiteX57" fmla="*/ 324136 w 571500"/>
              <a:gd name="connsiteY57" fmla="*/ 302228 h 571500"/>
              <a:gd name="connsiteX58" fmla="*/ 324136 w 571500"/>
              <a:gd name="connsiteY58" fmla="*/ 560546 h 571500"/>
              <a:gd name="connsiteX59" fmla="*/ 269177 w 571500"/>
              <a:gd name="connsiteY59" fmla="*/ 560546 h 571500"/>
              <a:gd name="connsiteX60" fmla="*/ 269177 w 571500"/>
              <a:gd name="connsiteY60" fmla="*/ 258318 h 571500"/>
              <a:gd name="connsiteX61" fmla="*/ 192215 w 571500"/>
              <a:gd name="connsiteY61" fmla="*/ 258318 h 571500"/>
              <a:gd name="connsiteX62" fmla="*/ 192215 w 571500"/>
              <a:gd name="connsiteY62" fmla="*/ 560546 h 571500"/>
              <a:gd name="connsiteX63" fmla="*/ 137255 w 571500"/>
              <a:gd name="connsiteY63" fmla="*/ 560546 h 571500"/>
              <a:gd name="connsiteX64" fmla="*/ 137255 w 571500"/>
              <a:gd name="connsiteY64" fmla="*/ 390144 h 571500"/>
              <a:gd name="connsiteX65" fmla="*/ 60484 w 571500"/>
              <a:gd name="connsiteY65" fmla="*/ 390144 h 571500"/>
              <a:gd name="connsiteX66" fmla="*/ 60484 w 571500"/>
              <a:gd name="connsiteY66" fmla="*/ 560451 h 571500"/>
              <a:gd name="connsiteX67" fmla="*/ 10954 w 571500"/>
              <a:gd name="connsiteY67" fmla="*/ 560451 h 571500"/>
              <a:gd name="connsiteX68" fmla="*/ 10954 w 571500"/>
              <a:gd name="connsiteY68" fmla="*/ 0 h 571500"/>
              <a:gd name="connsiteX69" fmla="*/ 0 w 571500"/>
              <a:gd name="connsiteY69" fmla="*/ 0 h 571500"/>
              <a:gd name="connsiteX70" fmla="*/ 0 w 571500"/>
              <a:gd name="connsiteY70" fmla="*/ 571500 h 571500"/>
              <a:gd name="connsiteX71" fmla="*/ 571500 w 571500"/>
              <a:gd name="connsiteY71" fmla="*/ 571500 h 571500"/>
              <a:gd name="connsiteX72" fmla="*/ 571500 w 571500"/>
              <a:gd name="connsiteY72" fmla="*/ 560546 h 571500"/>
              <a:gd name="connsiteX73" fmla="*/ 533019 w 571500"/>
              <a:gd name="connsiteY73" fmla="*/ 560546 h 571500"/>
              <a:gd name="connsiteX74" fmla="*/ 126397 w 571500"/>
              <a:gd name="connsiteY74" fmla="*/ 560546 h 571500"/>
              <a:gd name="connsiteX75" fmla="*/ 71438 w 571500"/>
              <a:gd name="connsiteY75" fmla="*/ 560546 h 571500"/>
              <a:gd name="connsiteX76" fmla="*/ 71438 w 571500"/>
              <a:gd name="connsiteY76" fmla="*/ 401193 h 571500"/>
              <a:gd name="connsiteX77" fmla="*/ 126397 w 571500"/>
              <a:gd name="connsiteY77" fmla="*/ 401193 h 571500"/>
              <a:gd name="connsiteX78" fmla="*/ 126397 w 571500"/>
              <a:gd name="connsiteY78" fmla="*/ 560546 h 571500"/>
              <a:gd name="connsiteX79" fmla="*/ 258318 w 571500"/>
              <a:gd name="connsiteY79" fmla="*/ 560546 h 571500"/>
              <a:gd name="connsiteX80" fmla="*/ 203359 w 571500"/>
              <a:gd name="connsiteY80" fmla="*/ 560546 h 571500"/>
              <a:gd name="connsiteX81" fmla="*/ 203359 w 571500"/>
              <a:gd name="connsiteY81" fmla="*/ 269272 h 571500"/>
              <a:gd name="connsiteX82" fmla="*/ 258318 w 571500"/>
              <a:gd name="connsiteY82" fmla="*/ 269272 h 571500"/>
              <a:gd name="connsiteX83" fmla="*/ 258318 w 571500"/>
              <a:gd name="connsiteY83" fmla="*/ 560546 h 571500"/>
              <a:gd name="connsiteX84" fmla="*/ 390144 w 571500"/>
              <a:gd name="connsiteY84" fmla="*/ 560546 h 571500"/>
              <a:gd name="connsiteX85" fmla="*/ 335185 w 571500"/>
              <a:gd name="connsiteY85" fmla="*/ 560546 h 571500"/>
              <a:gd name="connsiteX86" fmla="*/ 335185 w 571500"/>
              <a:gd name="connsiteY86" fmla="*/ 313182 h 571500"/>
              <a:gd name="connsiteX87" fmla="*/ 390144 w 571500"/>
              <a:gd name="connsiteY87" fmla="*/ 313182 h 571500"/>
              <a:gd name="connsiteX88" fmla="*/ 390144 w 571500"/>
              <a:gd name="connsiteY88" fmla="*/ 560546 h 571500"/>
              <a:gd name="connsiteX89" fmla="*/ 522065 w 571500"/>
              <a:gd name="connsiteY89" fmla="*/ 560546 h 571500"/>
              <a:gd name="connsiteX90" fmla="*/ 467106 w 571500"/>
              <a:gd name="connsiteY90" fmla="*/ 560546 h 571500"/>
              <a:gd name="connsiteX91" fmla="*/ 467106 w 571500"/>
              <a:gd name="connsiteY91" fmla="*/ 159353 h 571500"/>
              <a:gd name="connsiteX92" fmla="*/ 522065 w 571500"/>
              <a:gd name="connsiteY92" fmla="*/ 159353 h 571500"/>
              <a:gd name="connsiteX93" fmla="*/ 522065 w 571500"/>
              <a:gd name="connsiteY93" fmla="*/ 560546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571500" h="571500">
                <a:moveTo>
                  <a:pt x="98965" y="324231"/>
                </a:moveTo>
                <a:cubicBezTo>
                  <a:pt x="120206" y="324231"/>
                  <a:pt x="137446" y="306991"/>
                  <a:pt x="137446" y="285750"/>
                </a:cubicBezTo>
                <a:cubicBezTo>
                  <a:pt x="137446" y="276987"/>
                  <a:pt x="134303" y="268415"/>
                  <a:pt x="128683" y="261652"/>
                </a:cubicBezTo>
                <a:lnTo>
                  <a:pt x="211074" y="127730"/>
                </a:lnTo>
                <a:cubicBezTo>
                  <a:pt x="226790" y="141732"/>
                  <a:pt x="250793" y="140399"/>
                  <a:pt x="264795" y="124682"/>
                </a:cubicBezTo>
                <a:cubicBezTo>
                  <a:pt x="266319" y="122968"/>
                  <a:pt x="267653" y="121158"/>
                  <a:pt x="268891" y="119158"/>
                </a:cubicBezTo>
                <a:lnTo>
                  <a:pt x="331280" y="154781"/>
                </a:lnTo>
                <a:cubicBezTo>
                  <a:pt x="325565" y="175260"/>
                  <a:pt x="337471" y="196406"/>
                  <a:pt x="357854" y="202216"/>
                </a:cubicBezTo>
                <a:cubicBezTo>
                  <a:pt x="378333" y="207931"/>
                  <a:pt x="399479" y="196025"/>
                  <a:pt x="405289" y="175641"/>
                </a:cubicBezTo>
                <a:cubicBezTo>
                  <a:pt x="408146" y="165354"/>
                  <a:pt x="406718" y="154400"/>
                  <a:pt x="401193" y="145256"/>
                </a:cubicBezTo>
                <a:lnTo>
                  <a:pt x="474250" y="72200"/>
                </a:lnTo>
                <a:cubicBezTo>
                  <a:pt x="490157" y="86963"/>
                  <a:pt x="514922" y="86011"/>
                  <a:pt x="529685" y="70104"/>
                </a:cubicBezTo>
                <a:cubicBezTo>
                  <a:pt x="544449" y="54197"/>
                  <a:pt x="543497" y="29432"/>
                  <a:pt x="527590" y="14669"/>
                </a:cubicBezTo>
                <a:cubicBezTo>
                  <a:pt x="511588" y="0"/>
                  <a:pt x="486823" y="953"/>
                  <a:pt x="472059" y="16764"/>
                </a:cubicBezTo>
                <a:cubicBezTo>
                  <a:pt x="460153" y="29528"/>
                  <a:pt x="458153" y="48673"/>
                  <a:pt x="467201" y="63627"/>
                </a:cubicBezTo>
                <a:lnTo>
                  <a:pt x="394145" y="136684"/>
                </a:lnTo>
                <a:cubicBezTo>
                  <a:pt x="378809" y="122301"/>
                  <a:pt x="354616" y="123158"/>
                  <a:pt x="340328" y="138494"/>
                </a:cubicBezTo>
                <a:cubicBezTo>
                  <a:pt x="338614" y="140399"/>
                  <a:pt x="336995" y="142399"/>
                  <a:pt x="335661" y="144590"/>
                </a:cubicBezTo>
                <a:lnTo>
                  <a:pt x="273272" y="108966"/>
                </a:lnTo>
                <a:cubicBezTo>
                  <a:pt x="278987" y="88487"/>
                  <a:pt x="267081" y="67342"/>
                  <a:pt x="246602" y="61627"/>
                </a:cubicBezTo>
                <a:cubicBezTo>
                  <a:pt x="226124" y="55912"/>
                  <a:pt x="204978" y="67818"/>
                  <a:pt x="199263" y="88297"/>
                </a:cubicBezTo>
                <a:cubicBezTo>
                  <a:pt x="196406" y="98679"/>
                  <a:pt x="197930" y="109728"/>
                  <a:pt x="203644" y="118872"/>
                </a:cubicBezTo>
                <a:lnTo>
                  <a:pt x="120587" y="253937"/>
                </a:lnTo>
                <a:cubicBezTo>
                  <a:pt x="102965" y="242030"/>
                  <a:pt x="79058" y="246602"/>
                  <a:pt x="67151" y="264128"/>
                </a:cubicBezTo>
                <a:cubicBezTo>
                  <a:pt x="55245" y="281750"/>
                  <a:pt x="59817" y="305657"/>
                  <a:pt x="77343" y="317564"/>
                </a:cubicBezTo>
                <a:cubicBezTo>
                  <a:pt x="83725" y="321945"/>
                  <a:pt x="91250" y="324231"/>
                  <a:pt x="98965" y="324231"/>
                </a:cubicBezTo>
                <a:lnTo>
                  <a:pt x="98965" y="324231"/>
                </a:lnTo>
                <a:close/>
                <a:moveTo>
                  <a:pt x="500063" y="16478"/>
                </a:moveTo>
                <a:cubicBezTo>
                  <a:pt x="515207" y="16478"/>
                  <a:pt x="527590" y="28766"/>
                  <a:pt x="527590" y="44006"/>
                </a:cubicBezTo>
                <a:cubicBezTo>
                  <a:pt x="527590" y="59245"/>
                  <a:pt x="515207" y="71438"/>
                  <a:pt x="500063" y="71438"/>
                </a:cubicBezTo>
                <a:cubicBezTo>
                  <a:pt x="484918" y="71438"/>
                  <a:pt x="472535" y="59150"/>
                  <a:pt x="472535" y="43910"/>
                </a:cubicBezTo>
                <a:cubicBezTo>
                  <a:pt x="472631" y="28766"/>
                  <a:pt x="484918" y="16478"/>
                  <a:pt x="500063" y="16478"/>
                </a:cubicBezTo>
                <a:lnTo>
                  <a:pt x="500063" y="16478"/>
                </a:lnTo>
                <a:close/>
                <a:moveTo>
                  <a:pt x="368141" y="137351"/>
                </a:moveTo>
                <a:cubicBezTo>
                  <a:pt x="383286" y="137351"/>
                  <a:pt x="395669" y="149638"/>
                  <a:pt x="395669" y="164878"/>
                </a:cubicBezTo>
                <a:cubicBezTo>
                  <a:pt x="395669" y="180118"/>
                  <a:pt x="383381" y="192310"/>
                  <a:pt x="368141" y="192310"/>
                </a:cubicBezTo>
                <a:cubicBezTo>
                  <a:pt x="352997" y="192310"/>
                  <a:pt x="340614" y="180023"/>
                  <a:pt x="340614" y="164783"/>
                </a:cubicBezTo>
                <a:cubicBezTo>
                  <a:pt x="340709" y="149638"/>
                  <a:pt x="352997" y="137351"/>
                  <a:pt x="368141" y="137351"/>
                </a:cubicBezTo>
                <a:lnTo>
                  <a:pt x="368141" y="137351"/>
                </a:lnTo>
                <a:close/>
                <a:moveTo>
                  <a:pt x="236315" y="71438"/>
                </a:moveTo>
                <a:cubicBezTo>
                  <a:pt x="251460" y="71438"/>
                  <a:pt x="263843" y="83725"/>
                  <a:pt x="263843" y="98965"/>
                </a:cubicBezTo>
                <a:cubicBezTo>
                  <a:pt x="263843" y="114205"/>
                  <a:pt x="251555" y="126397"/>
                  <a:pt x="236315" y="126397"/>
                </a:cubicBezTo>
                <a:cubicBezTo>
                  <a:pt x="221171" y="126397"/>
                  <a:pt x="208788" y="114109"/>
                  <a:pt x="208788" y="98870"/>
                </a:cubicBezTo>
                <a:cubicBezTo>
                  <a:pt x="208883" y="83725"/>
                  <a:pt x="221171" y="71438"/>
                  <a:pt x="236315" y="71438"/>
                </a:cubicBezTo>
                <a:lnTo>
                  <a:pt x="236315" y="71438"/>
                </a:lnTo>
                <a:close/>
                <a:moveTo>
                  <a:pt x="98965" y="258223"/>
                </a:moveTo>
                <a:cubicBezTo>
                  <a:pt x="114109" y="258223"/>
                  <a:pt x="126397" y="270510"/>
                  <a:pt x="126397" y="285750"/>
                </a:cubicBezTo>
                <a:cubicBezTo>
                  <a:pt x="126397" y="300895"/>
                  <a:pt x="114109" y="313182"/>
                  <a:pt x="98870" y="313182"/>
                </a:cubicBezTo>
                <a:cubicBezTo>
                  <a:pt x="83725" y="313182"/>
                  <a:pt x="71438" y="300895"/>
                  <a:pt x="71438" y="285750"/>
                </a:cubicBezTo>
                <a:cubicBezTo>
                  <a:pt x="71438" y="270605"/>
                  <a:pt x="83725" y="258318"/>
                  <a:pt x="98965" y="258223"/>
                </a:cubicBezTo>
                <a:lnTo>
                  <a:pt x="98965" y="258223"/>
                </a:lnTo>
                <a:close/>
                <a:moveTo>
                  <a:pt x="533019" y="560546"/>
                </a:moveTo>
                <a:lnTo>
                  <a:pt x="533019" y="148400"/>
                </a:lnTo>
                <a:lnTo>
                  <a:pt x="456057" y="148400"/>
                </a:lnTo>
                <a:lnTo>
                  <a:pt x="456057" y="560546"/>
                </a:lnTo>
                <a:lnTo>
                  <a:pt x="401098" y="560546"/>
                </a:lnTo>
                <a:lnTo>
                  <a:pt x="401098" y="302228"/>
                </a:lnTo>
                <a:lnTo>
                  <a:pt x="324136" y="302228"/>
                </a:lnTo>
                <a:lnTo>
                  <a:pt x="324136" y="560546"/>
                </a:lnTo>
                <a:lnTo>
                  <a:pt x="269177" y="560546"/>
                </a:lnTo>
                <a:lnTo>
                  <a:pt x="269177" y="258318"/>
                </a:lnTo>
                <a:lnTo>
                  <a:pt x="192215" y="258318"/>
                </a:lnTo>
                <a:lnTo>
                  <a:pt x="192215" y="560546"/>
                </a:lnTo>
                <a:lnTo>
                  <a:pt x="137255" y="560546"/>
                </a:lnTo>
                <a:lnTo>
                  <a:pt x="137255" y="390144"/>
                </a:lnTo>
                <a:lnTo>
                  <a:pt x="60484" y="390144"/>
                </a:lnTo>
                <a:lnTo>
                  <a:pt x="60484" y="560451"/>
                </a:lnTo>
                <a:lnTo>
                  <a:pt x="10954" y="560451"/>
                </a:lnTo>
                <a:lnTo>
                  <a:pt x="10954" y="0"/>
                </a:lnTo>
                <a:lnTo>
                  <a:pt x="0" y="0"/>
                </a:lnTo>
                <a:lnTo>
                  <a:pt x="0" y="571500"/>
                </a:lnTo>
                <a:lnTo>
                  <a:pt x="571500" y="571500"/>
                </a:lnTo>
                <a:lnTo>
                  <a:pt x="571500" y="560546"/>
                </a:lnTo>
                <a:lnTo>
                  <a:pt x="533019" y="560546"/>
                </a:lnTo>
                <a:close/>
                <a:moveTo>
                  <a:pt x="126397" y="560546"/>
                </a:moveTo>
                <a:lnTo>
                  <a:pt x="71438" y="560546"/>
                </a:lnTo>
                <a:lnTo>
                  <a:pt x="71438" y="401193"/>
                </a:lnTo>
                <a:lnTo>
                  <a:pt x="126397" y="401193"/>
                </a:lnTo>
                <a:lnTo>
                  <a:pt x="126397" y="560546"/>
                </a:lnTo>
                <a:close/>
                <a:moveTo>
                  <a:pt x="258318" y="560546"/>
                </a:moveTo>
                <a:lnTo>
                  <a:pt x="203359" y="560546"/>
                </a:lnTo>
                <a:lnTo>
                  <a:pt x="203359" y="269272"/>
                </a:lnTo>
                <a:lnTo>
                  <a:pt x="258318" y="269272"/>
                </a:lnTo>
                <a:lnTo>
                  <a:pt x="258318" y="560546"/>
                </a:lnTo>
                <a:close/>
                <a:moveTo>
                  <a:pt x="390144" y="560546"/>
                </a:moveTo>
                <a:lnTo>
                  <a:pt x="335185" y="560546"/>
                </a:lnTo>
                <a:lnTo>
                  <a:pt x="335185" y="313182"/>
                </a:lnTo>
                <a:lnTo>
                  <a:pt x="390144" y="313182"/>
                </a:lnTo>
                <a:lnTo>
                  <a:pt x="390144" y="560546"/>
                </a:lnTo>
                <a:close/>
                <a:moveTo>
                  <a:pt x="522065" y="560546"/>
                </a:moveTo>
                <a:lnTo>
                  <a:pt x="467106" y="560546"/>
                </a:lnTo>
                <a:lnTo>
                  <a:pt x="467106" y="159353"/>
                </a:lnTo>
                <a:lnTo>
                  <a:pt x="522065" y="159353"/>
                </a:lnTo>
                <a:lnTo>
                  <a:pt x="522065" y="56054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74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58B35-E2DF-5279-E316-0E7E05E78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61" y="166458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EF4656"/>
                </a:solidFill>
                <a:latin typeface="Swiza Medium" pitchFamily="2" charset="77"/>
                <a:ea typeface="+mj-lt"/>
                <a:cs typeface="Clear Sans" panose="020B0303030202020304" pitchFamily="34" charset="0"/>
              </a:rPr>
              <a:t>Extra little </a:t>
            </a:r>
            <a:r>
              <a:rPr lang="en-US" sz="3200" b="1" dirty="0">
                <a:solidFill>
                  <a:srgbClr val="EF4656"/>
                </a:solidFill>
                <a:latin typeface="Swiza Medium" pitchFamily="2" charset="77"/>
                <a:ea typeface="+mj-lt"/>
                <a:cs typeface="Clear Sans" panose="020B0303030202020304" pitchFamily="34" charset="0"/>
              </a:rPr>
              <a:t>DATA</a:t>
            </a:r>
            <a:r>
              <a:rPr lang="en-US" sz="3200" dirty="0">
                <a:solidFill>
                  <a:srgbClr val="EF4656"/>
                </a:solidFill>
                <a:latin typeface="Swiza Medium" pitchFamily="2" charset="77"/>
                <a:ea typeface="+mj-lt"/>
                <a:cs typeface="Clear Sans" panose="020B0303030202020304" pitchFamily="34" charset="0"/>
              </a:rPr>
              <a:t> tips!</a:t>
            </a:r>
            <a:endParaRPr lang="en-US" sz="3200" dirty="0">
              <a:solidFill>
                <a:srgbClr val="EF4656"/>
              </a:solidFill>
              <a:latin typeface="Swiza Medium" pitchFamily="2" charset="77"/>
              <a:cs typeface="Clear Sans" panose="020B03030302020203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45CFA1-8F44-DC04-72D2-9343D9536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4265" y="2951738"/>
            <a:ext cx="8176592" cy="34074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Hanken Grotesk Light" pitchFamily="2" charset="77"/>
                <a:ea typeface="+mn-lt"/>
                <a:cs typeface="Clear Sans Light" panose="020B0303030202020304" pitchFamily="34" charset="0"/>
              </a:rPr>
              <a:t>Start with trying to get to replicate the “master data” -&gt;  explore IDs! </a:t>
            </a:r>
          </a:p>
          <a:p>
            <a:pPr marL="0" indent="0" algn="ctr">
              <a:buNone/>
            </a:pPr>
            <a:endParaRPr lang="en-US" sz="1800" dirty="0">
              <a:solidFill>
                <a:srgbClr val="000000"/>
              </a:solidFill>
              <a:latin typeface="Hanken Grotesk Light" pitchFamily="2" charset="77"/>
              <a:ea typeface="+mn-lt"/>
              <a:cs typeface="Clear Sans Light" panose="020B0303030202020304" pitchFamily="34" charset="0"/>
            </a:endParaRP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Hanken Grotesk Light" pitchFamily="2" charset="77"/>
                <a:ea typeface="+mn-lt"/>
                <a:cs typeface="Clear Sans Light" panose="020B0303030202020304" pitchFamily="34" charset="0"/>
              </a:rPr>
              <a:t>Theres many ways to love the ID problem -&gt; UNION is your friend!</a:t>
            </a:r>
          </a:p>
          <a:p>
            <a:pPr algn="ctr"/>
            <a:endParaRPr lang="en-US" sz="1800" dirty="0">
              <a:solidFill>
                <a:srgbClr val="000000"/>
              </a:solidFill>
              <a:latin typeface="Hanken Grotesk Light" pitchFamily="2" charset="77"/>
              <a:ea typeface="+mn-lt"/>
              <a:cs typeface="Clear Sans Light" panose="020B0303030202020304" pitchFamily="34" charset="0"/>
            </a:endParaRP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Hanken Grotesk Light" pitchFamily="2" charset="77"/>
                <a:ea typeface="+mn-lt"/>
                <a:cs typeface="Clear Sans Light" panose="020B0303030202020304" pitchFamily="34" charset="0"/>
              </a:rPr>
              <a:t>Views are excellent!  </a:t>
            </a:r>
            <a:r>
              <a:rPr lang="en-US" sz="1800" dirty="0">
                <a:solidFill>
                  <a:srgbClr val="000000"/>
                </a:solidFill>
                <a:latin typeface="Hanken Grotesk Light" pitchFamily="2" charset="77"/>
                <a:cs typeface="Clear Sans Light" panose="020B0303030202020304" pitchFamily="34" charset="0"/>
              </a:rPr>
              <a:t>Remember GRANT SELECT On {{table}} to {{student}}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Hanken Grotesk Light" pitchFamily="2" charset="77"/>
                <a:cs typeface="Clear Sans Light" panose="020B0303030202020304" pitchFamily="34" charset="0"/>
              </a:rPr>
              <a:t>Work clean, save your queries, use comments, link queries together!</a:t>
            </a:r>
          </a:p>
          <a:p>
            <a:pPr algn="ctr"/>
            <a:endParaRPr lang="en-US" sz="1800" dirty="0">
              <a:solidFill>
                <a:srgbClr val="000000"/>
              </a:solidFill>
              <a:latin typeface="Hanken Grotesk Light" pitchFamily="2" charset="77"/>
              <a:cs typeface="Clear Sans Light" panose="020B0303030202020304" pitchFamily="34" charset="0"/>
            </a:endParaRP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Hanken Grotesk Light" pitchFamily="2" charset="77"/>
                <a:ea typeface="+mn-lt"/>
                <a:cs typeface="Clear Sans Light" panose="020B0303030202020304" pitchFamily="34" charset="0"/>
              </a:rPr>
              <a:t>Data Quality, Data Quality, Data  Quality</a:t>
            </a:r>
            <a:endParaRPr lang="en-US" sz="1800" dirty="0">
              <a:solidFill>
                <a:srgbClr val="000000"/>
              </a:solidFill>
              <a:latin typeface="Hanken Grotesk Light" pitchFamily="2" charset="77"/>
              <a:cs typeface="Clear Sans Light" panose="020B0303030202020304" pitchFamily="34" charset="0"/>
            </a:endParaRP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Hanken Grotesk Light" pitchFamily="2" charset="77"/>
                <a:cs typeface="Clear Sans Light" panose="020B0303030202020304" pitchFamily="34" charset="0"/>
              </a:rPr>
              <a:t>If the database slows down, tell me via Discord!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3B5FE-166E-1CB2-BB38-23ED11F06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261" y="432532"/>
            <a:ext cx="9906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81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A6543-3841-289F-63DF-04B934E95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28B9F-777E-9809-19CE-3B55A78EE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36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EF4656"/>
                </a:solidFill>
                <a:latin typeface="Swiza Medium" pitchFamily="2" charset="77"/>
                <a:ea typeface="+mj-lt"/>
                <a:cs typeface="Clear Sans" panose="020B0303030202020304" pitchFamily="34" charset="0"/>
              </a:rPr>
              <a:t>Extra little </a:t>
            </a:r>
            <a:r>
              <a:rPr lang="en-US" sz="3200" b="1" dirty="0">
                <a:solidFill>
                  <a:srgbClr val="EF4656"/>
                </a:solidFill>
                <a:latin typeface="Swiza Medium" pitchFamily="2" charset="77"/>
                <a:ea typeface="+mj-lt"/>
                <a:cs typeface="Clear Sans" panose="020B0303030202020304" pitchFamily="34" charset="0"/>
              </a:rPr>
              <a:t>TEAMWORK</a:t>
            </a:r>
            <a:r>
              <a:rPr lang="en-US" sz="3200" dirty="0">
                <a:solidFill>
                  <a:srgbClr val="EF4656"/>
                </a:solidFill>
                <a:latin typeface="Swiza Medium" pitchFamily="2" charset="77"/>
                <a:ea typeface="+mj-lt"/>
                <a:cs typeface="Clear Sans" panose="020B0303030202020304" pitchFamily="34" charset="0"/>
              </a:rPr>
              <a:t> tips!</a:t>
            </a:r>
            <a:endParaRPr lang="en-US" sz="3200" dirty="0">
              <a:solidFill>
                <a:srgbClr val="EF4656"/>
              </a:solidFill>
              <a:latin typeface="Swiza Medium" pitchFamily="2" charset="77"/>
              <a:cs typeface="Clear Sans" panose="020B03030302020203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7BCAED-BE27-12DC-F1D6-6DBC226E2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017" y="2889200"/>
            <a:ext cx="8176592" cy="371348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Hanken Grotesk Light" pitchFamily="2" charset="77"/>
                <a:ea typeface="+mn-lt"/>
                <a:cs typeface="Clear Sans Light" panose="020B0303030202020304" pitchFamily="34" charset="0"/>
              </a:rPr>
              <a:t>Spend a bit of time getting to know each other!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Hanken Grotesk Light" pitchFamily="2" charset="77"/>
                <a:ea typeface="+mn-lt"/>
                <a:cs typeface="Clear Sans Light" panose="020B0303030202020304" pitchFamily="34" charset="0"/>
              </a:rPr>
              <a:t>Set up your communication lines first and foremost!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Hanken Grotesk Light" pitchFamily="2" charset="77"/>
                <a:ea typeface="+mn-lt"/>
                <a:cs typeface="Clear Sans Light" panose="020B0303030202020304" pitchFamily="34" charset="0"/>
              </a:rPr>
              <a:t>Use a collaborative environment to share things! </a:t>
            </a:r>
          </a:p>
          <a:p>
            <a:pPr algn="ctr"/>
            <a:endParaRPr lang="en-US" sz="1800" dirty="0">
              <a:solidFill>
                <a:srgbClr val="000000"/>
              </a:solidFill>
              <a:latin typeface="Hanken Grotesk Light" pitchFamily="2" charset="77"/>
              <a:ea typeface="+mn-lt"/>
              <a:cs typeface="Clear Sans Light" panose="020B0303030202020304" pitchFamily="34" charset="0"/>
            </a:endParaRPr>
          </a:p>
          <a:p>
            <a:pPr algn="ctr"/>
            <a:endParaRPr lang="en-US" sz="1800" dirty="0">
              <a:solidFill>
                <a:srgbClr val="000000"/>
              </a:solidFill>
              <a:latin typeface="Hanken Grotesk Light" pitchFamily="2" charset="77"/>
              <a:ea typeface="+mn-lt"/>
              <a:cs typeface="Clear Sans Light" panose="020B0303030202020304" pitchFamily="34" charset="0"/>
            </a:endParaRP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Hanken Grotesk Light" pitchFamily="2" charset="77"/>
                <a:ea typeface="+mn-lt"/>
                <a:cs typeface="Clear Sans Light" panose="020B0303030202020304" pitchFamily="34" charset="0"/>
              </a:rPr>
              <a:t>Delegate and Include each other! </a:t>
            </a:r>
          </a:p>
          <a:p>
            <a:pPr algn="ctr"/>
            <a:endParaRPr lang="en-US" sz="1800" dirty="0">
              <a:solidFill>
                <a:srgbClr val="000000"/>
              </a:solidFill>
              <a:latin typeface="Hanken Grotesk Light" pitchFamily="2" charset="77"/>
              <a:ea typeface="+mn-lt"/>
              <a:cs typeface="Clear Sans Light" panose="020B0303030202020304" pitchFamily="34" charset="0"/>
            </a:endParaRP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Hanken Grotesk Light" pitchFamily="2" charset="77"/>
                <a:ea typeface="+mn-lt"/>
                <a:cs typeface="Clear Sans Light" panose="020B0303030202020304" pitchFamily="34" charset="0"/>
              </a:rPr>
              <a:t>Aim for a cohesive presentation -&gt; yes delegate, but also, bring it back together.</a:t>
            </a:r>
          </a:p>
          <a:p>
            <a:pPr algn="ctr"/>
            <a:endParaRPr lang="en-US" sz="1800" dirty="0">
              <a:solidFill>
                <a:srgbClr val="000000"/>
              </a:solidFill>
              <a:latin typeface="Hanken Grotesk Light" pitchFamily="2" charset="77"/>
              <a:ea typeface="+mn-lt"/>
              <a:cs typeface="Clear Sans Light" panose="020B0303030202020304" pitchFamily="34" charset="0"/>
            </a:endParaRP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Hanken Grotesk Light" pitchFamily="2" charset="77"/>
                <a:ea typeface="+mn-lt"/>
                <a:cs typeface="Clear Sans Light" panose="020B0303030202020304" pitchFamily="34" charset="0"/>
              </a:rPr>
              <a:t>The lone wolf leader who does everything never succeeds. </a:t>
            </a:r>
          </a:p>
          <a:p>
            <a:pPr algn="ctr"/>
            <a:endParaRPr lang="en-US" sz="1800" dirty="0">
              <a:solidFill>
                <a:srgbClr val="000000"/>
              </a:solidFill>
              <a:latin typeface="Hanken Grotesk Light" pitchFamily="2" charset="77"/>
              <a:ea typeface="+mn-lt"/>
              <a:cs typeface="Clear Sans Light" panose="020B0303030202020304" pitchFamily="34" charset="0"/>
            </a:endParaRP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Hanken Grotesk Light" pitchFamily="2" charset="77"/>
                <a:ea typeface="+mn-lt"/>
                <a:cs typeface="Clear Sans Light" panose="020B0303030202020304" pitchFamily="34" charset="0"/>
              </a:rPr>
              <a:t>Learn, love, teach, be patient, grow together &lt;3 </a:t>
            </a:r>
          </a:p>
          <a:p>
            <a:pPr marL="0" indent="0" algn="ctr">
              <a:buNone/>
            </a:pPr>
            <a:endParaRPr lang="en-US" sz="1800" dirty="0">
              <a:solidFill>
                <a:srgbClr val="000000"/>
              </a:solidFill>
              <a:latin typeface="Hanken Grotesk Light" pitchFamily="2" charset="77"/>
              <a:ea typeface="+mn-lt"/>
              <a:cs typeface="Clear Sans Light" panose="020B03030302020203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D4305B-6B8B-6F49-FAFB-85F024EE5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0" y="331589"/>
            <a:ext cx="9906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529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FB518-4791-94C9-7CB2-763782D5F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5F6E8-8BE4-102B-922B-308F5471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80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EF4656"/>
                </a:solidFill>
                <a:latin typeface="Swiza Medium" pitchFamily="2" charset="77"/>
                <a:ea typeface="+mj-lt"/>
                <a:cs typeface="Clear Sans" panose="020B0303030202020304" pitchFamily="34" charset="0"/>
              </a:rPr>
              <a:t>Extra little </a:t>
            </a:r>
            <a:r>
              <a:rPr lang="en-US" sz="3200" b="1" dirty="0">
                <a:solidFill>
                  <a:srgbClr val="EF4656"/>
                </a:solidFill>
                <a:latin typeface="Swiza Medium" pitchFamily="2" charset="77"/>
                <a:ea typeface="+mj-lt"/>
                <a:cs typeface="Clear Sans" panose="020B0303030202020304" pitchFamily="34" charset="0"/>
              </a:rPr>
              <a:t>PRESENTATION </a:t>
            </a:r>
            <a:r>
              <a:rPr lang="en-US" sz="3200" dirty="0">
                <a:solidFill>
                  <a:srgbClr val="EF4656"/>
                </a:solidFill>
                <a:latin typeface="Swiza Medium" pitchFamily="2" charset="77"/>
                <a:ea typeface="+mj-lt"/>
                <a:cs typeface="Clear Sans" panose="020B0303030202020304" pitchFamily="34" charset="0"/>
              </a:rPr>
              <a:t>tips!</a:t>
            </a:r>
            <a:endParaRPr lang="en-US" sz="3200" dirty="0">
              <a:solidFill>
                <a:srgbClr val="EF4656"/>
              </a:solidFill>
              <a:latin typeface="Swiza Medium" pitchFamily="2" charset="77"/>
              <a:cs typeface="Clear Sans" panose="020B03030302020203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F11A6C-6DC1-E9F7-B20E-01895B241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017" y="3955203"/>
            <a:ext cx="8176592" cy="26474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Hanken Grotesk Light" pitchFamily="2" charset="77"/>
                <a:ea typeface="+mn-lt"/>
                <a:cs typeface="Clear Sans Light" panose="020B0303030202020304" pitchFamily="34" charset="0"/>
              </a:rPr>
              <a:t>Every slide should add to your narrative 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Hanken Grotesk Light" pitchFamily="2" charset="77"/>
                <a:ea typeface="+mn-lt"/>
                <a:cs typeface="Clear Sans Light" panose="020B0303030202020304" pitchFamily="34" charset="0"/>
              </a:rPr>
              <a:t>Your audience is the Client – it’s </a:t>
            </a:r>
            <a:r>
              <a:rPr lang="en-US" sz="1800" dirty="0" err="1">
                <a:solidFill>
                  <a:srgbClr val="000000"/>
                </a:solidFill>
                <a:latin typeface="Hanken Grotesk Light" pitchFamily="2" charset="77"/>
                <a:ea typeface="+mn-lt"/>
                <a:cs typeface="Clear Sans Light" panose="020B0303030202020304" pitchFamily="34" charset="0"/>
              </a:rPr>
              <a:t>Offuture</a:t>
            </a:r>
            <a:r>
              <a:rPr lang="en-US" sz="1800" dirty="0">
                <a:solidFill>
                  <a:srgbClr val="000000"/>
                </a:solidFill>
                <a:latin typeface="Hanken Grotesk Light" pitchFamily="2" charset="77"/>
                <a:ea typeface="+mn-lt"/>
                <a:cs typeface="Clear Sans Light" panose="020B0303030202020304" pitchFamily="34" charset="0"/>
              </a:rPr>
              <a:t>! Don’t offend them! 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Hanken Grotesk Light" pitchFamily="2" charset="77"/>
                <a:ea typeface="+mn-lt"/>
                <a:cs typeface="Clear Sans Light" panose="020B0303030202020304" pitchFamily="34" charset="0"/>
              </a:rPr>
              <a:t>Remember you’re talking </a:t>
            </a:r>
            <a:r>
              <a:rPr lang="en-US" sz="1800" b="1" dirty="0">
                <a:solidFill>
                  <a:srgbClr val="000000"/>
                </a:solidFill>
                <a:latin typeface="Hanken Grotesk Light" pitchFamily="2" charset="77"/>
                <a:ea typeface="+mn-lt"/>
                <a:cs typeface="Clear Sans Light" panose="020B0303030202020304" pitchFamily="34" charset="0"/>
              </a:rPr>
              <a:t>to </a:t>
            </a:r>
            <a:r>
              <a:rPr lang="en-US" sz="1800" dirty="0" err="1">
                <a:solidFill>
                  <a:srgbClr val="000000"/>
                </a:solidFill>
                <a:latin typeface="Hanken Grotesk Light" pitchFamily="2" charset="77"/>
                <a:ea typeface="+mn-lt"/>
                <a:cs typeface="Clear Sans Light" panose="020B0303030202020304" pitchFamily="34" charset="0"/>
              </a:rPr>
              <a:t>Offuture</a:t>
            </a:r>
            <a:r>
              <a:rPr lang="en-US" sz="1800" dirty="0">
                <a:solidFill>
                  <a:srgbClr val="000000"/>
                </a:solidFill>
                <a:latin typeface="Hanken Grotesk Light" pitchFamily="2" charset="77"/>
                <a:ea typeface="+mn-lt"/>
                <a:cs typeface="Clear Sans Light" panose="020B0303030202020304" pitchFamily="34" charset="0"/>
              </a:rPr>
              <a:t>, not about them!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latin typeface="Hanken Grotesk Light" pitchFamily="2" charset="77"/>
                <a:ea typeface="+mn-lt"/>
                <a:cs typeface="Clear Sans Light" panose="020B0303030202020304" pitchFamily="34" charset="0"/>
              </a:rPr>
              <a:t>Suggest but don’t tell. “Investigate”/”Consider”/”Evaluate” not “Get rid of X”</a:t>
            </a:r>
          </a:p>
          <a:p>
            <a:pPr marL="0" indent="0" algn="ctr">
              <a:buNone/>
            </a:pPr>
            <a:endParaRPr lang="en-US" sz="1800" dirty="0">
              <a:solidFill>
                <a:srgbClr val="000000"/>
              </a:solidFill>
              <a:latin typeface="Hanken Grotesk Light" pitchFamily="2" charset="77"/>
              <a:ea typeface="+mn-lt"/>
              <a:cs typeface="Clear Sans Light" panose="020B03030302020203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E09082-4DBF-4B6C-39DA-75F5B876C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0" y="1435997"/>
            <a:ext cx="9906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39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994B159-34AB-BC42-B88F-BA92E98889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3808" y="360000"/>
            <a:ext cx="1800725" cy="208825"/>
          </a:xfrm>
          <a:prstGeom prst="rect">
            <a:avLst/>
          </a:prstGeom>
        </p:spPr>
      </p:pic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DAE83F14-8147-1245-ADB5-1BEDDA4BE58A}"/>
              </a:ext>
            </a:extLst>
          </p:cNvPr>
          <p:cNvSpPr txBox="1">
            <a:spLocks/>
          </p:cNvSpPr>
          <p:nvPr/>
        </p:nvSpPr>
        <p:spPr>
          <a:xfrm>
            <a:off x="6812778" y="1805033"/>
            <a:ext cx="4663432" cy="97525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rPr>
              <a:t>Project one is a descriptive analytics project.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rPr>
              <a:t>Descriptive Analytics – “What Happened”?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"/>
                <a:cs typeface="Clear Sans" panose="020B0503030202020304" pitchFamily="34" charset="0"/>
              </a:rPr>
              <a:t>You’ll be assigned a group of ~4 members</a:t>
            </a:r>
            <a:endParaRPr lang="en-GB" sz="1600" dirty="0">
              <a:solidFill>
                <a:schemeClr val="tx1">
                  <a:lumMod val="50000"/>
                  <a:lumOff val="50000"/>
                </a:schemeClr>
              </a:solidFill>
              <a:latin typeface="Clear Sans" panose="020B0503030202020304" pitchFamily="34" charset="0"/>
              <a:cs typeface="Clear Sans" panose="020B05030302020203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82DF508-67E6-8A4D-8B3E-FCE561726C58}"/>
              </a:ext>
            </a:extLst>
          </p:cNvPr>
          <p:cNvCxnSpPr>
            <a:cxnSpLocks/>
          </p:cNvCxnSpPr>
          <p:nvPr/>
        </p:nvCxnSpPr>
        <p:spPr>
          <a:xfrm>
            <a:off x="6814389" y="1625017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>
            <a:extLst>
              <a:ext uri="{FF2B5EF4-FFF2-40B4-BE49-F238E27FC236}">
                <a16:creationId xmlns:a16="http://schemas.microsoft.com/office/drawing/2014/main" id="{22C8B94B-5095-2C43-9DFF-7FB0C5EFE986}"/>
              </a:ext>
            </a:extLst>
          </p:cNvPr>
          <p:cNvSpPr txBox="1">
            <a:spLocks/>
          </p:cNvSpPr>
          <p:nvPr/>
        </p:nvSpPr>
        <p:spPr>
          <a:xfrm>
            <a:off x="6814389" y="928825"/>
            <a:ext cx="3229419" cy="430887"/>
          </a:xfrm>
          <a:prstGeom prst="rect">
            <a:avLst/>
          </a:prstGeom>
        </p:spPr>
        <p:txBody>
          <a:bodyPr wrap="square" lIns="0" tIns="0" rIns="0" bIns="0" numCol="1" spc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b="1" dirty="0">
                <a:latin typeface="Clear Sans" panose="020B0503030202020304" pitchFamily="34" charset="0"/>
                <a:cs typeface="Clear Sans" panose="020B0503030202020304" pitchFamily="34" charset="0"/>
              </a:rPr>
              <a:t>Project overview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6D71570-CC53-F74D-80D3-8C51C5DBC15D}"/>
              </a:ext>
            </a:extLst>
          </p:cNvPr>
          <p:cNvSpPr txBox="1">
            <a:spLocks/>
          </p:cNvSpPr>
          <p:nvPr/>
        </p:nvSpPr>
        <p:spPr>
          <a:xfrm>
            <a:off x="7576023" y="3477405"/>
            <a:ext cx="4374971" cy="57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100" b="1" dirty="0">
                <a:latin typeface="Clear Sans"/>
                <a:cs typeface="Clear Sans" panose="020B0503030202020304" pitchFamily="34" charset="0"/>
              </a:rPr>
              <a:t>Analyse the data: </a:t>
            </a:r>
            <a:r>
              <a:rPr lang="en-GB" sz="1100" dirty="0">
                <a:latin typeface="Clear Sans"/>
                <a:cs typeface="Clear Sans" panose="020B0503030202020304" pitchFamily="34" charset="0"/>
              </a:rPr>
              <a:t>The data is loaded into SQL for you. Analyse the dataset to see the company performance over time. 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  <a:latin typeface="Clear Sans"/>
              <a:cs typeface="Clear Sans" panose="020B0503030202020304" pitchFamily="34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A5042FE-A59B-E641-BD4D-4899FE31CCB9}"/>
              </a:ext>
            </a:extLst>
          </p:cNvPr>
          <p:cNvSpPr txBox="1">
            <a:spLocks/>
          </p:cNvSpPr>
          <p:nvPr/>
        </p:nvSpPr>
        <p:spPr>
          <a:xfrm>
            <a:off x="7586357" y="4993020"/>
            <a:ext cx="3885315" cy="57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100" b="1" dirty="0">
                <a:latin typeface="Clear Sans"/>
                <a:cs typeface="Clear Sans" panose="020B0503030202020304" pitchFamily="34" charset="0"/>
              </a:rPr>
              <a:t>Present: 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"/>
                <a:cs typeface="Clear Sans" panose="020B0503030202020304" pitchFamily="34" charset="0"/>
              </a:rPr>
              <a:t>Groups will be delivering their final work to the Digital Futures team. 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4CA81704-9B3E-AE4B-8E0D-1808D0D94A64}"/>
              </a:ext>
            </a:extLst>
          </p:cNvPr>
          <p:cNvSpPr txBox="1">
            <a:spLocks/>
          </p:cNvSpPr>
          <p:nvPr/>
        </p:nvSpPr>
        <p:spPr>
          <a:xfrm>
            <a:off x="6857559" y="3022006"/>
            <a:ext cx="1289745" cy="19978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b="1">
                <a:latin typeface="Clear Sans" panose="020B0503030202020304" pitchFamily="34" charset="0"/>
                <a:cs typeface="Clear Sans" panose="020B0503030202020304" pitchFamily="34" charset="0"/>
              </a:rPr>
              <a:t>Key objectives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84D7F40-B9DF-0B46-8CD6-24B24552E8CF}"/>
              </a:ext>
            </a:extLst>
          </p:cNvPr>
          <p:cNvCxnSpPr>
            <a:cxnSpLocks/>
          </p:cNvCxnSpPr>
          <p:nvPr/>
        </p:nvCxnSpPr>
        <p:spPr>
          <a:xfrm>
            <a:off x="6812777" y="5836819"/>
            <a:ext cx="46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44A51642-ED25-364B-B38E-F585F83366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CECD15AF-33D5-DF40-AFB0-AAC00617760B}"/>
              </a:ext>
            </a:extLst>
          </p:cNvPr>
          <p:cNvSpPr txBox="1">
            <a:spLocks/>
          </p:cNvSpPr>
          <p:nvPr/>
        </p:nvSpPr>
        <p:spPr>
          <a:xfrm>
            <a:off x="7586358" y="4237005"/>
            <a:ext cx="3885315" cy="57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100" b="1" dirty="0">
                <a:latin typeface="Clear Sans"/>
                <a:cs typeface="Clear Sans" panose="020B0503030202020304" pitchFamily="34" charset="0"/>
              </a:rPr>
              <a:t>Visualisation &amp; Story Telling: 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"/>
                <a:cs typeface="Clear Sans" panose="020B0503030202020304" pitchFamily="34" charset="0"/>
              </a:rPr>
              <a:t>Visualise the data to explore data and find your key points. Think about how to present the data in a logical way.</a:t>
            </a:r>
          </a:p>
        </p:txBody>
      </p:sp>
      <p:sp>
        <p:nvSpPr>
          <p:cNvPr id="5" name="Graphic 2">
            <a:extLst>
              <a:ext uri="{FF2B5EF4-FFF2-40B4-BE49-F238E27FC236}">
                <a16:creationId xmlns:a16="http://schemas.microsoft.com/office/drawing/2014/main" id="{16469008-7E61-044C-B804-3581B4D5F4DA}"/>
              </a:ext>
            </a:extLst>
          </p:cNvPr>
          <p:cNvSpPr/>
          <p:nvPr/>
        </p:nvSpPr>
        <p:spPr>
          <a:xfrm>
            <a:off x="6897988" y="3477405"/>
            <a:ext cx="432000" cy="432000"/>
          </a:xfrm>
          <a:custGeom>
            <a:avLst/>
            <a:gdLst>
              <a:gd name="connsiteX0" fmla="*/ 74808 w 432000"/>
              <a:gd name="connsiteY0" fmla="*/ 245088 h 432000"/>
              <a:gd name="connsiteX1" fmla="*/ 103896 w 432000"/>
              <a:gd name="connsiteY1" fmla="*/ 216000 h 432000"/>
              <a:gd name="connsiteX2" fmla="*/ 97272 w 432000"/>
              <a:gd name="connsiteY2" fmla="*/ 197784 h 432000"/>
              <a:gd name="connsiteX3" fmla="*/ 159552 w 432000"/>
              <a:gd name="connsiteY3" fmla="*/ 96552 h 432000"/>
              <a:gd name="connsiteX4" fmla="*/ 200160 w 432000"/>
              <a:gd name="connsiteY4" fmla="*/ 94248 h 432000"/>
              <a:gd name="connsiteX5" fmla="*/ 203256 w 432000"/>
              <a:gd name="connsiteY5" fmla="*/ 90072 h 432000"/>
              <a:gd name="connsiteX6" fmla="*/ 250416 w 432000"/>
              <a:gd name="connsiteY6" fmla="*/ 117000 h 432000"/>
              <a:gd name="connsiteX7" fmla="*/ 270504 w 432000"/>
              <a:gd name="connsiteY7" fmla="*/ 152856 h 432000"/>
              <a:gd name="connsiteX8" fmla="*/ 306360 w 432000"/>
              <a:gd name="connsiteY8" fmla="*/ 132768 h 432000"/>
              <a:gd name="connsiteX9" fmla="*/ 303264 w 432000"/>
              <a:gd name="connsiteY9" fmla="*/ 109800 h 432000"/>
              <a:gd name="connsiteX10" fmla="*/ 358488 w 432000"/>
              <a:gd name="connsiteY10" fmla="*/ 54576 h 432000"/>
              <a:gd name="connsiteX11" fmla="*/ 400392 w 432000"/>
              <a:gd name="connsiteY11" fmla="*/ 52992 h 432000"/>
              <a:gd name="connsiteX12" fmla="*/ 398808 w 432000"/>
              <a:gd name="connsiteY12" fmla="*/ 11088 h 432000"/>
              <a:gd name="connsiteX13" fmla="*/ 356832 w 432000"/>
              <a:gd name="connsiteY13" fmla="*/ 12672 h 432000"/>
              <a:gd name="connsiteX14" fmla="*/ 353160 w 432000"/>
              <a:gd name="connsiteY14" fmla="*/ 48096 h 432000"/>
              <a:gd name="connsiteX15" fmla="*/ 297936 w 432000"/>
              <a:gd name="connsiteY15" fmla="*/ 103320 h 432000"/>
              <a:gd name="connsiteX16" fmla="*/ 257256 w 432000"/>
              <a:gd name="connsiteY16" fmla="*/ 104688 h 432000"/>
              <a:gd name="connsiteX17" fmla="*/ 253728 w 432000"/>
              <a:gd name="connsiteY17" fmla="*/ 109296 h 432000"/>
              <a:gd name="connsiteX18" fmla="*/ 206568 w 432000"/>
              <a:gd name="connsiteY18" fmla="*/ 82368 h 432000"/>
              <a:gd name="connsiteX19" fmla="*/ 186408 w 432000"/>
              <a:gd name="connsiteY19" fmla="*/ 46584 h 432000"/>
              <a:gd name="connsiteX20" fmla="*/ 150624 w 432000"/>
              <a:gd name="connsiteY20" fmla="*/ 66744 h 432000"/>
              <a:gd name="connsiteX21" fmla="*/ 153936 w 432000"/>
              <a:gd name="connsiteY21" fmla="*/ 89856 h 432000"/>
              <a:gd name="connsiteX22" fmla="*/ 91152 w 432000"/>
              <a:gd name="connsiteY22" fmla="*/ 191952 h 432000"/>
              <a:gd name="connsiteX23" fmla="*/ 50760 w 432000"/>
              <a:gd name="connsiteY23" fmla="*/ 199656 h 432000"/>
              <a:gd name="connsiteX24" fmla="*/ 58464 w 432000"/>
              <a:gd name="connsiteY24" fmla="*/ 240048 h 432000"/>
              <a:gd name="connsiteX25" fmla="*/ 74808 w 432000"/>
              <a:gd name="connsiteY25" fmla="*/ 245088 h 432000"/>
              <a:gd name="connsiteX26" fmla="*/ 74808 w 432000"/>
              <a:gd name="connsiteY26" fmla="*/ 245088 h 432000"/>
              <a:gd name="connsiteX27" fmla="*/ 378000 w 432000"/>
              <a:gd name="connsiteY27" fmla="*/ 12456 h 432000"/>
              <a:gd name="connsiteX28" fmla="*/ 398808 w 432000"/>
              <a:gd name="connsiteY28" fmla="*/ 33264 h 432000"/>
              <a:gd name="connsiteX29" fmla="*/ 378000 w 432000"/>
              <a:gd name="connsiteY29" fmla="*/ 54000 h 432000"/>
              <a:gd name="connsiteX30" fmla="*/ 357192 w 432000"/>
              <a:gd name="connsiteY30" fmla="*/ 33192 h 432000"/>
              <a:gd name="connsiteX31" fmla="*/ 378000 w 432000"/>
              <a:gd name="connsiteY31" fmla="*/ 12456 h 432000"/>
              <a:gd name="connsiteX32" fmla="*/ 378000 w 432000"/>
              <a:gd name="connsiteY32" fmla="*/ 12456 h 432000"/>
              <a:gd name="connsiteX33" fmla="*/ 278280 w 432000"/>
              <a:gd name="connsiteY33" fmla="*/ 103824 h 432000"/>
              <a:gd name="connsiteX34" fmla="*/ 299088 w 432000"/>
              <a:gd name="connsiteY34" fmla="*/ 124632 h 432000"/>
              <a:gd name="connsiteX35" fmla="*/ 278280 w 432000"/>
              <a:gd name="connsiteY35" fmla="*/ 145368 h 432000"/>
              <a:gd name="connsiteX36" fmla="*/ 257472 w 432000"/>
              <a:gd name="connsiteY36" fmla="*/ 124560 h 432000"/>
              <a:gd name="connsiteX37" fmla="*/ 278280 w 432000"/>
              <a:gd name="connsiteY37" fmla="*/ 103824 h 432000"/>
              <a:gd name="connsiteX38" fmla="*/ 278280 w 432000"/>
              <a:gd name="connsiteY38" fmla="*/ 103824 h 432000"/>
              <a:gd name="connsiteX39" fmla="*/ 178632 w 432000"/>
              <a:gd name="connsiteY39" fmla="*/ 54000 h 432000"/>
              <a:gd name="connsiteX40" fmla="*/ 199440 w 432000"/>
              <a:gd name="connsiteY40" fmla="*/ 74808 h 432000"/>
              <a:gd name="connsiteX41" fmla="*/ 178632 w 432000"/>
              <a:gd name="connsiteY41" fmla="*/ 95544 h 432000"/>
              <a:gd name="connsiteX42" fmla="*/ 157824 w 432000"/>
              <a:gd name="connsiteY42" fmla="*/ 74736 h 432000"/>
              <a:gd name="connsiteX43" fmla="*/ 178632 w 432000"/>
              <a:gd name="connsiteY43" fmla="*/ 54000 h 432000"/>
              <a:gd name="connsiteX44" fmla="*/ 178632 w 432000"/>
              <a:gd name="connsiteY44" fmla="*/ 54000 h 432000"/>
              <a:gd name="connsiteX45" fmla="*/ 74808 w 432000"/>
              <a:gd name="connsiteY45" fmla="*/ 195192 h 432000"/>
              <a:gd name="connsiteX46" fmla="*/ 95544 w 432000"/>
              <a:gd name="connsiteY46" fmla="*/ 216000 h 432000"/>
              <a:gd name="connsiteX47" fmla="*/ 74736 w 432000"/>
              <a:gd name="connsiteY47" fmla="*/ 236736 h 432000"/>
              <a:gd name="connsiteX48" fmla="*/ 54000 w 432000"/>
              <a:gd name="connsiteY48" fmla="*/ 216000 h 432000"/>
              <a:gd name="connsiteX49" fmla="*/ 74808 w 432000"/>
              <a:gd name="connsiteY49" fmla="*/ 195192 h 432000"/>
              <a:gd name="connsiteX50" fmla="*/ 74808 w 432000"/>
              <a:gd name="connsiteY50" fmla="*/ 195192 h 432000"/>
              <a:gd name="connsiteX51" fmla="*/ 402912 w 432000"/>
              <a:gd name="connsiteY51" fmla="*/ 423720 h 432000"/>
              <a:gd name="connsiteX52" fmla="*/ 402912 w 432000"/>
              <a:gd name="connsiteY52" fmla="*/ 112176 h 432000"/>
              <a:gd name="connsiteX53" fmla="*/ 344736 w 432000"/>
              <a:gd name="connsiteY53" fmla="*/ 112176 h 432000"/>
              <a:gd name="connsiteX54" fmla="*/ 344736 w 432000"/>
              <a:gd name="connsiteY54" fmla="*/ 423720 h 432000"/>
              <a:gd name="connsiteX55" fmla="*/ 303192 w 432000"/>
              <a:gd name="connsiteY55" fmla="*/ 423720 h 432000"/>
              <a:gd name="connsiteX56" fmla="*/ 303192 w 432000"/>
              <a:gd name="connsiteY56" fmla="*/ 228456 h 432000"/>
              <a:gd name="connsiteX57" fmla="*/ 245016 w 432000"/>
              <a:gd name="connsiteY57" fmla="*/ 228456 h 432000"/>
              <a:gd name="connsiteX58" fmla="*/ 245016 w 432000"/>
              <a:gd name="connsiteY58" fmla="*/ 423720 h 432000"/>
              <a:gd name="connsiteX59" fmla="*/ 203472 w 432000"/>
              <a:gd name="connsiteY59" fmla="*/ 423720 h 432000"/>
              <a:gd name="connsiteX60" fmla="*/ 203472 w 432000"/>
              <a:gd name="connsiteY60" fmla="*/ 195264 h 432000"/>
              <a:gd name="connsiteX61" fmla="*/ 145296 w 432000"/>
              <a:gd name="connsiteY61" fmla="*/ 195264 h 432000"/>
              <a:gd name="connsiteX62" fmla="*/ 145296 w 432000"/>
              <a:gd name="connsiteY62" fmla="*/ 423720 h 432000"/>
              <a:gd name="connsiteX63" fmla="*/ 103752 w 432000"/>
              <a:gd name="connsiteY63" fmla="*/ 423720 h 432000"/>
              <a:gd name="connsiteX64" fmla="*/ 103752 w 432000"/>
              <a:gd name="connsiteY64" fmla="*/ 294912 h 432000"/>
              <a:gd name="connsiteX65" fmla="*/ 45720 w 432000"/>
              <a:gd name="connsiteY65" fmla="*/ 294912 h 432000"/>
              <a:gd name="connsiteX66" fmla="*/ 45720 w 432000"/>
              <a:gd name="connsiteY66" fmla="*/ 423648 h 432000"/>
              <a:gd name="connsiteX67" fmla="*/ 8280 w 432000"/>
              <a:gd name="connsiteY67" fmla="*/ 423648 h 432000"/>
              <a:gd name="connsiteX68" fmla="*/ 8280 w 432000"/>
              <a:gd name="connsiteY68" fmla="*/ 0 h 432000"/>
              <a:gd name="connsiteX69" fmla="*/ 0 w 432000"/>
              <a:gd name="connsiteY69" fmla="*/ 0 h 432000"/>
              <a:gd name="connsiteX70" fmla="*/ 0 w 432000"/>
              <a:gd name="connsiteY70" fmla="*/ 432000 h 432000"/>
              <a:gd name="connsiteX71" fmla="*/ 432000 w 432000"/>
              <a:gd name="connsiteY71" fmla="*/ 432000 h 432000"/>
              <a:gd name="connsiteX72" fmla="*/ 432000 w 432000"/>
              <a:gd name="connsiteY72" fmla="*/ 423720 h 432000"/>
              <a:gd name="connsiteX73" fmla="*/ 402912 w 432000"/>
              <a:gd name="connsiteY73" fmla="*/ 423720 h 432000"/>
              <a:gd name="connsiteX74" fmla="*/ 95544 w 432000"/>
              <a:gd name="connsiteY74" fmla="*/ 423720 h 432000"/>
              <a:gd name="connsiteX75" fmla="*/ 54000 w 432000"/>
              <a:gd name="connsiteY75" fmla="*/ 423720 h 432000"/>
              <a:gd name="connsiteX76" fmla="*/ 54000 w 432000"/>
              <a:gd name="connsiteY76" fmla="*/ 303264 h 432000"/>
              <a:gd name="connsiteX77" fmla="*/ 95544 w 432000"/>
              <a:gd name="connsiteY77" fmla="*/ 303264 h 432000"/>
              <a:gd name="connsiteX78" fmla="*/ 95544 w 432000"/>
              <a:gd name="connsiteY78" fmla="*/ 423720 h 432000"/>
              <a:gd name="connsiteX79" fmla="*/ 195264 w 432000"/>
              <a:gd name="connsiteY79" fmla="*/ 423720 h 432000"/>
              <a:gd name="connsiteX80" fmla="*/ 153720 w 432000"/>
              <a:gd name="connsiteY80" fmla="*/ 423720 h 432000"/>
              <a:gd name="connsiteX81" fmla="*/ 153720 w 432000"/>
              <a:gd name="connsiteY81" fmla="*/ 203544 h 432000"/>
              <a:gd name="connsiteX82" fmla="*/ 195264 w 432000"/>
              <a:gd name="connsiteY82" fmla="*/ 203544 h 432000"/>
              <a:gd name="connsiteX83" fmla="*/ 195264 w 432000"/>
              <a:gd name="connsiteY83" fmla="*/ 423720 h 432000"/>
              <a:gd name="connsiteX84" fmla="*/ 294912 w 432000"/>
              <a:gd name="connsiteY84" fmla="*/ 423720 h 432000"/>
              <a:gd name="connsiteX85" fmla="*/ 253368 w 432000"/>
              <a:gd name="connsiteY85" fmla="*/ 423720 h 432000"/>
              <a:gd name="connsiteX86" fmla="*/ 253368 w 432000"/>
              <a:gd name="connsiteY86" fmla="*/ 236736 h 432000"/>
              <a:gd name="connsiteX87" fmla="*/ 294912 w 432000"/>
              <a:gd name="connsiteY87" fmla="*/ 236736 h 432000"/>
              <a:gd name="connsiteX88" fmla="*/ 294912 w 432000"/>
              <a:gd name="connsiteY88" fmla="*/ 423720 h 432000"/>
              <a:gd name="connsiteX89" fmla="*/ 394632 w 432000"/>
              <a:gd name="connsiteY89" fmla="*/ 423720 h 432000"/>
              <a:gd name="connsiteX90" fmla="*/ 353088 w 432000"/>
              <a:gd name="connsiteY90" fmla="*/ 423720 h 432000"/>
              <a:gd name="connsiteX91" fmla="*/ 353088 w 432000"/>
              <a:gd name="connsiteY91" fmla="*/ 120456 h 432000"/>
              <a:gd name="connsiteX92" fmla="*/ 394632 w 432000"/>
              <a:gd name="connsiteY92" fmla="*/ 120456 h 432000"/>
              <a:gd name="connsiteX93" fmla="*/ 394632 w 432000"/>
              <a:gd name="connsiteY93" fmla="*/ 42372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32000" h="432000">
                <a:moveTo>
                  <a:pt x="74808" y="245088"/>
                </a:moveTo>
                <a:cubicBezTo>
                  <a:pt x="90864" y="245088"/>
                  <a:pt x="103896" y="232056"/>
                  <a:pt x="103896" y="216000"/>
                </a:cubicBezTo>
                <a:cubicBezTo>
                  <a:pt x="103896" y="209376"/>
                  <a:pt x="101520" y="202896"/>
                  <a:pt x="97272" y="197784"/>
                </a:cubicBezTo>
                <a:lnTo>
                  <a:pt x="159552" y="96552"/>
                </a:lnTo>
                <a:cubicBezTo>
                  <a:pt x="171432" y="107136"/>
                  <a:pt x="189576" y="106128"/>
                  <a:pt x="200160" y="94248"/>
                </a:cubicBezTo>
                <a:cubicBezTo>
                  <a:pt x="201312" y="92952"/>
                  <a:pt x="202320" y="91584"/>
                  <a:pt x="203256" y="90072"/>
                </a:cubicBezTo>
                <a:lnTo>
                  <a:pt x="250416" y="117000"/>
                </a:lnTo>
                <a:cubicBezTo>
                  <a:pt x="246096" y="132480"/>
                  <a:pt x="255096" y="148464"/>
                  <a:pt x="270504" y="152856"/>
                </a:cubicBezTo>
                <a:cubicBezTo>
                  <a:pt x="285984" y="157176"/>
                  <a:pt x="301968" y="148176"/>
                  <a:pt x="306360" y="132768"/>
                </a:cubicBezTo>
                <a:cubicBezTo>
                  <a:pt x="308520" y="124992"/>
                  <a:pt x="307440" y="116712"/>
                  <a:pt x="303264" y="109800"/>
                </a:cubicBezTo>
                <a:lnTo>
                  <a:pt x="358488" y="54576"/>
                </a:lnTo>
                <a:cubicBezTo>
                  <a:pt x="370512" y="65736"/>
                  <a:pt x="389232" y="65016"/>
                  <a:pt x="400392" y="52992"/>
                </a:cubicBezTo>
                <a:cubicBezTo>
                  <a:pt x="411552" y="40968"/>
                  <a:pt x="410832" y="22248"/>
                  <a:pt x="398808" y="11088"/>
                </a:cubicBezTo>
                <a:cubicBezTo>
                  <a:pt x="386712" y="0"/>
                  <a:pt x="367992" y="720"/>
                  <a:pt x="356832" y="12672"/>
                </a:cubicBezTo>
                <a:cubicBezTo>
                  <a:pt x="347832" y="22320"/>
                  <a:pt x="346320" y="36792"/>
                  <a:pt x="353160" y="48096"/>
                </a:cubicBezTo>
                <a:lnTo>
                  <a:pt x="297936" y="103320"/>
                </a:lnTo>
                <a:cubicBezTo>
                  <a:pt x="286344" y="92448"/>
                  <a:pt x="268056" y="93096"/>
                  <a:pt x="257256" y="104688"/>
                </a:cubicBezTo>
                <a:cubicBezTo>
                  <a:pt x="255960" y="106128"/>
                  <a:pt x="254736" y="107640"/>
                  <a:pt x="253728" y="109296"/>
                </a:cubicBezTo>
                <a:lnTo>
                  <a:pt x="206568" y="82368"/>
                </a:lnTo>
                <a:cubicBezTo>
                  <a:pt x="210888" y="66888"/>
                  <a:pt x="201888" y="50904"/>
                  <a:pt x="186408" y="46584"/>
                </a:cubicBezTo>
                <a:cubicBezTo>
                  <a:pt x="170928" y="42264"/>
                  <a:pt x="154944" y="51264"/>
                  <a:pt x="150624" y="66744"/>
                </a:cubicBezTo>
                <a:cubicBezTo>
                  <a:pt x="148464" y="74592"/>
                  <a:pt x="149616" y="82944"/>
                  <a:pt x="153936" y="89856"/>
                </a:cubicBezTo>
                <a:lnTo>
                  <a:pt x="91152" y="191952"/>
                </a:lnTo>
                <a:cubicBezTo>
                  <a:pt x="77832" y="182952"/>
                  <a:pt x="59760" y="186408"/>
                  <a:pt x="50760" y="199656"/>
                </a:cubicBezTo>
                <a:cubicBezTo>
                  <a:pt x="41760" y="212976"/>
                  <a:pt x="45216" y="231048"/>
                  <a:pt x="58464" y="240048"/>
                </a:cubicBezTo>
                <a:cubicBezTo>
                  <a:pt x="63288" y="243360"/>
                  <a:pt x="68976" y="245088"/>
                  <a:pt x="74808" y="245088"/>
                </a:cubicBezTo>
                <a:lnTo>
                  <a:pt x="74808" y="245088"/>
                </a:lnTo>
                <a:close/>
                <a:moveTo>
                  <a:pt x="378000" y="12456"/>
                </a:moveTo>
                <a:cubicBezTo>
                  <a:pt x="389448" y="12456"/>
                  <a:pt x="398808" y="21744"/>
                  <a:pt x="398808" y="33264"/>
                </a:cubicBezTo>
                <a:cubicBezTo>
                  <a:pt x="398808" y="44784"/>
                  <a:pt x="389448" y="54000"/>
                  <a:pt x="378000" y="54000"/>
                </a:cubicBezTo>
                <a:cubicBezTo>
                  <a:pt x="366552" y="54000"/>
                  <a:pt x="357192" y="44712"/>
                  <a:pt x="357192" y="33192"/>
                </a:cubicBezTo>
                <a:cubicBezTo>
                  <a:pt x="357264" y="21744"/>
                  <a:pt x="366552" y="12456"/>
                  <a:pt x="378000" y="12456"/>
                </a:cubicBezTo>
                <a:lnTo>
                  <a:pt x="378000" y="12456"/>
                </a:lnTo>
                <a:close/>
                <a:moveTo>
                  <a:pt x="278280" y="103824"/>
                </a:moveTo>
                <a:cubicBezTo>
                  <a:pt x="289728" y="103824"/>
                  <a:pt x="299088" y="113112"/>
                  <a:pt x="299088" y="124632"/>
                </a:cubicBezTo>
                <a:cubicBezTo>
                  <a:pt x="299088" y="136152"/>
                  <a:pt x="289800" y="145368"/>
                  <a:pt x="278280" y="145368"/>
                </a:cubicBezTo>
                <a:cubicBezTo>
                  <a:pt x="266832" y="145368"/>
                  <a:pt x="257472" y="136080"/>
                  <a:pt x="257472" y="124560"/>
                </a:cubicBezTo>
                <a:cubicBezTo>
                  <a:pt x="257544" y="113112"/>
                  <a:pt x="266832" y="103824"/>
                  <a:pt x="278280" y="103824"/>
                </a:cubicBezTo>
                <a:lnTo>
                  <a:pt x="278280" y="103824"/>
                </a:lnTo>
                <a:close/>
                <a:moveTo>
                  <a:pt x="178632" y="54000"/>
                </a:moveTo>
                <a:cubicBezTo>
                  <a:pt x="190080" y="54000"/>
                  <a:pt x="199440" y="63288"/>
                  <a:pt x="199440" y="74808"/>
                </a:cubicBezTo>
                <a:cubicBezTo>
                  <a:pt x="199440" y="86328"/>
                  <a:pt x="190152" y="95544"/>
                  <a:pt x="178632" y="95544"/>
                </a:cubicBezTo>
                <a:cubicBezTo>
                  <a:pt x="167184" y="95544"/>
                  <a:pt x="157824" y="86256"/>
                  <a:pt x="157824" y="74736"/>
                </a:cubicBezTo>
                <a:cubicBezTo>
                  <a:pt x="157896" y="63288"/>
                  <a:pt x="167184" y="54000"/>
                  <a:pt x="178632" y="54000"/>
                </a:cubicBezTo>
                <a:lnTo>
                  <a:pt x="178632" y="54000"/>
                </a:lnTo>
                <a:close/>
                <a:moveTo>
                  <a:pt x="74808" y="195192"/>
                </a:moveTo>
                <a:cubicBezTo>
                  <a:pt x="86256" y="195192"/>
                  <a:pt x="95544" y="204480"/>
                  <a:pt x="95544" y="216000"/>
                </a:cubicBezTo>
                <a:cubicBezTo>
                  <a:pt x="95544" y="227448"/>
                  <a:pt x="86256" y="236736"/>
                  <a:pt x="74736" y="236736"/>
                </a:cubicBezTo>
                <a:cubicBezTo>
                  <a:pt x="63288" y="236736"/>
                  <a:pt x="54000" y="227448"/>
                  <a:pt x="54000" y="216000"/>
                </a:cubicBezTo>
                <a:cubicBezTo>
                  <a:pt x="54000" y="204552"/>
                  <a:pt x="63288" y="195264"/>
                  <a:pt x="74808" y="195192"/>
                </a:cubicBezTo>
                <a:lnTo>
                  <a:pt x="74808" y="195192"/>
                </a:lnTo>
                <a:close/>
                <a:moveTo>
                  <a:pt x="402912" y="423720"/>
                </a:moveTo>
                <a:lnTo>
                  <a:pt x="402912" y="112176"/>
                </a:lnTo>
                <a:lnTo>
                  <a:pt x="344736" y="112176"/>
                </a:lnTo>
                <a:lnTo>
                  <a:pt x="344736" y="423720"/>
                </a:lnTo>
                <a:lnTo>
                  <a:pt x="303192" y="423720"/>
                </a:lnTo>
                <a:lnTo>
                  <a:pt x="303192" y="228456"/>
                </a:lnTo>
                <a:lnTo>
                  <a:pt x="245016" y="228456"/>
                </a:lnTo>
                <a:lnTo>
                  <a:pt x="245016" y="423720"/>
                </a:lnTo>
                <a:lnTo>
                  <a:pt x="203472" y="423720"/>
                </a:lnTo>
                <a:lnTo>
                  <a:pt x="203472" y="195264"/>
                </a:lnTo>
                <a:lnTo>
                  <a:pt x="145296" y="195264"/>
                </a:lnTo>
                <a:lnTo>
                  <a:pt x="145296" y="423720"/>
                </a:lnTo>
                <a:lnTo>
                  <a:pt x="103752" y="423720"/>
                </a:lnTo>
                <a:lnTo>
                  <a:pt x="103752" y="294912"/>
                </a:lnTo>
                <a:lnTo>
                  <a:pt x="45720" y="294912"/>
                </a:lnTo>
                <a:lnTo>
                  <a:pt x="45720" y="423648"/>
                </a:lnTo>
                <a:lnTo>
                  <a:pt x="8280" y="423648"/>
                </a:lnTo>
                <a:lnTo>
                  <a:pt x="8280" y="0"/>
                </a:lnTo>
                <a:lnTo>
                  <a:pt x="0" y="0"/>
                </a:lnTo>
                <a:lnTo>
                  <a:pt x="0" y="432000"/>
                </a:lnTo>
                <a:lnTo>
                  <a:pt x="432000" y="432000"/>
                </a:lnTo>
                <a:lnTo>
                  <a:pt x="432000" y="423720"/>
                </a:lnTo>
                <a:lnTo>
                  <a:pt x="402912" y="423720"/>
                </a:lnTo>
                <a:close/>
                <a:moveTo>
                  <a:pt x="95544" y="423720"/>
                </a:moveTo>
                <a:lnTo>
                  <a:pt x="54000" y="423720"/>
                </a:lnTo>
                <a:lnTo>
                  <a:pt x="54000" y="303264"/>
                </a:lnTo>
                <a:lnTo>
                  <a:pt x="95544" y="303264"/>
                </a:lnTo>
                <a:lnTo>
                  <a:pt x="95544" y="423720"/>
                </a:lnTo>
                <a:close/>
                <a:moveTo>
                  <a:pt x="195264" y="423720"/>
                </a:moveTo>
                <a:lnTo>
                  <a:pt x="153720" y="423720"/>
                </a:lnTo>
                <a:lnTo>
                  <a:pt x="153720" y="203544"/>
                </a:lnTo>
                <a:lnTo>
                  <a:pt x="195264" y="203544"/>
                </a:lnTo>
                <a:lnTo>
                  <a:pt x="195264" y="423720"/>
                </a:lnTo>
                <a:close/>
                <a:moveTo>
                  <a:pt x="294912" y="423720"/>
                </a:moveTo>
                <a:lnTo>
                  <a:pt x="253368" y="423720"/>
                </a:lnTo>
                <a:lnTo>
                  <a:pt x="253368" y="236736"/>
                </a:lnTo>
                <a:lnTo>
                  <a:pt x="294912" y="236736"/>
                </a:lnTo>
                <a:lnTo>
                  <a:pt x="294912" y="423720"/>
                </a:lnTo>
                <a:close/>
                <a:moveTo>
                  <a:pt x="394632" y="423720"/>
                </a:moveTo>
                <a:lnTo>
                  <a:pt x="353088" y="423720"/>
                </a:lnTo>
                <a:lnTo>
                  <a:pt x="353088" y="120456"/>
                </a:lnTo>
                <a:lnTo>
                  <a:pt x="394632" y="120456"/>
                </a:lnTo>
                <a:lnTo>
                  <a:pt x="394632" y="423720"/>
                </a:lnTo>
                <a:close/>
              </a:path>
            </a:pathLst>
          </a:custGeom>
          <a:solidFill>
            <a:srgbClr val="0064DC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Graphic 44">
            <a:extLst>
              <a:ext uri="{FF2B5EF4-FFF2-40B4-BE49-F238E27FC236}">
                <a16:creationId xmlns:a16="http://schemas.microsoft.com/office/drawing/2014/main" id="{1898829C-3D11-B747-8948-30EDE1613D11}"/>
              </a:ext>
            </a:extLst>
          </p:cNvPr>
          <p:cNvSpPr/>
          <p:nvPr/>
        </p:nvSpPr>
        <p:spPr>
          <a:xfrm>
            <a:off x="6874982" y="4237004"/>
            <a:ext cx="511165" cy="432000"/>
          </a:xfrm>
          <a:custGeom>
            <a:avLst/>
            <a:gdLst>
              <a:gd name="connsiteX0" fmla="*/ 0 w 511165"/>
              <a:gd name="connsiteY0" fmla="*/ 383112 h 432000"/>
              <a:gd name="connsiteX1" fmla="*/ 0 w 511165"/>
              <a:gd name="connsiteY1" fmla="*/ 387216 h 432000"/>
              <a:gd name="connsiteX2" fmla="*/ 44645 w 511165"/>
              <a:gd name="connsiteY2" fmla="*/ 432000 h 432000"/>
              <a:gd name="connsiteX3" fmla="*/ 466520 w 511165"/>
              <a:gd name="connsiteY3" fmla="*/ 432000 h 432000"/>
              <a:gd name="connsiteX4" fmla="*/ 511166 w 511165"/>
              <a:gd name="connsiteY4" fmla="*/ 387144 h 432000"/>
              <a:gd name="connsiteX5" fmla="*/ 511166 w 511165"/>
              <a:gd name="connsiteY5" fmla="*/ 383040 h 432000"/>
              <a:gd name="connsiteX6" fmla="*/ 0 w 511165"/>
              <a:gd name="connsiteY6" fmla="*/ 383040 h 432000"/>
              <a:gd name="connsiteX7" fmla="*/ 466449 w 511165"/>
              <a:gd name="connsiteY7" fmla="*/ 423864 h 432000"/>
              <a:gd name="connsiteX8" fmla="*/ 44645 w 511165"/>
              <a:gd name="connsiteY8" fmla="*/ 423864 h 432000"/>
              <a:gd name="connsiteX9" fmla="*/ 8384 w 511165"/>
              <a:gd name="connsiteY9" fmla="*/ 391248 h 432000"/>
              <a:gd name="connsiteX10" fmla="*/ 502853 w 511165"/>
              <a:gd name="connsiteY10" fmla="*/ 391248 h 432000"/>
              <a:gd name="connsiteX11" fmla="*/ 466449 w 511165"/>
              <a:gd name="connsiteY11" fmla="*/ 423864 h 432000"/>
              <a:gd name="connsiteX12" fmla="*/ 281775 w 511165"/>
              <a:gd name="connsiteY12" fmla="*/ 113616 h 432000"/>
              <a:gd name="connsiteX13" fmla="*/ 274251 w 511165"/>
              <a:gd name="connsiteY13" fmla="*/ 110592 h 432000"/>
              <a:gd name="connsiteX14" fmla="*/ 230465 w 511165"/>
              <a:gd name="connsiteY14" fmla="*/ 220608 h 432000"/>
              <a:gd name="connsiteX15" fmla="*/ 237990 w 511165"/>
              <a:gd name="connsiteY15" fmla="*/ 223632 h 432000"/>
              <a:gd name="connsiteX16" fmla="*/ 281775 w 511165"/>
              <a:gd name="connsiteY16" fmla="*/ 113616 h 432000"/>
              <a:gd name="connsiteX17" fmla="*/ 323268 w 511165"/>
              <a:gd name="connsiteY17" fmla="*/ 225072 h 432000"/>
              <a:gd name="connsiteX18" fmla="*/ 383106 w 511165"/>
              <a:gd name="connsiteY18" fmla="*/ 167112 h 432000"/>
              <a:gd name="connsiteX19" fmla="*/ 323268 w 511165"/>
              <a:gd name="connsiteY19" fmla="*/ 109152 h 432000"/>
              <a:gd name="connsiteX20" fmla="*/ 317606 w 511165"/>
              <a:gd name="connsiteY20" fmla="*/ 115056 h 432000"/>
              <a:gd name="connsiteX21" fmla="*/ 371353 w 511165"/>
              <a:gd name="connsiteY21" fmla="*/ 167112 h 432000"/>
              <a:gd name="connsiteX22" fmla="*/ 317606 w 511165"/>
              <a:gd name="connsiteY22" fmla="*/ 219168 h 432000"/>
              <a:gd name="connsiteX23" fmla="*/ 323268 w 511165"/>
              <a:gd name="connsiteY23" fmla="*/ 225072 h 432000"/>
              <a:gd name="connsiteX24" fmla="*/ 193488 w 511165"/>
              <a:gd name="connsiteY24" fmla="*/ 219168 h 432000"/>
              <a:gd name="connsiteX25" fmla="*/ 139741 w 511165"/>
              <a:gd name="connsiteY25" fmla="*/ 167112 h 432000"/>
              <a:gd name="connsiteX26" fmla="*/ 193488 w 511165"/>
              <a:gd name="connsiteY26" fmla="*/ 115056 h 432000"/>
              <a:gd name="connsiteX27" fmla="*/ 187826 w 511165"/>
              <a:gd name="connsiteY27" fmla="*/ 109152 h 432000"/>
              <a:gd name="connsiteX28" fmla="*/ 127989 w 511165"/>
              <a:gd name="connsiteY28" fmla="*/ 167112 h 432000"/>
              <a:gd name="connsiteX29" fmla="*/ 187826 w 511165"/>
              <a:gd name="connsiteY29" fmla="*/ 225072 h 432000"/>
              <a:gd name="connsiteX30" fmla="*/ 193488 w 511165"/>
              <a:gd name="connsiteY30" fmla="*/ 219168 h 432000"/>
              <a:gd name="connsiteX31" fmla="*/ 77037 w 511165"/>
              <a:gd name="connsiteY31" fmla="*/ 334224 h 432000"/>
              <a:gd name="connsiteX32" fmla="*/ 433986 w 511165"/>
              <a:gd name="connsiteY32" fmla="*/ 334224 h 432000"/>
              <a:gd name="connsiteX33" fmla="*/ 470462 w 511165"/>
              <a:gd name="connsiteY33" fmla="*/ 297576 h 432000"/>
              <a:gd name="connsiteX34" fmla="*/ 470462 w 511165"/>
              <a:gd name="connsiteY34" fmla="*/ 36648 h 432000"/>
              <a:gd name="connsiteX35" fmla="*/ 433986 w 511165"/>
              <a:gd name="connsiteY35" fmla="*/ 0 h 432000"/>
              <a:gd name="connsiteX36" fmla="*/ 77037 w 511165"/>
              <a:gd name="connsiteY36" fmla="*/ 0 h 432000"/>
              <a:gd name="connsiteX37" fmla="*/ 40561 w 511165"/>
              <a:gd name="connsiteY37" fmla="*/ 36648 h 432000"/>
              <a:gd name="connsiteX38" fmla="*/ 40561 w 511165"/>
              <a:gd name="connsiteY38" fmla="*/ 297504 h 432000"/>
              <a:gd name="connsiteX39" fmla="*/ 77037 w 511165"/>
              <a:gd name="connsiteY39" fmla="*/ 334224 h 432000"/>
              <a:gd name="connsiteX40" fmla="*/ 77037 w 511165"/>
              <a:gd name="connsiteY40" fmla="*/ 334224 h 432000"/>
              <a:gd name="connsiteX41" fmla="*/ 48659 w 511165"/>
              <a:gd name="connsiteY41" fmla="*/ 36648 h 432000"/>
              <a:gd name="connsiteX42" fmla="*/ 77037 w 511165"/>
              <a:gd name="connsiteY42" fmla="*/ 8136 h 432000"/>
              <a:gd name="connsiteX43" fmla="*/ 433986 w 511165"/>
              <a:gd name="connsiteY43" fmla="*/ 8136 h 432000"/>
              <a:gd name="connsiteX44" fmla="*/ 462364 w 511165"/>
              <a:gd name="connsiteY44" fmla="*/ 36648 h 432000"/>
              <a:gd name="connsiteX45" fmla="*/ 462364 w 511165"/>
              <a:gd name="connsiteY45" fmla="*/ 297504 h 432000"/>
              <a:gd name="connsiteX46" fmla="*/ 433986 w 511165"/>
              <a:gd name="connsiteY46" fmla="*/ 326016 h 432000"/>
              <a:gd name="connsiteX47" fmla="*/ 77037 w 511165"/>
              <a:gd name="connsiteY47" fmla="*/ 326016 h 432000"/>
              <a:gd name="connsiteX48" fmla="*/ 48659 w 511165"/>
              <a:gd name="connsiteY48" fmla="*/ 297504 h 432000"/>
              <a:gd name="connsiteX49" fmla="*/ 48659 w 511165"/>
              <a:gd name="connsiteY49" fmla="*/ 36648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11165" h="432000">
                <a:moveTo>
                  <a:pt x="0" y="383112"/>
                </a:moveTo>
                <a:lnTo>
                  <a:pt x="0" y="387216"/>
                </a:lnTo>
                <a:cubicBezTo>
                  <a:pt x="0" y="411912"/>
                  <a:pt x="19994" y="432000"/>
                  <a:pt x="44645" y="432000"/>
                </a:cubicBezTo>
                <a:lnTo>
                  <a:pt x="466520" y="432000"/>
                </a:lnTo>
                <a:cubicBezTo>
                  <a:pt x="491172" y="432000"/>
                  <a:pt x="511094" y="411912"/>
                  <a:pt x="511166" y="387144"/>
                </a:cubicBezTo>
                <a:lnTo>
                  <a:pt x="511166" y="383040"/>
                </a:lnTo>
                <a:lnTo>
                  <a:pt x="0" y="383040"/>
                </a:lnTo>
                <a:close/>
                <a:moveTo>
                  <a:pt x="466449" y="423864"/>
                </a:moveTo>
                <a:lnTo>
                  <a:pt x="44645" y="423864"/>
                </a:lnTo>
                <a:cubicBezTo>
                  <a:pt x="26085" y="423864"/>
                  <a:pt x="10463" y="409824"/>
                  <a:pt x="8384" y="391248"/>
                </a:cubicBezTo>
                <a:lnTo>
                  <a:pt x="502853" y="391248"/>
                </a:lnTo>
                <a:cubicBezTo>
                  <a:pt x="500703" y="409824"/>
                  <a:pt x="485081" y="423864"/>
                  <a:pt x="466449" y="423864"/>
                </a:cubicBezTo>
                <a:close/>
                <a:moveTo>
                  <a:pt x="281775" y="113616"/>
                </a:moveTo>
                <a:lnTo>
                  <a:pt x="274251" y="110592"/>
                </a:lnTo>
                <a:lnTo>
                  <a:pt x="230465" y="220608"/>
                </a:lnTo>
                <a:lnTo>
                  <a:pt x="237990" y="223632"/>
                </a:lnTo>
                <a:lnTo>
                  <a:pt x="281775" y="113616"/>
                </a:lnTo>
                <a:close/>
                <a:moveTo>
                  <a:pt x="323268" y="225072"/>
                </a:moveTo>
                <a:lnTo>
                  <a:pt x="383106" y="167112"/>
                </a:lnTo>
                <a:lnTo>
                  <a:pt x="323268" y="109152"/>
                </a:lnTo>
                <a:lnTo>
                  <a:pt x="317606" y="115056"/>
                </a:lnTo>
                <a:lnTo>
                  <a:pt x="371353" y="167112"/>
                </a:lnTo>
                <a:lnTo>
                  <a:pt x="317606" y="219168"/>
                </a:lnTo>
                <a:lnTo>
                  <a:pt x="323268" y="225072"/>
                </a:lnTo>
                <a:close/>
                <a:moveTo>
                  <a:pt x="193488" y="219168"/>
                </a:moveTo>
                <a:lnTo>
                  <a:pt x="139741" y="167112"/>
                </a:lnTo>
                <a:lnTo>
                  <a:pt x="193488" y="115056"/>
                </a:lnTo>
                <a:lnTo>
                  <a:pt x="187826" y="109152"/>
                </a:lnTo>
                <a:lnTo>
                  <a:pt x="127989" y="167112"/>
                </a:lnTo>
                <a:lnTo>
                  <a:pt x="187826" y="225072"/>
                </a:lnTo>
                <a:lnTo>
                  <a:pt x="193488" y="219168"/>
                </a:lnTo>
                <a:close/>
                <a:moveTo>
                  <a:pt x="77037" y="334224"/>
                </a:moveTo>
                <a:lnTo>
                  <a:pt x="433986" y="334224"/>
                </a:lnTo>
                <a:cubicBezTo>
                  <a:pt x="454123" y="334224"/>
                  <a:pt x="470462" y="317808"/>
                  <a:pt x="470462" y="297576"/>
                </a:cubicBezTo>
                <a:lnTo>
                  <a:pt x="470462" y="36648"/>
                </a:lnTo>
                <a:cubicBezTo>
                  <a:pt x="470462" y="16416"/>
                  <a:pt x="454123" y="0"/>
                  <a:pt x="433986" y="0"/>
                </a:cubicBezTo>
                <a:lnTo>
                  <a:pt x="77037" y="0"/>
                </a:lnTo>
                <a:cubicBezTo>
                  <a:pt x="56900" y="0"/>
                  <a:pt x="40561" y="16416"/>
                  <a:pt x="40561" y="36648"/>
                </a:cubicBezTo>
                <a:lnTo>
                  <a:pt x="40561" y="297504"/>
                </a:lnTo>
                <a:cubicBezTo>
                  <a:pt x="40561" y="317736"/>
                  <a:pt x="56900" y="334152"/>
                  <a:pt x="77037" y="334224"/>
                </a:cubicBezTo>
                <a:lnTo>
                  <a:pt x="77037" y="334224"/>
                </a:lnTo>
                <a:close/>
                <a:moveTo>
                  <a:pt x="48659" y="36648"/>
                </a:moveTo>
                <a:cubicBezTo>
                  <a:pt x="48659" y="20880"/>
                  <a:pt x="61414" y="8136"/>
                  <a:pt x="77037" y="8136"/>
                </a:cubicBezTo>
                <a:lnTo>
                  <a:pt x="433986" y="8136"/>
                </a:lnTo>
                <a:cubicBezTo>
                  <a:pt x="449680" y="8136"/>
                  <a:pt x="462364" y="20880"/>
                  <a:pt x="462364" y="36648"/>
                </a:cubicBezTo>
                <a:lnTo>
                  <a:pt x="462364" y="297504"/>
                </a:lnTo>
                <a:cubicBezTo>
                  <a:pt x="462364" y="313272"/>
                  <a:pt x="449608" y="326016"/>
                  <a:pt x="433986" y="326016"/>
                </a:cubicBezTo>
                <a:lnTo>
                  <a:pt x="77037" y="326016"/>
                </a:lnTo>
                <a:cubicBezTo>
                  <a:pt x="61343" y="326016"/>
                  <a:pt x="48659" y="313272"/>
                  <a:pt x="48659" y="297504"/>
                </a:cubicBezTo>
                <a:lnTo>
                  <a:pt x="48659" y="36648"/>
                </a:lnTo>
                <a:close/>
              </a:path>
            </a:pathLst>
          </a:custGeom>
          <a:solidFill>
            <a:srgbClr val="0064DC"/>
          </a:solidFill>
          <a:ln w="71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Graphic 51">
            <a:extLst>
              <a:ext uri="{FF2B5EF4-FFF2-40B4-BE49-F238E27FC236}">
                <a16:creationId xmlns:a16="http://schemas.microsoft.com/office/drawing/2014/main" id="{5F94F30F-35FF-5F40-A2B9-E4AE5FAAF33A}"/>
              </a:ext>
            </a:extLst>
          </p:cNvPr>
          <p:cNvSpPr/>
          <p:nvPr/>
        </p:nvSpPr>
        <p:spPr>
          <a:xfrm>
            <a:off x="6897988" y="4992637"/>
            <a:ext cx="463709" cy="432429"/>
          </a:xfrm>
          <a:custGeom>
            <a:avLst/>
            <a:gdLst>
              <a:gd name="connsiteX0" fmla="*/ 216397 w 463709"/>
              <a:gd name="connsiteY0" fmla="*/ 230948 h 432429"/>
              <a:gd name="connsiteX1" fmla="*/ 295678 w 463709"/>
              <a:gd name="connsiteY1" fmla="*/ 151628 h 432429"/>
              <a:gd name="connsiteX2" fmla="*/ 216381 w 463709"/>
              <a:gd name="connsiteY2" fmla="*/ 72323 h 432429"/>
              <a:gd name="connsiteX3" fmla="*/ 137100 w 463709"/>
              <a:gd name="connsiteY3" fmla="*/ 151635 h 432429"/>
              <a:gd name="connsiteX4" fmla="*/ 216397 w 463709"/>
              <a:gd name="connsiteY4" fmla="*/ 230948 h 432429"/>
              <a:gd name="connsiteX5" fmla="*/ 216397 w 463709"/>
              <a:gd name="connsiteY5" fmla="*/ 80474 h 432429"/>
              <a:gd name="connsiteX6" fmla="*/ 287529 w 463709"/>
              <a:gd name="connsiteY6" fmla="*/ 151643 h 432429"/>
              <a:gd name="connsiteX7" fmla="*/ 216381 w 463709"/>
              <a:gd name="connsiteY7" fmla="*/ 222797 h 432429"/>
              <a:gd name="connsiteX8" fmla="*/ 145248 w 463709"/>
              <a:gd name="connsiteY8" fmla="*/ 151635 h 432429"/>
              <a:gd name="connsiteX9" fmla="*/ 216397 w 463709"/>
              <a:gd name="connsiteY9" fmla="*/ 80474 h 432429"/>
              <a:gd name="connsiteX10" fmla="*/ 111604 w 463709"/>
              <a:gd name="connsiteY10" fmla="*/ 341304 h 432429"/>
              <a:gd name="connsiteX11" fmla="*/ 321142 w 463709"/>
              <a:gd name="connsiteY11" fmla="*/ 341161 h 432429"/>
              <a:gd name="connsiteX12" fmla="*/ 319503 w 463709"/>
              <a:gd name="connsiteY12" fmla="*/ 335876 h 432429"/>
              <a:gd name="connsiteX13" fmla="*/ 216397 w 463709"/>
              <a:gd name="connsiteY13" fmla="*/ 237849 h 432429"/>
              <a:gd name="connsiteX14" fmla="*/ 113243 w 463709"/>
              <a:gd name="connsiteY14" fmla="*/ 336027 h 432429"/>
              <a:gd name="connsiteX15" fmla="*/ 216397 w 463709"/>
              <a:gd name="connsiteY15" fmla="*/ 246000 h 432429"/>
              <a:gd name="connsiteX16" fmla="*/ 310050 w 463709"/>
              <a:gd name="connsiteY16" fmla="*/ 333018 h 432429"/>
              <a:gd name="connsiteX17" fmla="*/ 122697 w 463709"/>
              <a:gd name="connsiteY17" fmla="*/ 333145 h 432429"/>
              <a:gd name="connsiteX18" fmla="*/ 216397 w 463709"/>
              <a:gd name="connsiteY18" fmla="*/ 246000 h 432429"/>
              <a:gd name="connsiteX19" fmla="*/ 428235 w 463709"/>
              <a:gd name="connsiteY19" fmla="*/ 204100 h 432429"/>
              <a:gd name="connsiteX20" fmla="*/ 392761 w 463709"/>
              <a:gd name="connsiteY20" fmla="*/ 239585 h 432429"/>
              <a:gd name="connsiteX21" fmla="*/ 398522 w 463709"/>
              <a:gd name="connsiteY21" fmla="*/ 245347 h 432429"/>
              <a:gd name="connsiteX22" fmla="*/ 424074 w 463709"/>
              <a:gd name="connsiteY22" fmla="*/ 219787 h 432429"/>
              <a:gd name="connsiteX23" fmla="*/ 212914 w 463709"/>
              <a:gd name="connsiteY23" fmla="*/ 423667 h 432429"/>
              <a:gd name="connsiteX24" fmla="*/ 9093 w 463709"/>
              <a:gd name="connsiteY24" fmla="*/ 212444 h 432429"/>
              <a:gd name="connsiteX25" fmla="*/ 220253 w 463709"/>
              <a:gd name="connsiteY25" fmla="*/ 8564 h 432429"/>
              <a:gd name="connsiteX26" fmla="*/ 402349 w 463709"/>
              <a:gd name="connsiteY26" fmla="*/ 123584 h 432429"/>
              <a:gd name="connsiteX27" fmla="*/ 409638 w 463709"/>
              <a:gd name="connsiteY27" fmla="*/ 119939 h 432429"/>
              <a:gd name="connsiteX28" fmla="*/ 119903 w 463709"/>
              <a:gd name="connsiteY28" fmla="*/ 22671 h 432429"/>
              <a:gd name="connsiteX29" fmla="*/ 22664 w 463709"/>
              <a:gd name="connsiteY29" fmla="*/ 312491 h 432429"/>
              <a:gd name="connsiteX30" fmla="*/ 312399 w 463709"/>
              <a:gd name="connsiteY30" fmla="*/ 409758 h 432429"/>
              <a:gd name="connsiteX31" fmla="*/ 432228 w 463709"/>
              <a:gd name="connsiteY31" fmla="*/ 219619 h 432429"/>
              <a:gd name="connsiteX32" fmla="*/ 457949 w 463709"/>
              <a:gd name="connsiteY32" fmla="*/ 245347 h 432429"/>
              <a:gd name="connsiteX33" fmla="*/ 463710 w 463709"/>
              <a:gd name="connsiteY33" fmla="*/ 239585 h 43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63709" h="432429">
                <a:moveTo>
                  <a:pt x="216397" y="230948"/>
                </a:moveTo>
                <a:cubicBezTo>
                  <a:pt x="260187" y="230944"/>
                  <a:pt x="295683" y="195430"/>
                  <a:pt x="295678" y="151628"/>
                </a:cubicBezTo>
                <a:cubicBezTo>
                  <a:pt x="295674" y="107825"/>
                  <a:pt x="260171" y="72319"/>
                  <a:pt x="216381" y="72323"/>
                </a:cubicBezTo>
                <a:cubicBezTo>
                  <a:pt x="172594" y="72327"/>
                  <a:pt x="137100" y="107835"/>
                  <a:pt x="137100" y="151635"/>
                </a:cubicBezTo>
                <a:cubicBezTo>
                  <a:pt x="137150" y="195420"/>
                  <a:pt x="172624" y="230902"/>
                  <a:pt x="216397" y="230948"/>
                </a:cubicBezTo>
                <a:close/>
                <a:moveTo>
                  <a:pt x="216397" y="80474"/>
                </a:moveTo>
                <a:cubicBezTo>
                  <a:pt x="255687" y="80478"/>
                  <a:pt x="287534" y="112342"/>
                  <a:pt x="287529" y="151643"/>
                </a:cubicBezTo>
                <a:cubicBezTo>
                  <a:pt x="287525" y="190945"/>
                  <a:pt x="255671" y="222802"/>
                  <a:pt x="216381" y="222797"/>
                </a:cubicBezTo>
                <a:cubicBezTo>
                  <a:pt x="177094" y="222793"/>
                  <a:pt x="145248" y="190934"/>
                  <a:pt x="145248" y="151635"/>
                </a:cubicBezTo>
                <a:cubicBezTo>
                  <a:pt x="145290" y="112348"/>
                  <a:pt x="177122" y="80511"/>
                  <a:pt x="216397" y="80474"/>
                </a:cubicBezTo>
                <a:close/>
                <a:moveTo>
                  <a:pt x="111604" y="341304"/>
                </a:moveTo>
                <a:lnTo>
                  <a:pt x="321142" y="341161"/>
                </a:lnTo>
                <a:lnTo>
                  <a:pt x="319503" y="335876"/>
                </a:lnTo>
                <a:cubicBezTo>
                  <a:pt x="304082" y="286277"/>
                  <a:pt x="283415" y="237849"/>
                  <a:pt x="216397" y="237849"/>
                </a:cubicBezTo>
                <a:cubicBezTo>
                  <a:pt x="149251" y="237849"/>
                  <a:pt x="128625" y="286349"/>
                  <a:pt x="113243" y="336027"/>
                </a:cubicBezTo>
                <a:close/>
                <a:moveTo>
                  <a:pt x="216397" y="246000"/>
                </a:moveTo>
                <a:cubicBezTo>
                  <a:pt x="270421" y="246000"/>
                  <a:pt x="292208" y="277808"/>
                  <a:pt x="310050" y="333018"/>
                </a:cubicBezTo>
                <a:lnTo>
                  <a:pt x="122697" y="333145"/>
                </a:lnTo>
                <a:cubicBezTo>
                  <a:pt x="140490" y="277856"/>
                  <a:pt x="162269" y="246000"/>
                  <a:pt x="216397" y="246000"/>
                </a:cubicBezTo>
                <a:close/>
                <a:moveTo>
                  <a:pt x="428235" y="204100"/>
                </a:moveTo>
                <a:lnTo>
                  <a:pt x="392761" y="239585"/>
                </a:lnTo>
                <a:lnTo>
                  <a:pt x="398522" y="245347"/>
                </a:lnTo>
                <a:lnTo>
                  <a:pt x="424074" y="219787"/>
                </a:lnTo>
                <a:cubicBezTo>
                  <a:pt x="422047" y="334414"/>
                  <a:pt x="327508" y="425695"/>
                  <a:pt x="212914" y="423667"/>
                </a:cubicBezTo>
                <a:cubicBezTo>
                  <a:pt x="98320" y="421640"/>
                  <a:pt x="7066" y="327072"/>
                  <a:pt x="9093" y="212444"/>
                </a:cubicBezTo>
                <a:cubicBezTo>
                  <a:pt x="11120" y="97817"/>
                  <a:pt x="105660" y="6537"/>
                  <a:pt x="220253" y="8564"/>
                </a:cubicBezTo>
                <a:cubicBezTo>
                  <a:pt x="297647" y="9934"/>
                  <a:pt x="367846" y="54275"/>
                  <a:pt x="402349" y="123584"/>
                </a:cubicBezTo>
                <a:lnTo>
                  <a:pt x="409638" y="119939"/>
                </a:lnTo>
                <a:cubicBezTo>
                  <a:pt x="356482" y="13048"/>
                  <a:pt x="226763" y="-30501"/>
                  <a:pt x="119903" y="22671"/>
                </a:cubicBezTo>
                <a:cubicBezTo>
                  <a:pt x="13044" y="75843"/>
                  <a:pt x="-30492" y="205599"/>
                  <a:pt x="22664" y="312491"/>
                </a:cubicBezTo>
                <a:cubicBezTo>
                  <a:pt x="75821" y="419382"/>
                  <a:pt x="205539" y="462930"/>
                  <a:pt x="312399" y="409758"/>
                </a:cubicBezTo>
                <a:cubicBezTo>
                  <a:pt x="384733" y="373766"/>
                  <a:pt x="430956" y="300422"/>
                  <a:pt x="432228" y="219619"/>
                </a:cubicBezTo>
                <a:lnTo>
                  <a:pt x="457949" y="245347"/>
                </a:lnTo>
                <a:lnTo>
                  <a:pt x="463710" y="239585"/>
                </a:lnTo>
                <a:close/>
              </a:path>
            </a:pathLst>
          </a:custGeom>
          <a:solidFill>
            <a:srgbClr val="0064DC"/>
          </a:solidFill>
          <a:ln w="802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5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325166D1-1B21-4128-AC42-61745528E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400A7-BDF4-4FF7-B39D-A8C47FD439A2}"/>
              </a:ext>
            </a:extLst>
          </p:cNvPr>
          <p:cNvSpPr txBox="1"/>
          <p:nvPr/>
        </p:nvSpPr>
        <p:spPr>
          <a:xfrm>
            <a:off x="6981825" y="1641752"/>
            <a:ext cx="4391024" cy="1323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Introducing Offuture</a:t>
            </a:r>
            <a:endParaRPr lang="en-US" sz="4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126EDCB-297B-4F7B-8E8E-32666466D0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24" r="31010" b="1"/>
          <a:stretch/>
        </p:blipFill>
        <p:spPr>
          <a:xfrm>
            <a:off x="20" y="2"/>
            <a:ext cx="6186992" cy="6857998"/>
          </a:xfrm>
          <a:custGeom>
            <a:avLst/>
            <a:gdLst/>
            <a:ahLst/>
            <a:cxnLst/>
            <a:rect l="l" t="t" r="r" b="b"/>
            <a:pathLst>
              <a:path w="6187012" h="6857998">
                <a:moveTo>
                  <a:pt x="5434855" y="6118149"/>
                </a:moveTo>
                <a:cubicBezTo>
                  <a:pt x="5441404" y="6124102"/>
                  <a:pt x="5449025" y="6129341"/>
                  <a:pt x="5456075" y="6133723"/>
                </a:cubicBezTo>
                <a:cubicBezTo>
                  <a:pt x="5463218" y="6138152"/>
                  <a:pt x="5468564" y="6143474"/>
                  <a:pt x="5472234" y="6149380"/>
                </a:cubicBezTo>
                <a:lnTo>
                  <a:pt x="5477710" y="6166562"/>
                </a:lnTo>
                <a:lnTo>
                  <a:pt x="5472234" y="6149379"/>
                </a:lnTo>
                <a:cubicBezTo>
                  <a:pt x="5468564" y="6143474"/>
                  <a:pt x="5463218" y="6138152"/>
                  <a:pt x="5456075" y="6133722"/>
                </a:cubicBezTo>
                <a:cubicBezTo>
                  <a:pt x="5449025" y="6129341"/>
                  <a:pt x="5441404" y="6124102"/>
                  <a:pt x="5434855" y="6118149"/>
                </a:cubicBezTo>
                <a:close/>
                <a:moveTo>
                  <a:pt x="5343013" y="4941372"/>
                </a:moveTo>
                <a:lnTo>
                  <a:pt x="5346342" y="4950869"/>
                </a:lnTo>
                <a:lnTo>
                  <a:pt x="5356027" y="4991382"/>
                </a:lnTo>
                <a:lnTo>
                  <a:pt x="5346342" y="4950868"/>
                </a:lnTo>
                <a:close/>
                <a:moveTo>
                  <a:pt x="5346951" y="4749807"/>
                </a:moveTo>
                <a:cubicBezTo>
                  <a:pt x="5334815" y="4762826"/>
                  <a:pt x="5333958" y="4781365"/>
                  <a:pt x="5332244" y="4799797"/>
                </a:cubicBezTo>
                <a:cubicBezTo>
                  <a:pt x="5333958" y="4781365"/>
                  <a:pt x="5334815" y="4762827"/>
                  <a:pt x="5346951" y="4749807"/>
                </a:cubicBezTo>
                <a:close/>
                <a:moveTo>
                  <a:pt x="5364750" y="4543185"/>
                </a:moveTo>
                <a:cubicBezTo>
                  <a:pt x="5365727" y="4548281"/>
                  <a:pt x="5367775" y="4553662"/>
                  <a:pt x="5370156" y="4557092"/>
                </a:cubicBezTo>
                <a:cubicBezTo>
                  <a:pt x="5381776" y="4573618"/>
                  <a:pt x="5390563" y="4588275"/>
                  <a:pt x="5396519" y="4602021"/>
                </a:cubicBezTo>
                <a:cubicBezTo>
                  <a:pt x="5390563" y="4588275"/>
                  <a:pt x="5381776" y="4573618"/>
                  <a:pt x="5370156" y="4557091"/>
                </a:cubicBezTo>
                <a:close/>
                <a:moveTo>
                  <a:pt x="5830968" y="2819253"/>
                </a:moveTo>
                <a:lnTo>
                  <a:pt x="5842611" y="2827484"/>
                </a:lnTo>
                <a:lnTo>
                  <a:pt x="5842613" y="2827486"/>
                </a:lnTo>
                <a:lnTo>
                  <a:pt x="5871116" y="2861156"/>
                </a:lnTo>
                <a:lnTo>
                  <a:pt x="5861462" y="2842392"/>
                </a:lnTo>
                <a:lnTo>
                  <a:pt x="5842613" y="2827486"/>
                </a:lnTo>
                <a:lnTo>
                  <a:pt x="5842611" y="2827483"/>
                </a:lnTo>
                <a:close/>
                <a:moveTo>
                  <a:pt x="5761313" y="1974015"/>
                </a:moveTo>
                <a:lnTo>
                  <a:pt x="5754799" y="1999763"/>
                </a:lnTo>
                <a:cubicBezTo>
                  <a:pt x="5750990" y="2008056"/>
                  <a:pt x="5745310" y="2016020"/>
                  <a:pt x="5737071" y="2023547"/>
                </a:cubicBezTo>
                <a:cubicBezTo>
                  <a:pt x="5753550" y="2008497"/>
                  <a:pt x="5759789" y="1991685"/>
                  <a:pt x="5761313" y="1974015"/>
                </a:cubicBezTo>
                <a:close/>
                <a:moveTo>
                  <a:pt x="5744119" y="1768838"/>
                </a:moveTo>
                <a:cubicBezTo>
                  <a:pt x="5739738" y="1774411"/>
                  <a:pt x="5736975" y="1779948"/>
                  <a:pt x="5735518" y="1785412"/>
                </a:cubicBezTo>
                <a:lnTo>
                  <a:pt x="5734738" y="1801558"/>
                </a:lnTo>
                <a:cubicBezTo>
                  <a:pt x="5733070" y="1790986"/>
                  <a:pt x="5735356" y="1779981"/>
                  <a:pt x="5744119" y="1768838"/>
                </a:cubicBezTo>
                <a:close/>
                <a:moveTo>
                  <a:pt x="5853708" y="520953"/>
                </a:moveTo>
                <a:lnTo>
                  <a:pt x="5846981" y="549926"/>
                </a:lnTo>
                <a:lnTo>
                  <a:pt x="5840726" y="566616"/>
                </a:lnTo>
                <a:lnTo>
                  <a:pt x="5834776" y="581804"/>
                </a:lnTo>
                <a:lnTo>
                  <a:pt x="5834358" y="583595"/>
                </a:lnTo>
                <a:lnTo>
                  <a:pt x="5832183" y="589388"/>
                </a:lnTo>
                <a:cubicBezTo>
                  <a:pt x="5829783" y="597005"/>
                  <a:pt x="5828025" y="604728"/>
                  <a:pt x="5827560" y="612658"/>
                </a:cubicBezTo>
                <a:lnTo>
                  <a:pt x="5834358" y="583595"/>
                </a:lnTo>
                <a:lnTo>
                  <a:pt x="5840674" y="566754"/>
                </a:lnTo>
                <a:lnTo>
                  <a:pt x="5840726" y="566616"/>
                </a:lnTo>
                <a:lnTo>
                  <a:pt x="5846564" y="551717"/>
                </a:lnTo>
                <a:lnTo>
                  <a:pt x="5846981" y="549926"/>
                </a:lnTo>
                <a:lnTo>
                  <a:pt x="5849145" y="544146"/>
                </a:lnTo>
                <a:cubicBezTo>
                  <a:pt x="5851532" y="536547"/>
                  <a:pt x="5853271" y="528850"/>
                  <a:pt x="5853708" y="520953"/>
                </a:cubicBezTo>
                <a:close/>
                <a:moveTo>
                  <a:pt x="5802605" y="268794"/>
                </a:moveTo>
                <a:cubicBezTo>
                  <a:pt x="5800080" y="279176"/>
                  <a:pt x="5798377" y="289296"/>
                  <a:pt x="5797729" y="299164"/>
                </a:cubicBezTo>
                <a:cubicBezTo>
                  <a:pt x="5797080" y="309031"/>
                  <a:pt x="5797485" y="318646"/>
                  <a:pt x="5799176" y="328017"/>
                </a:cubicBezTo>
                <a:close/>
                <a:moveTo>
                  <a:pt x="0" y="0"/>
                </a:moveTo>
                <a:lnTo>
                  <a:pt x="6120021" y="0"/>
                </a:lnTo>
                <a:lnTo>
                  <a:pt x="6115806" y="24480"/>
                </a:lnTo>
                <a:cubicBezTo>
                  <a:pt x="6113321" y="32636"/>
                  <a:pt x="6109559" y="40471"/>
                  <a:pt x="6103795" y="47806"/>
                </a:cubicBezTo>
                <a:cubicBezTo>
                  <a:pt x="6088935" y="66857"/>
                  <a:pt x="6092364" y="85336"/>
                  <a:pt x="6094651" y="105718"/>
                </a:cubicBezTo>
                <a:cubicBezTo>
                  <a:pt x="6096365" y="121150"/>
                  <a:pt x="6095794" y="136963"/>
                  <a:pt x="6095986" y="152584"/>
                </a:cubicBezTo>
                <a:cubicBezTo>
                  <a:pt x="6096555" y="180017"/>
                  <a:pt x="6096746" y="207450"/>
                  <a:pt x="6097699" y="234883"/>
                </a:cubicBezTo>
                <a:cubicBezTo>
                  <a:pt x="6098079" y="243648"/>
                  <a:pt x="6102844" y="252600"/>
                  <a:pt x="6102082" y="261173"/>
                </a:cubicBezTo>
                <a:cubicBezTo>
                  <a:pt x="6098461" y="300800"/>
                  <a:pt x="6092746" y="340425"/>
                  <a:pt x="6089507" y="380050"/>
                </a:cubicBezTo>
                <a:cubicBezTo>
                  <a:pt x="6087603" y="402529"/>
                  <a:pt x="6091220" y="425581"/>
                  <a:pt x="6088555" y="447870"/>
                </a:cubicBezTo>
                <a:cubicBezTo>
                  <a:pt x="6085507" y="473587"/>
                  <a:pt x="6077697" y="498733"/>
                  <a:pt x="6072932" y="524262"/>
                </a:cubicBezTo>
                <a:cubicBezTo>
                  <a:pt x="6071600" y="531310"/>
                  <a:pt x="6073315" y="539121"/>
                  <a:pt x="6073694" y="546552"/>
                </a:cubicBezTo>
                <a:cubicBezTo>
                  <a:pt x="6074076" y="554933"/>
                  <a:pt x="6074838" y="563125"/>
                  <a:pt x="6075029" y="571508"/>
                </a:cubicBezTo>
                <a:cubicBezTo>
                  <a:pt x="6075411" y="597037"/>
                  <a:pt x="6074838" y="622564"/>
                  <a:pt x="6076173" y="648092"/>
                </a:cubicBezTo>
                <a:cubicBezTo>
                  <a:pt x="6076934" y="663713"/>
                  <a:pt x="6084744" y="680096"/>
                  <a:pt x="6081886" y="694576"/>
                </a:cubicBezTo>
                <a:cubicBezTo>
                  <a:pt x="6076363" y="724104"/>
                  <a:pt x="6088745" y="753633"/>
                  <a:pt x="6078459" y="783158"/>
                </a:cubicBezTo>
                <a:cubicBezTo>
                  <a:pt x="6075411" y="792306"/>
                  <a:pt x="6083031" y="804877"/>
                  <a:pt x="6083411" y="815929"/>
                </a:cubicBezTo>
                <a:cubicBezTo>
                  <a:pt x="6084363" y="843552"/>
                  <a:pt x="6084173" y="871173"/>
                  <a:pt x="6083983" y="898797"/>
                </a:cubicBezTo>
                <a:cubicBezTo>
                  <a:pt x="6083793" y="923562"/>
                  <a:pt x="6086459" y="949281"/>
                  <a:pt x="6081125" y="973095"/>
                </a:cubicBezTo>
                <a:cubicBezTo>
                  <a:pt x="6075411" y="998052"/>
                  <a:pt x="6076173" y="1020529"/>
                  <a:pt x="6082649" y="1044725"/>
                </a:cubicBezTo>
                <a:cubicBezTo>
                  <a:pt x="6087031" y="1061298"/>
                  <a:pt x="6087603" y="1078826"/>
                  <a:pt x="6088935" y="1095972"/>
                </a:cubicBezTo>
                <a:cubicBezTo>
                  <a:pt x="6090459" y="1114449"/>
                  <a:pt x="6086459" y="1134834"/>
                  <a:pt x="6092746" y="1151600"/>
                </a:cubicBezTo>
                <a:cubicBezTo>
                  <a:pt x="6111415" y="1201512"/>
                  <a:pt x="6115415" y="1252757"/>
                  <a:pt x="6115415" y="1304955"/>
                </a:cubicBezTo>
                <a:cubicBezTo>
                  <a:pt x="6115415" y="1314483"/>
                  <a:pt x="6112750" y="1324198"/>
                  <a:pt x="6109892" y="1333341"/>
                </a:cubicBezTo>
                <a:cubicBezTo>
                  <a:pt x="6092746" y="1386684"/>
                  <a:pt x="6094269" y="1440216"/>
                  <a:pt x="6104748" y="1494509"/>
                </a:cubicBezTo>
                <a:cubicBezTo>
                  <a:pt x="6107034" y="1505751"/>
                  <a:pt x="6107415" y="1518324"/>
                  <a:pt x="6105130" y="1529563"/>
                </a:cubicBezTo>
                <a:cubicBezTo>
                  <a:pt x="6098461" y="1561189"/>
                  <a:pt x="6087411" y="1591859"/>
                  <a:pt x="6082649" y="1623675"/>
                </a:cubicBezTo>
                <a:cubicBezTo>
                  <a:pt x="6074838" y="1676253"/>
                  <a:pt x="6101126" y="1721785"/>
                  <a:pt x="6118274" y="1768838"/>
                </a:cubicBezTo>
                <a:cubicBezTo>
                  <a:pt x="6134467" y="1813610"/>
                  <a:pt x="6171044" y="1851709"/>
                  <a:pt x="6162851" y="1904673"/>
                </a:cubicBezTo>
                <a:cubicBezTo>
                  <a:pt x="6162090" y="1910004"/>
                  <a:pt x="6167233" y="1915912"/>
                  <a:pt x="6168567" y="1921817"/>
                </a:cubicBezTo>
                <a:cubicBezTo>
                  <a:pt x="6172188" y="1938009"/>
                  <a:pt x="6176566" y="1954202"/>
                  <a:pt x="6178283" y="1970586"/>
                </a:cubicBezTo>
                <a:cubicBezTo>
                  <a:pt x="6180570" y="1990589"/>
                  <a:pt x="6179809" y="2010974"/>
                  <a:pt x="6181713" y="2030977"/>
                </a:cubicBezTo>
                <a:cubicBezTo>
                  <a:pt x="6182856" y="2043835"/>
                  <a:pt x="6184951" y="2056600"/>
                  <a:pt x="6186761" y="2069340"/>
                </a:cubicBezTo>
                <a:lnTo>
                  <a:pt x="6187012" y="2072225"/>
                </a:lnTo>
                <a:lnTo>
                  <a:pt x="6187012" y="2131532"/>
                </a:lnTo>
                <a:lnTo>
                  <a:pt x="6186141" y="2138304"/>
                </a:lnTo>
                <a:cubicBezTo>
                  <a:pt x="6183950" y="2148519"/>
                  <a:pt x="6181332" y="2158712"/>
                  <a:pt x="6179617" y="2168903"/>
                </a:cubicBezTo>
                <a:cubicBezTo>
                  <a:pt x="6174854" y="2197670"/>
                  <a:pt x="6176188" y="2229296"/>
                  <a:pt x="6163995" y="2254633"/>
                </a:cubicBezTo>
                <a:cubicBezTo>
                  <a:pt x="6151041" y="2281683"/>
                  <a:pt x="6145135" y="2307402"/>
                  <a:pt x="6149135" y="2335405"/>
                </a:cubicBezTo>
                <a:cubicBezTo>
                  <a:pt x="6150469" y="2344741"/>
                  <a:pt x="6158471" y="2356744"/>
                  <a:pt x="6166661" y="2360933"/>
                </a:cubicBezTo>
                <a:cubicBezTo>
                  <a:pt x="6184950" y="2370270"/>
                  <a:pt x="6188190" y="2383032"/>
                  <a:pt x="6181902" y="2400369"/>
                </a:cubicBezTo>
                <a:cubicBezTo>
                  <a:pt x="6176566" y="2415420"/>
                  <a:pt x="6173901" y="2433897"/>
                  <a:pt x="6163613" y="2444184"/>
                </a:cubicBezTo>
                <a:cubicBezTo>
                  <a:pt x="6134467" y="2473333"/>
                  <a:pt x="6133515" y="2510483"/>
                  <a:pt x="6125705" y="2546678"/>
                </a:cubicBezTo>
                <a:cubicBezTo>
                  <a:pt x="6120940" y="2568774"/>
                  <a:pt x="6120750" y="2589352"/>
                  <a:pt x="6123988" y="2611450"/>
                </a:cubicBezTo>
                <a:cubicBezTo>
                  <a:pt x="6131227" y="2659455"/>
                  <a:pt x="6120940" y="2706131"/>
                  <a:pt x="6107796" y="2752235"/>
                </a:cubicBezTo>
                <a:cubicBezTo>
                  <a:pt x="6099034" y="2782716"/>
                  <a:pt x="6093699" y="2813958"/>
                  <a:pt x="6084744" y="2844248"/>
                </a:cubicBezTo>
                <a:cubicBezTo>
                  <a:pt x="6077886" y="2866918"/>
                  <a:pt x="6069694" y="2889587"/>
                  <a:pt x="6058646" y="2910353"/>
                </a:cubicBezTo>
                <a:cubicBezTo>
                  <a:pt x="6042452" y="2940455"/>
                  <a:pt x="6018067" y="2966742"/>
                  <a:pt x="6024544" y="3005035"/>
                </a:cubicBezTo>
                <a:cubicBezTo>
                  <a:pt x="6030260" y="3038756"/>
                  <a:pt x="6018259" y="3069235"/>
                  <a:pt x="6006828" y="3100099"/>
                </a:cubicBezTo>
                <a:cubicBezTo>
                  <a:pt x="5998446" y="3122770"/>
                  <a:pt x="5989871" y="3145436"/>
                  <a:pt x="5984537" y="3168870"/>
                </a:cubicBezTo>
                <a:cubicBezTo>
                  <a:pt x="5978251" y="3196686"/>
                  <a:pt x="5980920" y="3228119"/>
                  <a:pt x="5969297" y="3252885"/>
                </a:cubicBezTo>
                <a:cubicBezTo>
                  <a:pt x="5957105" y="3278795"/>
                  <a:pt x="5965297" y="3300319"/>
                  <a:pt x="5968726" y="3323372"/>
                </a:cubicBezTo>
                <a:cubicBezTo>
                  <a:pt x="5974061" y="3360139"/>
                  <a:pt x="5983967" y="3396719"/>
                  <a:pt x="5971395" y="3433866"/>
                </a:cubicBezTo>
                <a:cubicBezTo>
                  <a:pt x="5956153" y="3479015"/>
                  <a:pt x="5939769" y="3523785"/>
                  <a:pt x="5925292" y="3569124"/>
                </a:cubicBezTo>
                <a:cubicBezTo>
                  <a:pt x="5919765" y="3586653"/>
                  <a:pt x="5917479" y="3605509"/>
                  <a:pt x="5915003" y="3623799"/>
                </a:cubicBezTo>
                <a:cubicBezTo>
                  <a:pt x="5912906" y="3641134"/>
                  <a:pt x="5918242" y="3661899"/>
                  <a:pt x="5910241" y="3675238"/>
                </a:cubicBezTo>
                <a:cubicBezTo>
                  <a:pt x="5889667" y="3709529"/>
                  <a:pt x="5879569" y="3744770"/>
                  <a:pt x="5879569" y="3784397"/>
                </a:cubicBezTo>
                <a:cubicBezTo>
                  <a:pt x="5879569" y="3799258"/>
                  <a:pt x="5870996" y="3813737"/>
                  <a:pt x="5869471" y="3828785"/>
                </a:cubicBezTo>
                <a:cubicBezTo>
                  <a:pt x="5867567" y="3849362"/>
                  <a:pt x="5862423" y="3872985"/>
                  <a:pt x="5869664" y="3890891"/>
                </a:cubicBezTo>
                <a:cubicBezTo>
                  <a:pt x="5886809" y="3932993"/>
                  <a:pt x="5872519" y="3967091"/>
                  <a:pt x="5855566" y="4003861"/>
                </a:cubicBezTo>
                <a:cubicBezTo>
                  <a:pt x="5838801" y="4040058"/>
                  <a:pt x="5825466" y="4078159"/>
                  <a:pt x="5814416" y="4116641"/>
                </a:cubicBezTo>
                <a:cubicBezTo>
                  <a:pt x="5810415" y="4131119"/>
                  <a:pt x="5817085" y="4148453"/>
                  <a:pt x="5818417" y="4164458"/>
                </a:cubicBezTo>
                <a:cubicBezTo>
                  <a:pt x="5818798" y="4170174"/>
                  <a:pt x="5819370" y="4176461"/>
                  <a:pt x="5817466" y="4181603"/>
                </a:cubicBezTo>
                <a:cubicBezTo>
                  <a:pt x="5799176" y="4231324"/>
                  <a:pt x="5785269" y="4281810"/>
                  <a:pt x="5794794" y="4335722"/>
                </a:cubicBezTo>
                <a:cubicBezTo>
                  <a:pt x="5795747" y="4340674"/>
                  <a:pt x="5793650" y="4346201"/>
                  <a:pt x="5792317" y="4351154"/>
                </a:cubicBezTo>
                <a:cubicBezTo>
                  <a:pt x="5785461" y="4375349"/>
                  <a:pt x="5774601" y="4398972"/>
                  <a:pt x="5772124" y="4423545"/>
                </a:cubicBezTo>
                <a:cubicBezTo>
                  <a:pt x="5766028" y="4484127"/>
                  <a:pt x="5763550" y="4545086"/>
                  <a:pt x="5759550" y="4606053"/>
                </a:cubicBezTo>
                <a:cubicBezTo>
                  <a:pt x="5759361" y="4609863"/>
                  <a:pt x="5759361" y="4613864"/>
                  <a:pt x="5758027" y="4617291"/>
                </a:cubicBezTo>
                <a:cubicBezTo>
                  <a:pt x="5749834" y="4639772"/>
                  <a:pt x="5752502" y="4659393"/>
                  <a:pt x="5768123" y="4678445"/>
                </a:cubicBezTo>
                <a:cubicBezTo>
                  <a:pt x="5774982" y="4686828"/>
                  <a:pt x="5778601" y="4698258"/>
                  <a:pt x="5782412" y="4708734"/>
                </a:cubicBezTo>
                <a:cubicBezTo>
                  <a:pt x="5788127" y="4724167"/>
                  <a:pt x="5793650" y="4739978"/>
                  <a:pt x="5797271" y="4755980"/>
                </a:cubicBezTo>
                <a:cubicBezTo>
                  <a:pt x="5800700" y="4771793"/>
                  <a:pt x="5805462" y="4788747"/>
                  <a:pt x="5802796" y="4803988"/>
                </a:cubicBezTo>
                <a:cubicBezTo>
                  <a:pt x="5798035" y="4831420"/>
                  <a:pt x="5787366" y="4857522"/>
                  <a:pt x="5780315" y="4884572"/>
                </a:cubicBezTo>
                <a:cubicBezTo>
                  <a:pt x="5777837" y="4893907"/>
                  <a:pt x="5778221" y="4904195"/>
                  <a:pt x="5778030" y="4913909"/>
                </a:cubicBezTo>
                <a:cubicBezTo>
                  <a:pt x="5777459" y="4936201"/>
                  <a:pt x="5782984" y="4959061"/>
                  <a:pt x="5767171" y="4979253"/>
                </a:cubicBezTo>
                <a:cubicBezTo>
                  <a:pt x="5752311" y="4997922"/>
                  <a:pt x="5756692" y="5016785"/>
                  <a:pt x="5767932" y="5036405"/>
                </a:cubicBezTo>
                <a:cubicBezTo>
                  <a:pt x="5775934" y="5050504"/>
                  <a:pt x="5782221" y="5066505"/>
                  <a:pt x="5785269" y="5082317"/>
                </a:cubicBezTo>
                <a:cubicBezTo>
                  <a:pt x="5789460" y="5104036"/>
                  <a:pt x="5791175" y="5125562"/>
                  <a:pt x="5788697" y="5148995"/>
                </a:cubicBezTo>
                <a:cubicBezTo>
                  <a:pt x="5786983" y="5165570"/>
                  <a:pt x="5786221" y="5179097"/>
                  <a:pt x="5776125" y="5192051"/>
                </a:cubicBezTo>
                <a:cubicBezTo>
                  <a:pt x="5774601" y="5194145"/>
                  <a:pt x="5774219" y="5197955"/>
                  <a:pt x="5774412" y="5200813"/>
                </a:cubicBezTo>
                <a:cubicBezTo>
                  <a:pt x="5777649" y="5238343"/>
                  <a:pt x="5775934" y="5275491"/>
                  <a:pt x="5773646" y="5313403"/>
                </a:cubicBezTo>
                <a:cubicBezTo>
                  <a:pt x="5770601" y="5361598"/>
                  <a:pt x="5779553" y="5412276"/>
                  <a:pt x="5811559" y="5453995"/>
                </a:cubicBezTo>
                <a:cubicBezTo>
                  <a:pt x="5816322" y="5460092"/>
                  <a:pt x="5818417" y="5469236"/>
                  <a:pt x="5819562" y="5477239"/>
                </a:cubicBezTo>
                <a:cubicBezTo>
                  <a:pt x="5824514" y="5514957"/>
                  <a:pt x="5827942" y="5552869"/>
                  <a:pt x="5833467" y="5590590"/>
                </a:cubicBezTo>
                <a:cubicBezTo>
                  <a:pt x="5836516" y="5611164"/>
                  <a:pt x="5839182" y="5632691"/>
                  <a:pt x="5847565" y="5651360"/>
                </a:cubicBezTo>
                <a:cubicBezTo>
                  <a:pt x="5855756" y="5669647"/>
                  <a:pt x="5865471" y="5684320"/>
                  <a:pt x="5848327" y="5695178"/>
                </a:cubicBezTo>
                <a:cubicBezTo>
                  <a:pt x="5857471" y="5714607"/>
                  <a:pt x="5865092" y="5731564"/>
                  <a:pt x="5873282" y="5748136"/>
                </a:cubicBezTo>
                <a:cubicBezTo>
                  <a:pt x="5876329" y="5754234"/>
                  <a:pt x="5881284" y="5759378"/>
                  <a:pt x="5884142" y="5765474"/>
                </a:cubicBezTo>
                <a:cubicBezTo>
                  <a:pt x="5887190" y="5771953"/>
                  <a:pt x="5889094" y="5779191"/>
                  <a:pt x="5890620" y="5786239"/>
                </a:cubicBezTo>
                <a:cubicBezTo>
                  <a:pt x="5897477" y="5817674"/>
                  <a:pt x="5903763" y="5849107"/>
                  <a:pt x="5911194" y="5880348"/>
                </a:cubicBezTo>
                <a:cubicBezTo>
                  <a:pt x="5912717" y="5886447"/>
                  <a:pt x="5918813" y="5891590"/>
                  <a:pt x="5922813" y="5897114"/>
                </a:cubicBezTo>
                <a:cubicBezTo>
                  <a:pt x="5925481" y="5900735"/>
                  <a:pt x="5929482" y="5904353"/>
                  <a:pt x="5930054" y="5908355"/>
                </a:cubicBezTo>
                <a:cubicBezTo>
                  <a:pt x="5934626" y="5938836"/>
                  <a:pt x="5939961" y="5969124"/>
                  <a:pt x="5942246" y="5999796"/>
                </a:cubicBezTo>
                <a:cubicBezTo>
                  <a:pt x="5944149" y="6025515"/>
                  <a:pt x="5943580" y="6050282"/>
                  <a:pt x="5976728" y="6056948"/>
                </a:cubicBezTo>
                <a:cubicBezTo>
                  <a:pt x="5982443" y="6058092"/>
                  <a:pt x="5988540" y="6066284"/>
                  <a:pt x="5991396" y="6072569"/>
                </a:cubicBezTo>
                <a:cubicBezTo>
                  <a:pt x="5999589" y="6090477"/>
                  <a:pt x="6005113" y="6109530"/>
                  <a:pt x="6013494" y="6127247"/>
                </a:cubicBezTo>
                <a:cubicBezTo>
                  <a:pt x="6041500" y="6185351"/>
                  <a:pt x="6059217" y="6246121"/>
                  <a:pt x="6055978" y="6311084"/>
                </a:cubicBezTo>
                <a:cubicBezTo>
                  <a:pt x="6055026" y="6331277"/>
                  <a:pt x="6044737" y="6350899"/>
                  <a:pt x="6040926" y="6363664"/>
                </a:cubicBezTo>
                <a:cubicBezTo>
                  <a:pt x="6055978" y="6400429"/>
                  <a:pt x="6070456" y="6431292"/>
                  <a:pt x="6081315" y="6463490"/>
                </a:cubicBezTo>
                <a:cubicBezTo>
                  <a:pt x="6091031" y="6491874"/>
                  <a:pt x="6097127" y="6521593"/>
                  <a:pt x="6104175" y="6550742"/>
                </a:cubicBezTo>
                <a:cubicBezTo>
                  <a:pt x="6106844" y="6561411"/>
                  <a:pt x="6108367" y="6572269"/>
                  <a:pt x="6109702" y="6583128"/>
                </a:cubicBezTo>
                <a:cubicBezTo>
                  <a:pt x="6113892" y="6617036"/>
                  <a:pt x="6103795" y="6652472"/>
                  <a:pt x="6119798" y="6685617"/>
                </a:cubicBezTo>
                <a:cubicBezTo>
                  <a:pt x="6128180" y="6702955"/>
                  <a:pt x="6138276" y="6720103"/>
                  <a:pt x="6142658" y="6738388"/>
                </a:cubicBezTo>
                <a:cubicBezTo>
                  <a:pt x="6147421" y="6758011"/>
                  <a:pt x="6154851" y="6777207"/>
                  <a:pt x="6160162" y="6796804"/>
                </a:cubicBezTo>
                <a:lnTo>
                  <a:pt x="6164933" y="6857457"/>
                </a:lnTo>
                <a:lnTo>
                  <a:pt x="6037694" y="6857457"/>
                </a:lnTo>
                <a:lnTo>
                  <a:pt x="6037694" y="6857998"/>
                </a:lnTo>
                <a:lnTo>
                  <a:pt x="0" y="6857998"/>
                </a:lnTo>
                <a:close/>
              </a:path>
            </a:pathLst>
          </a:custGeom>
          <a:effectLst>
            <a:outerShdw blurRad="381000" dist="152400" algn="tl" rotWithShape="0">
              <a:prstClr val="black">
                <a:alpha val="10000"/>
              </a:prstClr>
            </a:outerShdw>
          </a:effectLst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E6517BAC-C80F-4065-90D8-703493E0B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95368" y="0"/>
            <a:ext cx="874718" cy="6857455"/>
            <a:chOff x="5395368" y="0"/>
            <a:chExt cx="874718" cy="6857455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84DCDA5-A261-4103-B44C-068DCEA03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4000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E59A2A1-1352-47AA-80C2-0FF53759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40399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6B9B708D-56B2-48A0-B0FD-37D7C7D944A3}"/>
              </a:ext>
            </a:extLst>
          </p:cNvPr>
          <p:cNvSpPr txBox="1">
            <a:spLocks/>
          </p:cNvSpPr>
          <p:nvPr/>
        </p:nvSpPr>
        <p:spPr>
          <a:xfrm>
            <a:off x="6981826" y="3146400"/>
            <a:ext cx="4391024" cy="268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bg1">
                    <a:alpha val="80000"/>
                  </a:schemeClr>
                </a:solidFill>
              </a:rPr>
              <a:t>Offuture</a:t>
            </a:r>
            <a:r>
              <a:rPr lang="en-US" sz="2200" dirty="0">
                <a:solidFill>
                  <a:schemeClr val="bg1">
                    <a:alpha val="80000"/>
                  </a:schemeClr>
                </a:solidFill>
              </a:rPr>
              <a:t> is an online global office &amp; technology supply store</a:t>
            </a:r>
          </a:p>
          <a:p>
            <a:pPr marL="0"/>
            <a:endParaRPr lang="en-US" sz="2200" dirty="0">
              <a:solidFill>
                <a:schemeClr val="bg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bg1">
                    <a:alpha val="80000"/>
                  </a:schemeClr>
                </a:solidFill>
              </a:rPr>
              <a:t>The store has been running online since 2010 and delivers high quality office furniture, technology and office supplies across the globe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C09BFF1-4E8E-4000-80BB-896AB9C35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3228" y="5576470"/>
            <a:ext cx="1528771" cy="128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3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lack and brown office rolling chair">
            <a:extLst>
              <a:ext uri="{FF2B5EF4-FFF2-40B4-BE49-F238E27FC236}">
                <a16:creationId xmlns:a16="http://schemas.microsoft.com/office/drawing/2014/main" id="{BC9100C0-9B2B-44C4-8FB3-3BE9D37891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0" r="1" b="1"/>
          <a:stretch/>
        </p:blipFill>
        <p:spPr bwMode="auto">
          <a:xfrm>
            <a:off x="497567" y="-46721"/>
            <a:ext cx="11701108" cy="692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400A7-BDF4-4FF7-B39D-A8C47FD439A2}"/>
              </a:ext>
            </a:extLst>
          </p:cNvPr>
          <p:cNvSpPr txBox="1"/>
          <p:nvPr/>
        </p:nvSpPr>
        <p:spPr>
          <a:xfrm>
            <a:off x="1166649" y="721805"/>
            <a:ext cx="3874686" cy="2147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Situation</a:t>
            </a:r>
            <a:endParaRPr lang="en-US" sz="4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42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6B9B708D-56B2-48A0-B0FD-37D7C7D944A3}"/>
              </a:ext>
            </a:extLst>
          </p:cNvPr>
          <p:cNvSpPr txBox="1">
            <a:spLocks/>
          </p:cNvSpPr>
          <p:nvPr/>
        </p:nvSpPr>
        <p:spPr>
          <a:xfrm>
            <a:off x="603671" y="2161309"/>
            <a:ext cx="4816228" cy="44050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In 2020, </a:t>
            </a:r>
            <a:r>
              <a:rPr lang="en-US" sz="1800" b="1" dirty="0">
                <a:solidFill>
                  <a:schemeClr val="bg1"/>
                </a:solidFill>
              </a:rPr>
              <a:t>Offuture</a:t>
            </a:r>
            <a:r>
              <a:rPr lang="en-US" sz="1800" dirty="0">
                <a:solidFill>
                  <a:schemeClr val="bg1"/>
                </a:solidFill>
              </a:rPr>
              <a:t> appointed a well-known consultancy to explore their sales data and build a data model to predict future sales.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At first the process went well, until the final presentation – the consultant quoted some facts &amp; figures about </a:t>
            </a:r>
            <a:r>
              <a:rPr lang="en-US" sz="1800" b="1" dirty="0" err="1">
                <a:solidFill>
                  <a:schemeClr val="bg1"/>
                </a:solidFill>
              </a:rPr>
              <a:t>Offuture</a:t>
            </a:r>
            <a:r>
              <a:rPr lang="en-US" sz="1800" dirty="0" err="1">
                <a:solidFill>
                  <a:schemeClr val="bg1"/>
                </a:solidFill>
              </a:rPr>
              <a:t>’s</a:t>
            </a:r>
            <a:r>
              <a:rPr lang="en-US" sz="1800" dirty="0">
                <a:solidFill>
                  <a:schemeClr val="bg1"/>
                </a:solidFill>
              </a:rPr>
              <a:t> performance that Hamish </a:t>
            </a:r>
            <a:r>
              <a:rPr lang="en-US" sz="1800" dirty="0" err="1">
                <a:solidFill>
                  <a:schemeClr val="bg1"/>
                </a:solidFill>
              </a:rPr>
              <a:t>Boxworth</a:t>
            </a:r>
            <a:r>
              <a:rPr lang="en-US" sz="1800" dirty="0">
                <a:solidFill>
                  <a:schemeClr val="bg1"/>
                </a:solidFill>
              </a:rPr>
              <a:t>, the CEO of Offuture, knew to be </a:t>
            </a:r>
            <a:r>
              <a:rPr lang="en-US" sz="1800" i="1" dirty="0">
                <a:solidFill>
                  <a:schemeClr val="bg1"/>
                </a:solidFill>
              </a:rPr>
              <a:t>wrong.</a:t>
            </a:r>
          </a:p>
          <a:p>
            <a:pPr marL="0" indent="0">
              <a:buNone/>
            </a:pPr>
            <a:endParaRPr lang="en-US" sz="1800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With the trust lost, Hamish decided that he couldn’t trust any of the work produced by the consultancy company.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1BC8A0-0B14-4A47-947D-8767BC6A1365}"/>
              </a:ext>
            </a:extLst>
          </p:cNvPr>
          <p:cNvSpPr/>
          <p:nvPr/>
        </p:nvSpPr>
        <p:spPr>
          <a:xfrm>
            <a:off x="-106790" y="3233983"/>
            <a:ext cx="717136" cy="3624014"/>
          </a:xfrm>
          <a:prstGeom prst="rect">
            <a:avLst/>
          </a:prstGeom>
          <a:solidFill>
            <a:srgbClr val="BE9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478AF64-DAB7-49EE-AE00-37A218D02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206" y="5512174"/>
            <a:ext cx="1498184" cy="134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lack floor lamp on living room sofa">
            <a:extLst>
              <a:ext uri="{FF2B5EF4-FFF2-40B4-BE49-F238E27FC236}">
                <a16:creationId xmlns:a16="http://schemas.microsoft.com/office/drawing/2014/main" id="{F0C73D24-0F7C-4B8A-8C8B-FB3BA6923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7" y="0"/>
            <a:ext cx="11710315" cy="781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400A7-BDF4-4FF7-B39D-A8C47FD439A2}"/>
              </a:ext>
            </a:extLst>
          </p:cNvPr>
          <p:cNvSpPr txBox="1"/>
          <p:nvPr/>
        </p:nvSpPr>
        <p:spPr>
          <a:xfrm>
            <a:off x="1166649" y="721805"/>
            <a:ext cx="3874686" cy="2147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Brief</a:t>
            </a:r>
            <a:endParaRPr lang="en-US" sz="4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42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6B9B708D-56B2-48A0-B0FD-37D7C7D944A3}"/>
              </a:ext>
            </a:extLst>
          </p:cNvPr>
          <p:cNvSpPr txBox="1">
            <a:spLocks/>
          </p:cNvSpPr>
          <p:nvPr/>
        </p:nvSpPr>
        <p:spPr>
          <a:xfrm>
            <a:off x="603671" y="2161309"/>
            <a:ext cx="4816228" cy="44050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Offuture</a:t>
            </a:r>
            <a:r>
              <a:rPr lang="en-US" sz="1800" dirty="0">
                <a:solidFill>
                  <a:schemeClr val="bg1"/>
                </a:solidFill>
              </a:rPr>
              <a:t> has approached your consultancy firm to produce a proof of concept.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Offuture</a:t>
            </a:r>
            <a:r>
              <a:rPr lang="en-US" sz="1800" dirty="0">
                <a:solidFill>
                  <a:schemeClr val="bg1"/>
                </a:solidFill>
              </a:rPr>
              <a:t> are confident they know the performance break down of their business from 2011 to 2015 – they want to see proof that your team can produce accurate trustworthy results, before engaging with you further to produce predictive models. 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Offuture</a:t>
            </a:r>
            <a:r>
              <a:rPr lang="en-US" sz="1800" dirty="0">
                <a:solidFill>
                  <a:schemeClr val="bg1"/>
                </a:solidFill>
              </a:rPr>
              <a:t> are providing a data file of their sales from 2011 to 2015. They would like you to conduct a Descriptive Analytics project to detail their performance during the time period.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Offuture</a:t>
            </a:r>
            <a:r>
              <a:rPr lang="en-US" sz="1800" dirty="0">
                <a:solidFill>
                  <a:schemeClr val="bg1"/>
                </a:solidFill>
              </a:rPr>
              <a:t> have no specific questions for this proof of concept. They want you to describe the performance from the data.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1BC8A0-0B14-4A47-947D-8767BC6A1365}"/>
              </a:ext>
            </a:extLst>
          </p:cNvPr>
          <p:cNvSpPr/>
          <p:nvPr/>
        </p:nvSpPr>
        <p:spPr>
          <a:xfrm>
            <a:off x="-106790" y="3233983"/>
            <a:ext cx="717136" cy="3624014"/>
          </a:xfrm>
          <a:prstGeom prst="rect">
            <a:avLst/>
          </a:prstGeom>
          <a:solidFill>
            <a:srgbClr val="BE9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478AF64-DAB7-49EE-AE00-37A218D02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206" y="5512174"/>
            <a:ext cx="1498184" cy="134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27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lack floor lamp on living room sofa">
            <a:extLst>
              <a:ext uri="{FF2B5EF4-FFF2-40B4-BE49-F238E27FC236}">
                <a16:creationId xmlns:a16="http://schemas.microsoft.com/office/drawing/2014/main" id="{F0C73D24-0F7C-4B8A-8C8B-FB3BA6923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7" y="0"/>
            <a:ext cx="11710315" cy="781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400A7-BDF4-4FF7-B39D-A8C47FD439A2}"/>
              </a:ext>
            </a:extLst>
          </p:cNvPr>
          <p:cNvSpPr txBox="1"/>
          <p:nvPr/>
        </p:nvSpPr>
        <p:spPr>
          <a:xfrm>
            <a:off x="1166649" y="721805"/>
            <a:ext cx="3874686" cy="2147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Some Starter Points</a:t>
            </a:r>
            <a:endParaRPr lang="en-US" sz="4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42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1BC8A0-0B14-4A47-947D-8767BC6A1365}"/>
              </a:ext>
            </a:extLst>
          </p:cNvPr>
          <p:cNvSpPr/>
          <p:nvPr/>
        </p:nvSpPr>
        <p:spPr>
          <a:xfrm>
            <a:off x="-106790" y="3233983"/>
            <a:ext cx="717136" cy="3624014"/>
          </a:xfrm>
          <a:prstGeom prst="rect">
            <a:avLst/>
          </a:prstGeom>
          <a:solidFill>
            <a:srgbClr val="BE9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478AF64-DAB7-49EE-AE00-37A218D02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206" y="5512174"/>
            <a:ext cx="1498184" cy="134582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59055A5-58C8-47D8-9F76-73AD80D1D886}"/>
              </a:ext>
            </a:extLst>
          </p:cNvPr>
          <p:cNvSpPr txBox="1"/>
          <p:nvPr/>
        </p:nvSpPr>
        <p:spPr>
          <a:xfrm>
            <a:off x="1085607" y="2495371"/>
            <a:ext cx="4374585" cy="2308324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Total Sales across each year / month / </a:t>
            </a:r>
            <a:r>
              <a:rPr lang="en-GB" dirty="0" err="1">
                <a:solidFill>
                  <a:schemeClr val="bg1"/>
                </a:solidFill>
              </a:rPr>
              <a:t>qtr</a:t>
            </a:r>
            <a:r>
              <a:rPr lang="en-GB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Total Profit across each year / month / </a:t>
            </a:r>
            <a:r>
              <a:rPr lang="en-GB" dirty="0" err="1">
                <a:solidFill>
                  <a:schemeClr val="bg1"/>
                </a:solidFill>
              </a:rPr>
              <a:t>qtr</a:t>
            </a: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Total sales/profit across each year…. By category, sub-category, or segment.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Top performing products (most sold? Most profitable?)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Worst performing products (least profitable?)</a:t>
            </a:r>
          </a:p>
        </p:txBody>
      </p:sp>
    </p:spTree>
    <p:extLst>
      <p:ext uri="{BB962C8B-B14F-4D97-AF65-F5344CB8AC3E}">
        <p14:creationId xmlns:p14="http://schemas.microsoft.com/office/powerpoint/2010/main" val="1373394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81E7530-396C-45F0-92F4-A885648D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lack floor lamp on living room sofa">
            <a:extLst>
              <a:ext uri="{FF2B5EF4-FFF2-40B4-BE49-F238E27FC236}">
                <a16:creationId xmlns:a16="http://schemas.microsoft.com/office/drawing/2014/main" id="{F0C73D24-0F7C-4B8A-8C8B-FB3BA6923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7" y="0"/>
            <a:ext cx="11710315" cy="781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19898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400A7-BDF4-4FF7-B39D-A8C47FD439A2}"/>
              </a:ext>
            </a:extLst>
          </p:cNvPr>
          <p:cNvSpPr txBox="1"/>
          <p:nvPr/>
        </p:nvSpPr>
        <p:spPr>
          <a:xfrm>
            <a:off x="1111432" y="-250021"/>
            <a:ext cx="3874686" cy="2147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Data</a:t>
            </a:r>
            <a:endParaRPr lang="en-US" sz="4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1DE8B58-F373-409E-A253-4380A660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1188720" y="73152"/>
            <a:chExt cx="1178966" cy="232963"/>
          </a:xfrm>
        </p:grpSpPr>
        <p:sp>
          <p:nvSpPr>
            <p:cNvPr id="142" name="Rectangle 64">
              <a:extLst>
                <a:ext uri="{FF2B5EF4-FFF2-40B4-BE49-F238E27FC236}">
                  <a16:creationId xmlns:a16="http://schemas.microsoft.com/office/drawing/2014/main" id="{F5ACE265-D22D-48CC-99DE-EB81AE922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66">
              <a:extLst>
                <a:ext uri="{FF2B5EF4-FFF2-40B4-BE49-F238E27FC236}">
                  <a16:creationId xmlns:a16="http://schemas.microsoft.com/office/drawing/2014/main" id="{6FE80EEA-F4ED-4436-8861-0BEAAEFE7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854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64">
              <a:extLst>
                <a:ext uri="{FF2B5EF4-FFF2-40B4-BE49-F238E27FC236}">
                  <a16:creationId xmlns:a16="http://schemas.microsoft.com/office/drawing/2014/main" id="{C3642BC8-86E8-47D0-8846-3E4D49E4B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66">
              <a:extLst>
                <a:ext uri="{FF2B5EF4-FFF2-40B4-BE49-F238E27FC236}">
                  <a16:creationId xmlns:a16="http://schemas.microsoft.com/office/drawing/2014/main" id="{82D35214-3634-4180-BF0E-45B61451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3586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64">
              <a:extLst>
                <a:ext uri="{FF2B5EF4-FFF2-40B4-BE49-F238E27FC236}">
                  <a16:creationId xmlns:a16="http://schemas.microsoft.com/office/drawing/2014/main" id="{15BE89E6-3D1C-42B5-A950-E72889F8B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66">
              <a:extLst>
                <a:ext uri="{FF2B5EF4-FFF2-40B4-BE49-F238E27FC236}">
                  <a16:creationId xmlns:a16="http://schemas.microsoft.com/office/drawing/2014/main" id="{473771CC-5097-4E08-9606-24B0BC9A0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38631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64">
              <a:extLst>
                <a:ext uri="{FF2B5EF4-FFF2-40B4-BE49-F238E27FC236}">
                  <a16:creationId xmlns:a16="http://schemas.microsoft.com/office/drawing/2014/main" id="{BE872634-00DA-47BD-880D-5C05FFADC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66">
              <a:extLst>
                <a:ext uri="{FF2B5EF4-FFF2-40B4-BE49-F238E27FC236}">
                  <a16:creationId xmlns:a16="http://schemas.microsoft.com/office/drawing/2014/main" id="{4F151F5C-DE9B-460E-BC51-471F4A8A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3675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64">
              <a:extLst>
                <a:ext uri="{FF2B5EF4-FFF2-40B4-BE49-F238E27FC236}">
                  <a16:creationId xmlns:a16="http://schemas.microsoft.com/office/drawing/2014/main" id="{34557B8A-4D2F-4D0D-B746-59EA85318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66">
              <a:extLst>
                <a:ext uri="{FF2B5EF4-FFF2-40B4-BE49-F238E27FC236}">
                  <a16:creationId xmlns:a16="http://schemas.microsoft.com/office/drawing/2014/main" id="{C764CD8E-E409-4E9B-8E87-746DDE36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8720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64">
              <a:extLst>
                <a:ext uri="{FF2B5EF4-FFF2-40B4-BE49-F238E27FC236}">
                  <a16:creationId xmlns:a16="http://schemas.microsoft.com/office/drawing/2014/main" id="{8E27A01D-2F01-4286-9453-3FBF6E84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66">
              <a:extLst>
                <a:ext uri="{FF2B5EF4-FFF2-40B4-BE49-F238E27FC236}">
                  <a16:creationId xmlns:a16="http://schemas.microsoft.com/office/drawing/2014/main" id="{460487A5-12EB-422E-9588-8FF06FAF7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31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64">
              <a:extLst>
                <a:ext uri="{FF2B5EF4-FFF2-40B4-BE49-F238E27FC236}">
                  <a16:creationId xmlns:a16="http://schemas.microsoft.com/office/drawing/2014/main" id="{7D522D20-C9F7-4B34-9066-4B43ADAAB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66">
              <a:extLst>
                <a:ext uri="{FF2B5EF4-FFF2-40B4-BE49-F238E27FC236}">
                  <a16:creationId xmlns:a16="http://schemas.microsoft.com/office/drawing/2014/main" id="{97B04F2C-295B-447A-8941-0AD4F5551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88363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64">
              <a:extLst>
                <a:ext uri="{FF2B5EF4-FFF2-40B4-BE49-F238E27FC236}">
                  <a16:creationId xmlns:a16="http://schemas.microsoft.com/office/drawing/2014/main" id="{17D7FF91-B366-4534-B9B4-5710926EE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66">
              <a:extLst>
                <a:ext uri="{FF2B5EF4-FFF2-40B4-BE49-F238E27FC236}">
                  <a16:creationId xmlns:a16="http://schemas.microsoft.com/office/drawing/2014/main" id="{B5B8116C-ADD9-4826-9C37-270377E8F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3408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64">
              <a:extLst>
                <a:ext uri="{FF2B5EF4-FFF2-40B4-BE49-F238E27FC236}">
                  <a16:creationId xmlns:a16="http://schemas.microsoft.com/office/drawing/2014/main" id="{22D01D96-8DB8-40BF-83AC-4CA49EC26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66">
              <a:extLst>
                <a:ext uri="{FF2B5EF4-FFF2-40B4-BE49-F238E27FC236}">
                  <a16:creationId xmlns:a16="http://schemas.microsoft.com/office/drawing/2014/main" id="{44B584CD-5E60-4B15-847C-B30D15DA1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8452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64">
              <a:extLst>
                <a:ext uri="{FF2B5EF4-FFF2-40B4-BE49-F238E27FC236}">
                  <a16:creationId xmlns:a16="http://schemas.microsoft.com/office/drawing/2014/main" id="{CF2BB7DC-B968-4F0B-9748-BF0E6E297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73152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66">
              <a:extLst>
                <a:ext uri="{FF2B5EF4-FFF2-40B4-BE49-F238E27FC236}">
                  <a16:creationId xmlns:a16="http://schemas.microsoft.com/office/drawing/2014/main" id="{CF12C159-3F09-4861-9450-ECD5DB310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13497" y="246888"/>
              <a:ext cx="54368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1BC8A0-0B14-4A47-947D-8767BC6A1365}"/>
              </a:ext>
            </a:extLst>
          </p:cNvPr>
          <p:cNvSpPr/>
          <p:nvPr/>
        </p:nvSpPr>
        <p:spPr>
          <a:xfrm>
            <a:off x="-106790" y="3233983"/>
            <a:ext cx="717136" cy="3624014"/>
          </a:xfrm>
          <a:prstGeom prst="rect">
            <a:avLst/>
          </a:prstGeom>
          <a:solidFill>
            <a:srgbClr val="BE9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478AF64-DAB7-49EE-AE00-37A218D02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206" y="5512174"/>
            <a:ext cx="1498184" cy="1345826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8BFB181-B4CF-1653-B1AA-2EA833D5A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9" y="2176711"/>
            <a:ext cx="5038725" cy="2114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8A074B6-C679-7619-C0E9-CFCE172DE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0510" y="873648"/>
            <a:ext cx="5734050" cy="4448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8CAD726-3382-5CF0-99D8-10DFA2BDD4C9}"/>
                  </a:ext>
                </a:extLst>
              </p14:cNvPr>
              <p14:cNvContentPartPr/>
              <p14:nvPr/>
            </p14:nvContentPartPr>
            <p14:xfrm>
              <a:off x="3342829" y="3343399"/>
              <a:ext cx="7920" cy="47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8CAD726-3382-5CF0-99D8-10DFA2BDD4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36709" y="3337279"/>
                <a:ext cx="201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C46B5A5-2088-9364-43A9-D920D84DF7A3}"/>
                  </a:ext>
                </a:extLst>
              </p14:cNvPr>
              <p14:cNvContentPartPr/>
              <p14:nvPr/>
            </p14:nvContentPartPr>
            <p14:xfrm>
              <a:off x="1929469" y="3235399"/>
              <a:ext cx="812880" cy="126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C46B5A5-2088-9364-43A9-D920D84DF7A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23349" y="3229279"/>
                <a:ext cx="825120" cy="13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99F96081-BA6A-3905-FA10-BF2EE476A6A9}"/>
              </a:ext>
            </a:extLst>
          </p:cNvPr>
          <p:cNvGrpSpPr/>
          <p:nvPr/>
        </p:nvGrpSpPr>
        <p:grpSpPr>
          <a:xfrm>
            <a:off x="2321509" y="3128839"/>
            <a:ext cx="1778040" cy="410760"/>
            <a:chOff x="2321509" y="3128839"/>
            <a:chExt cx="1778040" cy="41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C8116B8-548E-B7D7-58A6-74807EB469B9}"/>
                    </a:ext>
                  </a:extLst>
                </p14:cNvPr>
                <p14:cNvContentPartPr/>
                <p14:nvPr/>
              </p14:nvContentPartPr>
              <p14:xfrm>
                <a:off x="2321509" y="3283279"/>
                <a:ext cx="677520" cy="167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C8116B8-548E-B7D7-58A6-74807EB469B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15389" y="3277159"/>
                  <a:ext cx="6897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C2091EA-6415-E02A-5363-C418975A114B}"/>
                    </a:ext>
                  </a:extLst>
                </p14:cNvPr>
                <p14:cNvContentPartPr/>
                <p14:nvPr/>
              </p14:nvContentPartPr>
              <p14:xfrm>
                <a:off x="3068869" y="3307039"/>
                <a:ext cx="67320" cy="138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C2091EA-6415-E02A-5363-C418975A114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62749" y="3300919"/>
                  <a:ext cx="795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ACD5F18-A8D2-31F7-F44D-EF6068DB9856}"/>
                    </a:ext>
                  </a:extLst>
                </p14:cNvPr>
                <p14:cNvContentPartPr/>
                <p14:nvPr/>
              </p14:nvContentPartPr>
              <p14:xfrm>
                <a:off x="3240589" y="3330799"/>
                <a:ext cx="57240" cy="73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ACD5F18-A8D2-31F7-F44D-EF6068DB985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34469" y="3324679"/>
                  <a:ext cx="694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C53B361-BB9D-C5AB-C799-7F9AC5444167}"/>
                    </a:ext>
                  </a:extLst>
                </p14:cNvPr>
                <p14:cNvContentPartPr/>
                <p14:nvPr/>
              </p14:nvContentPartPr>
              <p14:xfrm>
                <a:off x="3372349" y="3312439"/>
                <a:ext cx="94680" cy="36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C53B361-BB9D-C5AB-C799-7F9AC544416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66229" y="3306319"/>
                  <a:ext cx="1069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60EBB10-AAA9-D9D8-E9FA-5D04E666392D}"/>
                    </a:ext>
                  </a:extLst>
                </p14:cNvPr>
                <p14:cNvContentPartPr/>
                <p14:nvPr/>
              </p14:nvContentPartPr>
              <p14:xfrm>
                <a:off x="3515629" y="3330799"/>
                <a:ext cx="59040" cy="84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60EBB10-AAA9-D9D8-E9FA-5D04E666392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09509" y="3324679"/>
                  <a:ext cx="712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8C70128-655A-E81F-B699-96F7957DA9E7}"/>
                    </a:ext>
                  </a:extLst>
                </p14:cNvPr>
                <p14:cNvContentPartPr/>
                <p14:nvPr/>
              </p14:nvContentPartPr>
              <p14:xfrm>
                <a:off x="3632269" y="3309919"/>
                <a:ext cx="216000" cy="229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8C70128-655A-E81F-B699-96F7957DA9E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26149" y="3303799"/>
                  <a:ext cx="2282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51A39A8-7DFF-F54A-9223-09263EDC9E65}"/>
                    </a:ext>
                  </a:extLst>
                </p14:cNvPr>
                <p14:cNvContentPartPr/>
                <p14:nvPr/>
              </p14:nvContentPartPr>
              <p14:xfrm>
                <a:off x="4019629" y="3128839"/>
                <a:ext cx="24120" cy="183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51A39A8-7DFF-F54A-9223-09263EDC9E6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13509" y="3122719"/>
                  <a:ext cx="363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4AE3B30-6EB8-9A05-C086-D94EDEF5B697}"/>
                    </a:ext>
                  </a:extLst>
                </p14:cNvPr>
                <p14:cNvContentPartPr/>
                <p14:nvPr/>
              </p14:nvContentPartPr>
              <p14:xfrm>
                <a:off x="4043029" y="3396319"/>
                <a:ext cx="43200" cy="52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4AE3B30-6EB8-9A05-C086-D94EDEF5B69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36909" y="3390199"/>
                  <a:ext cx="554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FD963B6-DB81-F0DC-3460-033FA3C035D7}"/>
                    </a:ext>
                  </a:extLst>
                </p14:cNvPr>
                <p14:cNvContentPartPr/>
                <p14:nvPr/>
              </p14:nvContentPartPr>
              <p14:xfrm>
                <a:off x="4049509" y="3384079"/>
                <a:ext cx="50040" cy="54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FD963B6-DB81-F0DC-3460-033FA3C035D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43389" y="3377959"/>
                  <a:ext cx="62280" cy="6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0AD6D75-F915-4471-5A0E-6B19B6FAE3B9}"/>
                  </a:ext>
                </a:extLst>
              </p14:cNvPr>
              <p14:cNvContentPartPr/>
              <p14:nvPr/>
            </p14:nvContentPartPr>
            <p14:xfrm>
              <a:off x="801229" y="3229639"/>
              <a:ext cx="985680" cy="18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0AD6D75-F915-4471-5A0E-6B19B6FAE3B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95109" y="3223519"/>
                <a:ext cx="99792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3E3D9BD-8E27-F8CA-DB33-939E17D20969}"/>
                  </a:ext>
                </a:extLst>
              </p14:cNvPr>
              <p14:cNvContentPartPr/>
              <p14:nvPr/>
            </p14:nvContentPartPr>
            <p14:xfrm>
              <a:off x="795469" y="3442039"/>
              <a:ext cx="1490040" cy="19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3E3D9BD-8E27-F8CA-DB33-939E17D2096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89349" y="3435919"/>
                <a:ext cx="1502280" cy="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4291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994B159-34AB-BC42-B88F-BA92E98889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3808" y="360000"/>
            <a:ext cx="1800725" cy="208825"/>
          </a:xfrm>
          <a:prstGeom prst="rect">
            <a:avLst/>
          </a:prstGeom>
        </p:spPr>
      </p:pic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DAE83F14-8147-1245-ADB5-1BEDDA4BE58A}"/>
              </a:ext>
            </a:extLst>
          </p:cNvPr>
          <p:cNvSpPr txBox="1">
            <a:spLocks/>
          </p:cNvSpPr>
          <p:nvPr/>
        </p:nvSpPr>
        <p:spPr>
          <a:xfrm>
            <a:off x="6812778" y="1988290"/>
            <a:ext cx="4663432" cy="79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" panose="020B0503030202020304" pitchFamily="34" charset="0"/>
                <a:cs typeface="Clear Sans" panose="020B0503030202020304" pitchFamily="34" charset="0"/>
              </a:rPr>
              <a:t>In your assigned teams: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82DF508-67E6-8A4D-8B3E-FCE561726C58}"/>
              </a:ext>
            </a:extLst>
          </p:cNvPr>
          <p:cNvCxnSpPr>
            <a:cxnSpLocks/>
          </p:cNvCxnSpPr>
          <p:nvPr/>
        </p:nvCxnSpPr>
        <p:spPr>
          <a:xfrm>
            <a:off x="6814389" y="1625017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tle 1">
            <a:extLst>
              <a:ext uri="{FF2B5EF4-FFF2-40B4-BE49-F238E27FC236}">
                <a16:creationId xmlns:a16="http://schemas.microsoft.com/office/drawing/2014/main" id="{22C8B94B-5095-2C43-9DFF-7FB0C5EFE986}"/>
              </a:ext>
            </a:extLst>
          </p:cNvPr>
          <p:cNvSpPr txBox="1">
            <a:spLocks/>
          </p:cNvSpPr>
          <p:nvPr/>
        </p:nvSpPr>
        <p:spPr>
          <a:xfrm>
            <a:off x="6814389" y="928825"/>
            <a:ext cx="3229419" cy="430887"/>
          </a:xfrm>
          <a:prstGeom prst="rect">
            <a:avLst/>
          </a:prstGeom>
        </p:spPr>
        <p:txBody>
          <a:bodyPr wrap="square" lIns="0" tIns="0" rIns="0" bIns="0" numCol="1" spc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b="1" dirty="0">
                <a:latin typeface="Clear Sans" panose="020B0503030202020304" pitchFamily="34" charset="0"/>
                <a:cs typeface="Clear Sans" panose="020B0503030202020304" pitchFamily="34" charset="0"/>
              </a:rPr>
              <a:t>Deliverable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6D71570-CC53-F74D-80D3-8C51C5DBC15D}"/>
              </a:ext>
            </a:extLst>
          </p:cNvPr>
          <p:cNvSpPr txBox="1">
            <a:spLocks/>
          </p:cNvSpPr>
          <p:nvPr/>
        </p:nvSpPr>
        <p:spPr>
          <a:xfrm>
            <a:off x="7531242" y="3034787"/>
            <a:ext cx="4374971" cy="57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100" b="1" dirty="0">
                <a:latin typeface="Clear Sans"/>
                <a:cs typeface="Clear Sans" panose="020B0503030202020304" pitchFamily="34" charset="0"/>
              </a:rPr>
              <a:t>Analyse the data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  <a:latin typeface="Clear Sans"/>
              <a:cs typeface="Clear Sans" panose="020B0503030202020304" pitchFamily="34" charset="0"/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A5042FE-A59B-E641-BD4D-4899FE31CCB9}"/>
              </a:ext>
            </a:extLst>
          </p:cNvPr>
          <p:cNvSpPr txBox="1">
            <a:spLocks/>
          </p:cNvSpPr>
          <p:nvPr/>
        </p:nvSpPr>
        <p:spPr>
          <a:xfrm>
            <a:off x="7541576" y="4550402"/>
            <a:ext cx="3885315" cy="57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100" b="1" dirty="0">
                <a:latin typeface="Clear Sans"/>
                <a:cs typeface="Clear Sans" panose="020B0503030202020304" pitchFamily="34" charset="0"/>
              </a:rPr>
              <a:t>Present: 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  <a:latin typeface="Clear Sans"/>
              <a:cs typeface="Clear Sans" panose="020B05030302020203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"/>
                <a:cs typeface="Clear Sans" panose="020B0503030202020304" pitchFamily="34" charset="0"/>
              </a:rPr>
              <a:t>Live presentation to the DF team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"/>
                <a:cs typeface="Clear Sans" panose="020B0503030202020304" pitchFamily="34" charset="0"/>
              </a:rPr>
              <a:t>(Teams choice of format, PowerPoint, PDF, google docs etc)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4CA81704-9B3E-AE4B-8E0D-1808D0D94A64}"/>
              </a:ext>
            </a:extLst>
          </p:cNvPr>
          <p:cNvSpPr txBox="1">
            <a:spLocks/>
          </p:cNvSpPr>
          <p:nvPr/>
        </p:nvSpPr>
        <p:spPr>
          <a:xfrm>
            <a:off x="6812778" y="2579388"/>
            <a:ext cx="1289745" cy="19978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400" b="1">
                <a:latin typeface="Clear Sans" panose="020B0503030202020304" pitchFamily="34" charset="0"/>
                <a:cs typeface="Clear Sans" panose="020B0503030202020304" pitchFamily="34" charset="0"/>
              </a:rPr>
              <a:t>Key objectives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84D7F40-B9DF-0B46-8CD6-24B24552E8CF}"/>
              </a:ext>
            </a:extLst>
          </p:cNvPr>
          <p:cNvCxnSpPr>
            <a:cxnSpLocks/>
          </p:cNvCxnSpPr>
          <p:nvPr/>
        </p:nvCxnSpPr>
        <p:spPr>
          <a:xfrm>
            <a:off x="6853207" y="5615181"/>
            <a:ext cx="4644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44A51642-ED25-364B-B38E-F585F83366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CECD15AF-33D5-DF40-AFB0-AAC00617760B}"/>
              </a:ext>
            </a:extLst>
          </p:cNvPr>
          <p:cNvSpPr txBox="1">
            <a:spLocks/>
          </p:cNvSpPr>
          <p:nvPr/>
        </p:nvSpPr>
        <p:spPr>
          <a:xfrm>
            <a:off x="7541577" y="3794387"/>
            <a:ext cx="3885315" cy="57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100" b="1" dirty="0">
                <a:latin typeface="Clear Sans"/>
                <a:cs typeface="Clear Sans" panose="020B0503030202020304" pitchFamily="34" charset="0"/>
              </a:rPr>
              <a:t>Visualisation &amp; Story Telling: </a:t>
            </a:r>
            <a:endParaRPr lang="en-GB" sz="1100" b="1" dirty="0">
              <a:solidFill>
                <a:schemeClr val="tx1">
                  <a:lumMod val="50000"/>
                  <a:lumOff val="50000"/>
                </a:schemeClr>
              </a:solidFill>
              <a:latin typeface="Clear Sans"/>
              <a:cs typeface="Clear Sans" panose="020B05030302020203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lear Sans"/>
                <a:cs typeface="Clear Sans" panose="020B0503030202020304" pitchFamily="34" charset="0"/>
              </a:rPr>
              <a:t>Tableau presentation file (on Tableau Public)</a:t>
            </a:r>
          </a:p>
        </p:txBody>
      </p:sp>
      <p:sp>
        <p:nvSpPr>
          <p:cNvPr id="5" name="Graphic 2">
            <a:extLst>
              <a:ext uri="{FF2B5EF4-FFF2-40B4-BE49-F238E27FC236}">
                <a16:creationId xmlns:a16="http://schemas.microsoft.com/office/drawing/2014/main" id="{16469008-7E61-044C-B804-3581B4D5F4DA}"/>
              </a:ext>
            </a:extLst>
          </p:cNvPr>
          <p:cNvSpPr/>
          <p:nvPr/>
        </p:nvSpPr>
        <p:spPr>
          <a:xfrm>
            <a:off x="6853207" y="3034787"/>
            <a:ext cx="432000" cy="432000"/>
          </a:xfrm>
          <a:custGeom>
            <a:avLst/>
            <a:gdLst>
              <a:gd name="connsiteX0" fmla="*/ 74808 w 432000"/>
              <a:gd name="connsiteY0" fmla="*/ 245088 h 432000"/>
              <a:gd name="connsiteX1" fmla="*/ 103896 w 432000"/>
              <a:gd name="connsiteY1" fmla="*/ 216000 h 432000"/>
              <a:gd name="connsiteX2" fmla="*/ 97272 w 432000"/>
              <a:gd name="connsiteY2" fmla="*/ 197784 h 432000"/>
              <a:gd name="connsiteX3" fmla="*/ 159552 w 432000"/>
              <a:gd name="connsiteY3" fmla="*/ 96552 h 432000"/>
              <a:gd name="connsiteX4" fmla="*/ 200160 w 432000"/>
              <a:gd name="connsiteY4" fmla="*/ 94248 h 432000"/>
              <a:gd name="connsiteX5" fmla="*/ 203256 w 432000"/>
              <a:gd name="connsiteY5" fmla="*/ 90072 h 432000"/>
              <a:gd name="connsiteX6" fmla="*/ 250416 w 432000"/>
              <a:gd name="connsiteY6" fmla="*/ 117000 h 432000"/>
              <a:gd name="connsiteX7" fmla="*/ 270504 w 432000"/>
              <a:gd name="connsiteY7" fmla="*/ 152856 h 432000"/>
              <a:gd name="connsiteX8" fmla="*/ 306360 w 432000"/>
              <a:gd name="connsiteY8" fmla="*/ 132768 h 432000"/>
              <a:gd name="connsiteX9" fmla="*/ 303264 w 432000"/>
              <a:gd name="connsiteY9" fmla="*/ 109800 h 432000"/>
              <a:gd name="connsiteX10" fmla="*/ 358488 w 432000"/>
              <a:gd name="connsiteY10" fmla="*/ 54576 h 432000"/>
              <a:gd name="connsiteX11" fmla="*/ 400392 w 432000"/>
              <a:gd name="connsiteY11" fmla="*/ 52992 h 432000"/>
              <a:gd name="connsiteX12" fmla="*/ 398808 w 432000"/>
              <a:gd name="connsiteY12" fmla="*/ 11088 h 432000"/>
              <a:gd name="connsiteX13" fmla="*/ 356832 w 432000"/>
              <a:gd name="connsiteY13" fmla="*/ 12672 h 432000"/>
              <a:gd name="connsiteX14" fmla="*/ 353160 w 432000"/>
              <a:gd name="connsiteY14" fmla="*/ 48096 h 432000"/>
              <a:gd name="connsiteX15" fmla="*/ 297936 w 432000"/>
              <a:gd name="connsiteY15" fmla="*/ 103320 h 432000"/>
              <a:gd name="connsiteX16" fmla="*/ 257256 w 432000"/>
              <a:gd name="connsiteY16" fmla="*/ 104688 h 432000"/>
              <a:gd name="connsiteX17" fmla="*/ 253728 w 432000"/>
              <a:gd name="connsiteY17" fmla="*/ 109296 h 432000"/>
              <a:gd name="connsiteX18" fmla="*/ 206568 w 432000"/>
              <a:gd name="connsiteY18" fmla="*/ 82368 h 432000"/>
              <a:gd name="connsiteX19" fmla="*/ 186408 w 432000"/>
              <a:gd name="connsiteY19" fmla="*/ 46584 h 432000"/>
              <a:gd name="connsiteX20" fmla="*/ 150624 w 432000"/>
              <a:gd name="connsiteY20" fmla="*/ 66744 h 432000"/>
              <a:gd name="connsiteX21" fmla="*/ 153936 w 432000"/>
              <a:gd name="connsiteY21" fmla="*/ 89856 h 432000"/>
              <a:gd name="connsiteX22" fmla="*/ 91152 w 432000"/>
              <a:gd name="connsiteY22" fmla="*/ 191952 h 432000"/>
              <a:gd name="connsiteX23" fmla="*/ 50760 w 432000"/>
              <a:gd name="connsiteY23" fmla="*/ 199656 h 432000"/>
              <a:gd name="connsiteX24" fmla="*/ 58464 w 432000"/>
              <a:gd name="connsiteY24" fmla="*/ 240048 h 432000"/>
              <a:gd name="connsiteX25" fmla="*/ 74808 w 432000"/>
              <a:gd name="connsiteY25" fmla="*/ 245088 h 432000"/>
              <a:gd name="connsiteX26" fmla="*/ 74808 w 432000"/>
              <a:gd name="connsiteY26" fmla="*/ 245088 h 432000"/>
              <a:gd name="connsiteX27" fmla="*/ 378000 w 432000"/>
              <a:gd name="connsiteY27" fmla="*/ 12456 h 432000"/>
              <a:gd name="connsiteX28" fmla="*/ 398808 w 432000"/>
              <a:gd name="connsiteY28" fmla="*/ 33264 h 432000"/>
              <a:gd name="connsiteX29" fmla="*/ 378000 w 432000"/>
              <a:gd name="connsiteY29" fmla="*/ 54000 h 432000"/>
              <a:gd name="connsiteX30" fmla="*/ 357192 w 432000"/>
              <a:gd name="connsiteY30" fmla="*/ 33192 h 432000"/>
              <a:gd name="connsiteX31" fmla="*/ 378000 w 432000"/>
              <a:gd name="connsiteY31" fmla="*/ 12456 h 432000"/>
              <a:gd name="connsiteX32" fmla="*/ 378000 w 432000"/>
              <a:gd name="connsiteY32" fmla="*/ 12456 h 432000"/>
              <a:gd name="connsiteX33" fmla="*/ 278280 w 432000"/>
              <a:gd name="connsiteY33" fmla="*/ 103824 h 432000"/>
              <a:gd name="connsiteX34" fmla="*/ 299088 w 432000"/>
              <a:gd name="connsiteY34" fmla="*/ 124632 h 432000"/>
              <a:gd name="connsiteX35" fmla="*/ 278280 w 432000"/>
              <a:gd name="connsiteY35" fmla="*/ 145368 h 432000"/>
              <a:gd name="connsiteX36" fmla="*/ 257472 w 432000"/>
              <a:gd name="connsiteY36" fmla="*/ 124560 h 432000"/>
              <a:gd name="connsiteX37" fmla="*/ 278280 w 432000"/>
              <a:gd name="connsiteY37" fmla="*/ 103824 h 432000"/>
              <a:gd name="connsiteX38" fmla="*/ 278280 w 432000"/>
              <a:gd name="connsiteY38" fmla="*/ 103824 h 432000"/>
              <a:gd name="connsiteX39" fmla="*/ 178632 w 432000"/>
              <a:gd name="connsiteY39" fmla="*/ 54000 h 432000"/>
              <a:gd name="connsiteX40" fmla="*/ 199440 w 432000"/>
              <a:gd name="connsiteY40" fmla="*/ 74808 h 432000"/>
              <a:gd name="connsiteX41" fmla="*/ 178632 w 432000"/>
              <a:gd name="connsiteY41" fmla="*/ 95544 h 432000"/>
              <a:gd name="connsiteX42" fmla="*/ 157824 w 432000"/>
              <a:gd name="connsiteY42" fmla="*/ 74736 h 432000"/>
              <a:gd name="connsiteX43" fmla="*/ 178632 w 432000"/>
              <a:gd name="connsiteY43" fmla="*/ 54000 h 432000"/>
              <a:gd name="connsiteX44" fmla="*/ 178632 w 432000"/>
              <a:gd name="connsiteY44" fmla="*/ 54000 h 432000"/>
              <a:gd name="connsiteX45" fmla="*/ 74808 w 432000"/>
              <a:gd name="connsiteY45" fmla="*/ 195192 h 432000"/>
              <a:gd name="connsiteX46" fmla="*/ 95544 w 432000"/>
              <a:gd name="connsiteY46" fmla="*/ 216000 h 432000"/>
              <a:gd name="connsiteX47" fmla="*/ 74736 w 432000"/>
              <a:gd name="connsiteY47" fmla="*/ 236736 h 432000"/>
              <a:gd name="connsiteX48" fmla="*/ 54000 w 432000"/>
              <a:gd name="connsiteY48" fmla="*/ 216000 h 432000"/>
              <a:gd name="connsiteX49" fmla="*/ 74808 w 432000"/>
              <a:gd name="connsiteY49" fmla="*/ 195192 h 432000"/>
              <a:gd name="connsiteX50" fmla="*/ 74808 w 432000"/>
              <a:gd name="connsiteY50" fmla="*/ 195192 h 432000"/>
              <a:gd name="connsiteX51" fmla="*/ 402912 w 432000"/>
              <a:gd name="connsiteY51" fmla="*/ 423720 h 432000"/>
              <a:gd name="connsiteX52" fmla="*/ 402912 w 432000"/>
              <a:gd name="connsiteY52" fmla="*/ 112176 h 432000"/>
              <a:gd name="connsiteX53" fmla="*/ 344736 w 432000"/>
              <a:gd name="connsiteY53" fmla="*/ 112176 h 432000"/>
              <a:gd name="connsiteX54" fmla="*/ 344736 w 432000"/>
              <a:gd name="connsiteY54" fmla="*/ 423720 h 432000"/>
              <a:gd name="connsiteX55" fmla="*/ 303192 w 432000"/>
              <a:gd name="connsiteY55" fmla="*/ 423720 h 432000"/>
              <a:gd name="connsiteX56" fmla="*/ 303192 w 432000"/>
              <a:gd name="connsiteY56" fmla="*/ 228456 h 432000"/>
              <a:gd name="connsiteX57" fmla="*/ 245016 w 432000"/>
              <a:gd name="connsiteY57" fmla="*/ 228456 h 432000"/>
              <a:gd name="connsiteX58" fmla="*/ 245016 w 432000"/>
              <a:gd name="connsiteY58" fmla="*/ 423720 h 432000"/>
              <a:gd name="connsiteX59" fmla="*/ 203472 w 432000"/>
              <a:gd name="connsiteY59" fmla="*/ 423720 h 432000"/>
              <a:gd name="connsiteX60" fmla="*/ 203472 w 432000"/>
              <a:gd name="connsiteY60" fmla="*/ 195264 h 432000"/>
              <a:gd name="connsiteX61" fmla="*/ 145296 w 432000"/>
              <a:gd name="connsiteY61" fmla="*/ 195264 h 432000"/>
              <a:gd name="connsiteX62" fmla="*/ 145296 w 432000"/>
              <a:gd name="connsiteY62" fmla="*/ 423720 h 432000"/>
              <a:gd name="connsiteX63" fmla="*/ 103752 w 432000"/>
              <a:gd name="connsiteY63" fmla="*/ 423720 h 432000"/>
              <a:gd name="connsiteX64" fmla="*/ 103752 w 432000"/>
              <a:gd name="connsiteY64" fmla="*/ 294912 h 432000"/>
              <a:gd name="connsiteX65" fmla="*/ 45720 w 432000"/>
              <a:gd name="connsiteY65" fmla="*/ 294912 h 432000"/>
              <a:gd name="connsiteX66" fmla="*/ 45720 w 432000"/>
              <a:gd name="connsiteY66" fmla="*/ 423648 h 432000"/>
              <a:gd name="connsiteX67" fmla="*/ 8280 w 432000"/>
              <a:gd name="connsiteY67" fmla="*/ 423648 h 432000"/>
              <a:gd name="connsiteX68" fmla="*/ 8280 w 432000"/>
              <a:gd name="connsiteY68" fmla="*/ 0 h 432000"/>
              <a:gd name="connsiteX69" fmla="*/ 0 w 432000"/>
              <a:gd name="connsiteY69" fmla="*/ 0 h 432000"/>
              <a:gd name="connsiteX70" fmla="*/ 0 w 432000"/>
              <a:gd name="connsiteY70" fmla="*/ 432000 h 432000"/>
              <a:gd name="connsiteX71" fmla="*/ 432000 w 432000"/>
              <a:gd name="connsiteY71" fmla="*/ 432000 h 432000"/>
              <a:gd name="connsiteX72" fmla="*/ 432000 w 432000"/>
              <a:gd name="connsiteY72" fmla="*/ 423720 h 432000"/>
              <a:gd name="connsiteX73" fmla="*/ 402912 w 432000"/>
              <a:gd name="connsiteY73" fmla="*/ 423720 h 432000"/>
              <a:gd name="connsiteX74" fmla="*/ 95544 w 432000"/>
              <a:gd name="connsiteY74" fmla="*/ 423720 h 432000"/>
              <a:gd name="connsiteX75" fmla="*/ 54000 w 432000"/>
              <a:gd name="connsiteY75" fmla="*/ 423720 h 432000"/>
              <a:gd name="connsiteX76" fmla="*/ 54000 w 432000"/>
              <a:gd name="connsiteY76" fmla="*/ 303264 h 432000"/>
              <a:gd name="connsiteX77" fmla="*/ 95544 w 432000"/>
              <a:gd name="connsiteY77" fmla="*/ 303264 h 432000"/>
              <a:gd name="connsiteX78" fmla="*/ 95544 w 432000"/>
              <a:gd name="connsiteY78" fmla="*/ 423720 h 432000"/>
              <a:gd name="connsiteX79" fmla="*/ 195264 w 432000"/>
              <a:gd name="connsiteY79" fmla="*/ 423720 h 432000"/>
              <a:gd name="connsiteX80" fmla="*/ 153720 w 432000"/>
              <a:gd name="connsiteY80" fmla="*/ 423720 h 432000"/>
              <a:gd name="connsiteX81" fmla="*/ 153720 w 432000"/>
              <a:gd name="connsiteY81" fmla="*/ 203544 h 432000"/>
              <a:gd name="connsiteX82" fmla="*/ 195264 w 432000"/>
              <a:gd name="connsiteY82" fmla="*/ 203544 h 432000"/>
              <a:gd name="connsiteX83" fmla="*/ 195264 w 432000"/>
              <a:gd name="connsiteY83" fmla="*/ 423720 h 432000"/>
              <a:gd name="connsiteX84" fmla="*/ 294912 w 432000"/>
              <a:gd name="connsiteY84" fmla="*/ 423720 h 432000"/>
              <a:gd name="connsiteX85" fmla="*/ 253368 w 432000"/>
              <a:gd name="connsiteY85" fmla="*/ 423720 h 432000"/>
              <a:gd name="connsiteX86" fmla="*/ 253368 w 432000"/>
              <a:gd name="connsiteY86" fmla="*/ 236736 h 432000"/>
              <a:gd name="connsiteX87" fmla="*/ 294912 w 432000"/>
              <a:gd name="connsiteY87" fmla="*/ 236736 h 432000"/>
              <a:gd name="connsiteX88" fmla="*/ 294912 w 432000"/>
              <a:gd name="connsiteY88" fmla="*/ 423720 h 432000"/>
              <a:gd name="connsiteX89" fmla="*/ 394632 w 432000"/>
              <a:gd name="connsiteY89" fmla="*/ 423720 h 432000"/>
              <a:gd name="connsiteX90" fmla="*/ 353088 w 432000"/>
              <a:gd name="connsiteY90" fmla="*/ 423720 h 432000"/>
              <a:gd name="connsiteX91" fmla="*/ 353088 w 432000"/>
              <a:gd name="connsiteY91" fmla="*/ 120456 h 432000"/>
              <a:gd name="connsiteX92" fmla="*/ 394632 w 432000"/>
              <a:gd name="connsiteY92" fmla="*/ 120456 h 432000"/>
              <a:gd name="connsiteX93" fmla="*/ 394632 w 432000"/>
              <a:gd name="connsiteY93" fmla="*/ 42372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32000" h="432000">
                <a:moveTo>
                  <a:pt x="74808" y="245088"/>
                </a:moveTo>
                <a:cubicBezTo>
                  <a:pt x="90864" y="245088"/>
                  <a:pt x="103896" y="232056"/>
                  <a:pt x="103896" y="216000"/>
                </a:cubicBezTo>
                <a:cubicBezTo>
                  <a:pt x="103896" y="209376"/>
                  <a:pt x="101520" y="202896"/>
                  <a:pt x="97272" y="197784"/>
                </a:cubicBezTo>
                <a:lnTo>
                  <a:pt x="159552" y="96552"/>
                </a:lnTo>
                <a:cubicBezTo>
                  <a:pt x="171432" y="107136"/>
                  <a:pt x="189576" y="106128"/>
                  <a:pt x="200160" y="94248"/>
                </a:cubicBezTo>
                <a:cubicBezTo>
                  <a:pt x="201312" y="92952"/>
                  <a:pt x="202320" y="91584"/>
                  <a:pt x="203256" y="90072"/>
                </a:cubicBezTo>
                <a:lnTo>
                  <a:pt x="250416" y="117000"/>
                </a:lnTo>
                <a:cubicBezTo>
                  <a:pt x="246096" y="132480"/>
                  <a:pt x="255096" y="148464"/>
                  <a:pt x="270504" y="152856"/>
                </a:cubicBezTo>
                <a:cubicBezTo>
                  <a:pt x="285984" y="157176"/>
                  <a:pt x="301968" y="148176"/>
                  <a:pt x="306360" y="132768"/>
                </a:cubicBezTo>
                <a:cubicBezTo>
                  <a:pt x="308520" y="124992"/>
                  <a:pt x="307440" y="116712"/>
                  <a:pt x="303264" y="109800"/>
                </a:cubicBezTo>
                <a:lnTo>
                  <a:pt x="358488" y="54576"/>
                </a:lnTo>
                <a:cubicBezTo>
                  <a:pt x="370512" y="65736"/>
                  <a:pt x="389232" y="65016"/>
                  <a:pt x="400392" y="52992"/>
                </a:cubicBezTo>
                <a:cubicBezTo>
                  <a:pt x="411552" y="40968"/>
                  <a:pt x="410832" y="22248"/>
                  <a:pt x="398808" y="11088"/>
                </a:cubicBezTo>
                <a:cubicBezTo>
                  <a:pt x="386712" y="0"/>
                  <a:pt x="367992" y="720"/>
                  <a:pt x="356832" y="12672"/>
                </a:cubicBezTo>
                <a:cubicBezTo>
                  <a:pt x="347832" y="22320"/>
                  <a:pt x="346320" y="36792"/>
                  <a:pt x="353160" y="48096"/>
                </a:cubicBezTo>
                <a:lnTo>
                  <a:pt x="297936" y="103320"/>
                </a:lnTo>
                <a:cubicBezTo>
                  <a:pt x="286344" y="92448"/>
                  <a:pt x="268056" y="93096"/>
                  <a:pt x="257256" y="104688"/>
                </a:cubicBezTo>
                <a:cubicBezTo>
                  <a:pt x="255960" y="106128"/>
                  <a:pt x="254736" y="107640"/>
                  <a:pt x="253728" y="109296"/>
                </a:cubicBezTo>
                <a:lnTo>
                  <a:pt x="206568" y="82368"/>
                </a:lnTo>
                <a:cubicBezTo>
                  <a:pt x="210888" y="66888"/>
                  <a:pt x="201888" y="50904"/>
                  <a:pt x="186408" y="46584"/>
                </a:cubicBezTo>
                <a:cubicBezTo>
                  <a:pt x="170928" y="42264"/>
                  <a:pt x="154944" y="51264"/>
                  <a:pt x="150624" y="66744"/>
                </a:cubicBezTo>
                <a:cubicBezTo>
                  <a:pt x="148464" y="74592"/>
                  <a:pt x="149616" y="82944"/>
                  <a:pt x="153936" y="89856"/>
                </a:cubicBezTo>
                <a:lnTo>
                  <a:pt x="91152" y="191952"/>
                </a:lnTo>
                <a:cubicBezTo>
                  <a:pt x="77832" y="182952"/>
                  <a:pt x="59760" y="186408"/>
                  <a:pt x="50760" y="199656"/>
                </a:cubicBezTo>
                <a:cubicBezTo>
                  <a:pt x="41760" y="212976"/>
                  <a:pt x="45216" y="231048"/>
                  <a:pt x="58464" y="240048"/>
                </a:cubicBezTo>
                <a:cubicBezTo>
                  <a:pt x="63288" y="243360"/>
                  <a:pt x="68976" y="245088"/>
                  <a:pt x="74808" y="245088"/>
                </a:cubicBezTo>
                <a:lnTo>
                  <a:pt x="74808" y="245088"/>
                </a:lnTo>
                <a:close/>
                <a:moveTo>
                  <a:pt x="378000" y="12456"/>
                </a:moveTo>
                <a:cubicBezTo>
                  <a:pt x="389448" y="12456"/>
                  <a:pt x="398808" y="21744"/>
                  <a:pt x="398808" y="33264"/>
                </a:cubicBezTo>
                <a:cubicBezTo>
                  <a:pt x="398808" y="44784"/>
                  <a:pt x="389448" y="54000"/>
                  <a:pt x="378000" y="54000"/>
                </a:cubicBezTo>
                <a:cubicBezTo>
                  <a:pt x="366552" y="54000"/>
                  <a:pt x="357192" y="44712"/>
                  <a:pt x="357192" y="33192"/>
                </a:cubicBezTo>
                <a:cubicBezTo>
                  <a:pt x="357264" y="21744"/>
                  <a:pt x="366552" y="12456"/>
                  <a:pt x="378000" y="12456"/>
                </a:cubicBezTo>
                <a:lnTo>
                  <a:pt x="378000" y="12456"/>
                </a:lnTo>
                <a:close/>
                <a:moveTo>
                  <a:pt x="278280" y="103824"/>
                </a:moveTo>
                <a:cubicBezTo>
                  <a:pt x="289728" y="103824"/>
                  <a:pt x="299088" y="113112"/>
                  <a:pt x="299088" y="124632"/>
                </a:cubicBezTo>
                <a:cubicBezTo>
                  <a:pt x="299088" y="136152"/>
                  <a:pt x="289800" y="145368"/>
                  <a:pt x="278280" y="145368"/>
                </a:cubicBezTo>
                <a:cubicBezTo>
                  <a:pt x="266832" y="145368"/>
                  <a:pt x="257472" y="136080"/>
                  <a:pt x="257472" y="124560"/>
                </a:cubicBezTo>
                <a:cubicBezTo>
                  <a:pt x="257544" y="113112"/>
                  <a:pt x="266832" y="103824"/>
                  <a:pt x="278280" y="103824"/>
                </a:cubicBezTo>
                <a:lnTo>
                  <a:pt x="278280" y="103824"/>
                </a:lnTo>
                <a:close/>
                <a:moveTo>
                  <a:pt x="178632" y="54000"/>
                </a:moveTo>
                <a:cubicBezTo>
                  <a:pt x="190080" y="54000"/>
                  <a:pt x="199440" y="63288"/>
                  <a:pt x="199440" y="74808"/>
                </a:cubicBezTo>
                <a:cubicBezTo>
                  <a:pt x="199440" y="86328"/>
                  <a:pt x="190152" y="95544"/>
                  <a:pt x="178632" y="95544"/>
                </a:cubicBezTo>
                <a:cubicBezTo>
                  <a:pt x="167184" y="95544"/>
                  <a:pt x="157824" y="86256"/>
                  <a:pt x="157824" y="74736"/>
                </a:cubicBezTo>
                <a:cubicBezTo>
                  <a:pt x="157896" y="63288"/>
                  <a:pt x="167184" y="54000"/>
                  <a:pt x="178632" y="54000"/>
                </a:cubicBezTo>
                <a:lnTo>
                  <a:pt x="178632" y="54000"/>
                </a:lnTo>
                <a:close/>
                <a:moveTo>
                  <a:pt x="74808" y="195192"/>
                </a:moveTo>
                <a:cubicBezTo>
                  <a:pt x="86256" y="195192"/>
                  <a:pt x="95544" y="204480"/>
                  <a:pt x="95544" y="216000"/>
                </a:cubicBezTo>
                <a:cubicBezTo>
                  <a:pt x="95544" y="227448"/>
                  <a:pt x="86256" y="236736"/>
                  <a:pt x="74736" y="236736"/>
                </a:cubicBezTo>
                <a:cubicBezTo>
                  <a:pt x="63288" y="236736"/>
                  <a:pt x="54000" y="227448"/>
                  <a:pt x="54000" y="216000"/>
                </a:cubicBezTo>
                <a:cubicBezTo>
                  <a:pt x="54000" y="204552"/>
                  <a:pt x="63288" y="195264"/>
                  <a:pt x="74808" y="195192"/>
                </a:cubicBezTo>
                <a:lnTo>
                  <a:pt x="74808" y="195192"/>
                </a:lnTo>
                <a:close/>
                <a:moveTo>
                  <a:pt x="402912" y="423720"/>
                </a:moveTo>
                <a:lnTo>
                  <a:pt x="402912" y="112176"/>
                </a:lnTo>
                <a:lnTo>
                  <a:pt x="344736" y="112176"/>
                </a:lnTo>
                <a:lnTo>
                  <a:pt x="344736" y="423720"/>
                </a:lnTo>
                <a:lnTo>
                  <a:pt x="303192" y="423720"/>
                </a:lnTo>
                <a:lnTo>
                  <a:pt x="303192" y="228456"/>
                </a:lnTo>
                <a:lnTo>
                  <a:pt x="245016" y="228456"/>
                </a:lnTo>
                <a:lnTo>
                  <a:pt x="245016" y="423720"/>
                </a:lnTo>
                <a:lnTo>
                  <a:pt x="203472" y="423720"/>
                </a:lnTo>
                <a:lnTo>
                  <a:pt x="203472" y="195264"/>
                </a:lnTo>
                <a:lnTo>
                  <a:pt x="145296" y="195264"/>
                </a:lnTo>
                <a:lnTo>
                  <a:pt x="145296" y="423720"/>
                </a:lnTo>
                <a:lnTo>
                  <a:pt x="103752" y="423720"/>
                </a:lnTo>
                <a:lnTo>
                  <a:pt x="103752" y="294912"/>
                </a:lnTo>
                <a:lnTo>
                  <a:pt x="45720" y="294912"/>
                </a:lnTo>
                <a:lnTo>
                  <a:pt x="45720" y="423648"/>
                </a:lnTo>
                <a:lnTo>
                  <a:pt x="8280" y="423648"/>
                </a:lnTo>
                <a:lnTo>
                  <a:pt x="8280" y="0"/>
                </a:lnTo>
                <a:lnTo>
                  <a:pt x="0" y="0"/>
                </a:lnTo>
                <a:lnTo>
                  <a:pt x="0" y="432000"/>
                </a:lnTo>
                <a:lnTo>
                  <a:pt x="432000" y="432000"/>
                </a:lnTo>
                <a:lnTo>
                  <a:pt x="432000" y="423720"/>
                </a:lnTo>
                <a:lnTo>
                  <a:pt x="402912" y="423720"/>
                </a:lnTo>
                <a:close/>
                <a:moveTo>
                  <a:pt x="95544" y="423720"/>
                </a:moveTo>
                <a:lnTo>
                  <a:pt x="54000" y="423720"/>
                </a:lnTo>
                <a:lnTo>
                  <a:pt x="54000" y="303264"/>
                </a:lnTo>
                <a:lnTo>
                  <a:pt x="95544" y="303264"/>
                </a:lnTo>
                <a:lnTo>
                  <a:pt x="95544" y="423720"/>
                </a:lnTo>
                <a:close/>
                <a:moveTo>
                  <a:pt x="195264" y="423720"/>
                </a:moveTo>
                <a:lnTo>
                  <a:pt x="153720" y="423720"/>
                </a:lnTo>
                <a:lnTo>
                  <a:pt x="153720" y="203544"/>
                </a:lnTo>
                <a:lnTo>
                  <a:pt x="195264" y="203544"/>
                </a:lnTo>
                <a:lnTo>
                  <a:pt x="195264" y="423720"/>
                </a:lnTo>
                <a:close/>
                <a:moveTo>
                  <a:pt x="294912" y="423720"/>
                </a:moveTo>
                <a:lnTo>
                  <a:pt x="253368" y="423720"/>
                </a:lnTo>
                <a:lnTo>
                  <a:pt x="253368" y="236736"/>
                </a:lnTo>
                <a:lnTo>
                  <a:pt x="294912" y="236736"/>
                </a:lnTo>
                <a:lnTo>
                  <a:pt x="294912" y="423720"/>
                </a:lnTo>
                <a:close/>
                <a:moveTo>
                  <a:pt x="394632" y="423720"/>
                </a:moveTo>
                <a:lnTo>
                  <a:pt x="353088" y="423720"/>
                </a:lnTo>
                <a:lnTo>
                  <a:pt x="353088" y="120456"/>
                </a:lnTo>
                <a:lnTo>
                  <a:pt x="394632" y="120456"/>
                </a:lnTo>
                <a:lnTo>
                  <a:pt x="394632" y="423720"/>
                </a:lnTo>
                <a:close/>
              </a:path>
            </a:pathLst>
          </a:custGeom>
          <a:solidFill>
            <a:srgbClr val="0064DC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Graphic 44">
            <a:extLst>
              <a:ext uri="{FF2B5EF4-FFF2-40B4-BE49-F238E27FC236}">
                <a16:creationId xmlns:a16="http://schemas.microsoft.com/office/drawing/2014/main" id="{1898829C-3D11-B747-8948-30EDE1613D11}"/>
              </a:ext>
            </a:extLst>
          </p:cNvPr>
          <p:cNvSpPr/>
          <p:nvPr/>
        </p:nvSpPr>
        <p:spPr>
          <a:xfrm>
            <a:off x="6830201" y="3794386"/>
            <a:ext cx="511165" cy="432000"/>
          </a:xfrm>
          <a:custGeom>
            <a:avLst/>
            <a:gdLst>
              <a:gd name="connsiteX0" fmla="*/ 0 w 511165"/>
              <a:gd name="connsiteY0" fmla="*/ 383112 h 432000"/>
              <a:gd name="connsiteX1" fmla="*/ 0 w 511165"/>
              <a:gd name="connsiteY1" fmla="*/ 387216 h 432000"/>
              <a:gd name="connsiteX2" fmla="*/ 44645 w 511165"/>
              <a:gd name="connsiteY2" fmla="*/ 432000 h 432000"/>
              <a:gd name="connsiteX3" fmla="*/ 466520 w 511165"/>
              <a:gd name="connsiteY3" fmla="*/ 432000 h 432000"/>
              <a:gd name="connsiteX4" fmla="*/ 511166 w 511165"/>
              <a:gd name="connsiteY4" fmla="*/ 387144 h 432000"/>
              <a:gd name="connsiteX5" fmla="*/ 511166 w 511165"/>
              <a:gd name="connsiteY5" fmla="*/ 383040 h 432000"/>
              <a:gd name="connsiteX6" fmla="*/ 0 w 511165"/>
              <a:gd name="connsiteY6" fmla="*/ 383040 h 432000"/>
              <a:gd name="connsiteX7" fmla="*/ 466449 w 511165"/>
              <a:gd name="connsiteY7" fmla="*/ 423864 h 432000"/>
              <a:gd name="connsiteX8" fmla="*/ 44645 w 511165"/>
              <a:gd name="connsiteY8" fmla="*/ 423864 h 432000"/>
              <a:gd name="connsiteX9" fmla="*/ 8384 w 511165"/>
              <a:gd name="connsiteY9" fmla="*/ 391248 h 432000"/>
              <a:gd name="connsiteX10" fmla="*/ 502853 w 511165"/>
              <a:gd name="connsiteY10" fmla="*/ 391248 h 432000"/>
              <a:gd name="connsiteX11" fmla="*/ 466449 w 511165"/>
              <a:gd name="connsiteY11" fmla="*/ 423864 h 432000"/>
              <a:gd name="connsiteX12" fmla="*/ 281775 w 511165"/>
              <a:gd name="connsiteY12" fmla="*/ 113616 h 432000"/>
              <a:gd name="connsiteX13" fmla="*/ 274251 w 511165"/>
              <a:gd name="connsiteY13" fmla="*/ 110592 h 432000"/>
              <a:gd name="connsiteX14" fmla="*/ 230465 w 511165"/>
              <a:gd name="connsiteY14" fmla="*/ 220608 h 432000"/>
              <a:gd name="connsiteX15" fmla="*/ 237990 w 511165"/>
              <a:gd name="connsiteY15" fmla="*/ 223632 h 432000"/>
              <a:gd name="connsiteX16" fmla="*/ 281775 w 511165"/>
              <a:gd name="connsiteY16" fmla="*/ 113616 h 432000"/>
              <a:gd name="connsiteX17" fmla="*/ 323268 w 511165"/>
              <a:gd name="connsiteY17" fmla="*/ 225072 h 432000"/>
              <a:gd name="connsiteX18" fmla="*/ 383106 w 511165"/>
              <a:gd name="connsiteY18" fmla="*/ 167112 h 432000"/>
              <a:gd name="connsiteX19" fmla="*/ 323268 w 511165"/>
              <a:gd name="connsiteY19" fmla="*/ 109152 h 432000"/>
              <a:gd name="connsiteX20" fmla="*/ 317606 w 511165"/>
              <a:gd name="connsiteY20" fmla="*/ 115056 h 432000"/>
              <a:gd name="connsiteX21" fmla="*/ 371353 w 511165"/>
              <a:gd name="connsiteY21" fmla="*/ 167112 h 432000"/>
              <a:gd name="connsiteX22" fmla="*/ 317606 w 511165"/>
              <a:gd name="connsiteY22" fmla="*/ 219168 h 432000"/>
              <a:gd name="connsiteX23" fmla="*/ 323268 w 511165"/>
              <a:gd name="connsiteY23" fmla="*/ 225072 h 432000"/>
              <a:gd name="connsiteX24" fmla="*/ 193488 w 511165"/>
              <a:gd name="connsiteY24" fmla="*/ 219168 h 432000"/>
              <a:gd name="connsiteX25" fmla="*/ 139741 w 511165"/>
              <a:gd name="connsiteY25" fmla="*/ 167112 h 432000"/>
              <a:gd name="connsiteX26" fmla="*/ 193488 w 511165"/>
              <a:gd name="connsiteY26" fmla="*/ 115056 h 432000"/>
              <a:gd name="connsiteX27" fmla="*/ 187826 w 511165"/>
              <a:gd name="connsiteY27" fmla="*/ 109152 h 432000"/>
              <a:gd name="connsiteX28" fmla="*/ 127989 w 511165"/>
              <a:gd name="connsiteY28" fmla="*/ 167112 h 432000"/>
              <a:gd name="connsiteX29" fmla="*/ 187826 w 511165"/>
              <a:gd name="connsiteY29" fmla="*/ 225072 h 432000"/>
              <a:gd name="connsiteX30" fmla="*/ 193488 w 511165"/>
              <a:gd name="connsiteY30" fmla="*/ 219168 h 432000"/>
              <a:gd name="connsiteX31" fmla="*/ 77037 w 511165"/>
              <a:gd name="connsiteY31" fmla="*/ 334224 h 432000"/>
              <a:gd name="connsiteX32" fmla="*/ 433986 w 511165"/>
              <a:gd name="connsiteY32" fmla="*/ 334224 h 432000"/>
              <a:gd name="connsiteX33" fmla="*/ 470462 w 511165"/>
              <a:gd name="connsiteY33" fmla="*/ 297576 h 432000"/>
              <a:gd name="connsiteX34" fmla="*/ 470462 w 511165"/>
              <a:gd name="connsiteY34" fmla="*/ 36648 h 432000"/>
              <a:gd name="connsiteX35" fmla="*/ 433986 w 511165"/>
              <a:gd name="connsiteY35" fmla="*/ 0 h 432000"/>
              <a:gd name="connsiteX36" fmla="*/ 77037 w 511165"/>
              <a:gd name="connsiteY36" fmla="*/ 0 h 432000"/>
              <a:gd name="connsiteX37" fmla="*/ 40561 w 511165"/>
              <a:gd name="connsiteY37" fmla="*/ 36648 h 432000"/>
              <a:gd name="connsiteX38" fmla="*/ 40561 w 511165"/>
              <a:gd name="connsiteY38" fmla="*/ 297504 h 432000"/>
              <a:gd name="connsiteX39" fmla="*/ 77037 w 511165"/>
              <a:gd name="connsiteY39" fmla="*/ 334224 h 432000"/>
              <a:gd name="connsiteX40" fmla="*/ 77037 w 511165"/>
              <a:gd name="connsiteY40" fmla="*/ 334224 h 432000"/>
              <a:gd name="connsiteX41" fmla="*/ 48659 w 511165"/>
              <a:gd name="connsiteY41" fmla="*/ 36648 h 432000"/>
              <a:gd name="connsiteX42" fmla="*/ 77037 w 511165"/>
              <a:gd name="connsiteY42" fmla="*/ 8136 h 432000"/>
              <a:gd name="connsiteX43" fmla="*/ 433986 w 511165"/>
              <a:gd name="connsiteY43" fmla="*/ 8136 h 432000"/>
              <a:gd name="connsiteX44" fmla="*/ 462364 w 511165"/>
              <a:gd name="connsiteY44" fmla="*/ 36648 h 432000"/>
              <a:gd name="connsiteX45" fmla="*/ 462364 w 511165"/>
              <a:gd name="connsiteY45" fmla="*/ 297504 h 432000"/>
              <a:gd name="connsiteX46" fmla="*/ 433986 w 511165"/>
              <a:gd name="connsiteY46" fmla="*/ 326016 h 432000"/>
              <a:gd name="connsiteX47" fmla="*/ 77037 w 511165"/>
              <a:gd name="connsiteY47" fmla="*/ 326016 h 432000"/>
              <a:gd name="connsiteX48" fmla="*/ 48659 w 511165"/>
              <a:gd name="connsiteY48" fmla="*/ 297504 h 432000"/>
              <a:gd name="connsiteX49" fmla="*/ 48659 w 511165"/>
              <a:gd name="connsiteY49" fmla="*/ 36648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11165" h="432000">
                <a:moveTo>
                  <a:pt x="0" y="383112"/>
                </a:moveTo>
                <a:lnTo>
                  <a:pt x="0" y="387216"/>
                </a:lnTo>
                <a:cubicBezTo>
                  <a:pt x="0" y="411912"/>
                  <a:pt x="19994" y="432000"/>
                  <a:pt x="44645" y="432000"/>
                </a:cubicBezTo>
                <a:lnTo>
                  <a:pt x="466520" y="432000"/>
                </a:lnTo>
                <a:cubicBezTo>
                  <a:pt x="491172" y="432000"/>
                  <a:pt x="511094" y="411912"/>
                  <a:pt x="511166" y="387144"/>
                </a:cubicBezTo>
                <a:lnTo>
                  <a:pt x="511166" y="383040"/>
                </a:lnTo>
                <a:lnTo>
                  <a:pt x="0" y="383040"/>
                </a:lnTo>
                <a:close/>
                <a:moveTo>
                  <a:pt x="466449" y="423864"/>
                </a:moveTo>
                <a:lnTo>
                  <a:pt x="44645" y="423864"/>
                </a:lnTo>
                <a:cubicBezTo>
                  <a:pt x="26085" y="423864"/>
                  <a:pt x="10463" y="409824"/>
                  <a:pt x="8384" y="391248"/>
                </a:cubicBezTo>
                <a:lnTo>
                  <a:pt x="502853" y="391248"/>
                </a:lnTo>
                <a:cubicBezTo>
                  <a:pt x="500703" y="409824"/>
                  <a:pt x="485081" y="423864"/>
                  <a:pt x="466449" y="423864"/>
                </a:cubicBezTo>
                <a:close/>
                <a:moveTo>
                  <a:pt x="281775" y="113616"/>
                </a:moveTo>
                <a:lnTo>
                  <a:pt x="274251" y="110592"/>
                </a:lnTo>
                <a:lnTo>
                  <a:pt x="230465" y="220608"/>
                </a:lnTo>
                <a:lnTo>
                  <a:pt x="237990" y="223632"/>
                </a:lnTo>
                <a:lnTo>
                  <a:pt x="281775" y="113616"/>
                </a:lnTo>
                <a:close/>
                <a:moveTo>
                  <a:pt x="323268" y="225072"/>
                </a:moveTo>
                <a:lnTo>
                  <a:pt x="383106" y="167112"/>
                </a:lnTo>
                <a:lnTo>
                  <a:pt x="323268" y="109152"/>
                </a:lnTo>
                <a:lnTo>
                  <a:pt x="317606" y="115056"/>
                </a:lnTo>
                <a:lnTo>
                  <a:pt x="371353" y="167112"/>
                </a:lnTo>
                <a:lnTo>
                  <a:pt x="317606" y="219168"/>
                </a:lnTo>
                <a:lnTo>
                  <a:pt x="323268" y="225072"/>
                </a:lnTo>
                <a:close/>
                <a:moveTo>
                  <a:pt x="193488" y="219168"/>
                </a:moveTo>
                <a:lnTo>
                  <a:pt x="139741" y="167112"/>
                </a:lnTo>
                <a:lnTo>
                  <a:pt x="193488" y="115056"/>
                </a:lnTo>
                <a:lnTo>
                  <a:pt x="187826" y="109152"/>
                </a:lnTo>
                <a:lnTo>
                  <a:pt x="127989" y="167112"/>
                </a:lnTo>
                <a:lnTo>
                  <a:pt x="187826" y="225072"/>
                </a:lnTo>
                <a:lnTo>
                  <a:pt x="193488" y="219168"/>
                </a:lnTo>
                <a:close/>
                <a:moveTo>
                  <a:pt x="77037" y="334224"/>
                </a:moveTo>
                <a:lnTo>
                  <a:pt x="433986" y="334224"/>
                </a:lnTo>
                <a:cubicBezTo>
                  <a:pt x="454123" y="334224"/>
                  <a:pt x="470462" y="317808"/>
                  <a:pt x="470462" y="297576"/>
                </a:cubicBezTo>
                <a:lnTo>
                  <a:pt x="470462" y="36648"/>
                </a:lnTo>
                <a:cubicBezTo>
                  <a:pt x="470462" y="16416"/>
                  <a:pt x="454123" y="0"/>
                  <a:pt x="433986" y="0"/>
                </a:cubicBezTo>
                <a:lnTo>
                  <a:pt x="77037" y="0"/>
                </a:lnTo>
                <a:cubicBezTo>
                  <a:pt x="56900" y="0"/>
                  <a:pt x="40561" y="16416"/>
                  <a:pt x="40561" y="36648"/>
                </a:cubicBezTo>
                <a:lnTo>
                  <a:pt x="40561" y="297504"/>
                </a:lnTo>
                <a:cubicBezTo>
                  <a:pt x="40561" y="317736"/>
                  <a:pt x="56900" y="334152"/>
                  <a:pt x="77037" y="334224"/>
                </a:cubicBezTo>
                <a:lnTo>
                  <a:pt x="77037" y="334224"/>
                </a:lnTo>
                <a:close/>
                <a:moveTo>
                  <a:pt x="48659" y="36648"/>
                </a:moveTo>
                <a:cubicBezTo>
                  <a:pt x="48659" y="20880"/>
                  <a:pt x="61414" y="8136"/>
                  <a:pt x="77037" y="8136"/>
                </a:cubicBezTo>
                <a:lnTo>
                  <a:pt x="433986" y="8136"/>
                </a:lnTo>
                <a:cubicBezTo>
                  <a:pt x="449680" y="8136"/>
                  <a:pt x="462364" y="20880"/>
                  <a:pt x="462364" y="36648"/>
                </a:cubicBezTo>
                <a:lnTo>
                  <a:pt x="462364" y="297504"/>
                </a:lnTo>
                <a:cubicBezTo>
                  <a:pt x="462364" y="313272"/>
                  <a:pt x="449608" y="326016"/>
                  <a:pt x="433986" y="326016"/>
                </a:cubicBezTo>
                <a:lnTo>
                  <a:pt x="77037" y="326016"/>
                </a:lnTo>
                <a:cubicBezTo>
                  <a:pt x="61343" y="326016"/>
                  <a:pt x="48659" y="313272"/>
                  <a:pt x="48659" y="297504"/>
                </a:cubicBezTo>
                <a:lnTo>
                  <a:pt x="48659" y="36648"/>
                </a:lnTo>
                <a:close/>
              </a:path>
            </a:pathLst>
          </a:custGeom>
          <a:solidFill>
            <a:srgbClr val="0064DC"/>
          </a:solidFill>
          <a:ln w="71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Graphic 51">
            <a:extLst>
              <a:ext uri="{FF2B5EF4-FFF2-40B4-BE49-F238E27FC236}">
                <a16:creationId xmlns:a16="http://schemas.microsoft.com/office/drawing/2014/main" id="{5F94F30F-35FF-5F40-A2B9-E4AE5FAAF33A}"/>
              </a:ext>
            </a:extLst>
          </p:cNvPr>
          <p:cNvSpPr/>
          <p:nvPr/>
        </p:nvSpPr>
        <p:spPr>
          <a:xfrm>
            <a:off x="6853207" y="4550019"/>
            <a:ext cx="463709" cy="432429"/>
          </a:xfrm>
          <a:custGeom>
            <a:avLst/>
            <a:gdLst>
              <a:gd name="connsiteX0" fmla="*/ 216397 w 463709"/>
              <a:gd name="connsiteY0" fmla="*/ 230948 h 432429"/>
              <a:gd name="connsiteX1" fmla="*/ 295678 w 463709"/>
              <a:gd name="connsiteY1" fmla="*/ 151628 h 432429"/>
              <a:gd name="connsiteX2" fmla="*/ 216381 w 463709"/>
              <a:gd name="connsiteY2" fmla="*/ 72323 h 432429"/>
              <a:gd name="connsiteX3" fmla="*/ 137100 w 463709"/>
              <a:gd name="connsiteY3" fmla="*/ 151635 h 432429"/>
              <a:gd name="connsiteX4" fmla="*/ 216397 w 463709"/>
              <a:gd name="connsiteY4" fmla="*/ 230948 h 432429"/>
              <a:gd name="connsiteX5" fmla="*/ 216397 w 463709"/>
              <a:gd name="connsiteY5" fmla="*/ 80474 h 432429"/>
              <a:gd name="connsiteX6" fmla="*/ 287529 w 463709"/>
              <a:gd name="connsiteY6" fmla="*/ 151643 h 432429"/>
              <a:gd name="connsiteX7" fmla="*/ 216381 w 463709"/>
              <a:gd name="connsiteY7" fmla="*/ 222797 h 432429"/>
              <a:gd name="connsiteX8" fmla="*/ 145248 w 463709"/>
              <a:gd name="connsiteY8" fmla="*/ 151635 h 432429"/>
              <a:gd name="connsiteX9" fmla="*/ 216397 w 463709"/>
              <a:gd name="connsiteY9" fmla="*/ 80474 h 432429"/>
              <a:gd name="connsiteX10" fmla="*/ 111604 w 463709"/>
              <a:gd name="connsiteY10" fmla="*/ 341304 h 432429"/>
              <a:gd name="connsiteX11" fmla="*/ 321142 w 463709"/>
              <a:gd name="connsiteY11" fmla="*/ 341161 h 432429"/>
              <a:gd name="connsiteX12" fmla="*/ 319503 w 463709"/>
              <a:gd name="connsiteY12" fmla="*/ 335876 h 432429"/>
              <a:gd name="connsiteX13" fmla="*/ 216397 w 463709"/>
              <a:gd name="connsiteY13" fmla="*/ 237849 h 432429"/>
              <a:gd name="connsiteX14" fmla="*/ 113243 w 463709"/>
              <a:gd name="connsiteY14" fmla="*/ 336027 h 432429"/>
              <a:gd name="connsiteX15" fmla="*/ 216397 w 463709"/>
              <a:gd name="connsiteY15" fmla="*/ 246000 h 432429"/>
              <a:gd name="connsiteX16" fmla="*/ 310050 w 463709"/>
              <a:gd name="connsiteY16" fmla="*/ 333018 h 432429"/>
              <a:gd name="connsiteX17" fmla="*/ 122697 w 463709"/>
              <a:gd name="connsiteY17" fmla="*/ 333145 h 432429"/>
              <a:gd name="connsiteX18" fmla="*/ 216397 w 463709"/>
              <a:gd name="connsiteY18" fmla="*/ 246000 h 432429"/>
              <a:gd name="connsiteX19" fmla="*/ 428235 w 463709"/>
              <a:gd name="connsiteY19" fmla="*/ 204100 h 432429"/>
              <a:gd name="connsiteX20" fmla="*/ 392761 w 463709"/>
              <a:gd name="connsiteY20" fmla="*/ 239585 h 432429"/>
              <a:gd name="connsiteX21" fmla="*/ 398522 w 463709"/>
              <a:gd name="connsiteY21" fmla="*/ 245347 h 432429"/>
              <a:gd name="connsiteX22" fmla="*/ 424074 w 463709"/>
              <a:gd name="connsiteY22" fmla="*/ 219787 h 432429"/>
              <a:gd name="connsiteX23" fmla="*/ 212914 w 463709"/>
              <a:gd name="connsiteY23" fmla="*/ 423667 h 432429"/>
              <a:gd name="connsiteX24" fmla="*/ 9093 w 463709"/>
              <a:gd name="connsiteY24" fmla="*/ 212444 h 432429"/>
              <a:gd name="connsiteX25" fmla="*/ 220253 w 463709"/>
              <a:gd name="connsiteY25" fmla="*/ 8564 h 432429"/>
              <a:gd name="connsiteX26" fmla="*/ 402349 w 463709"/>
              <a:gd name="connsiteY26" fmla="*/ 123584 h 432429"/>
              <a:gd name="connsiteX27" fmla="*/ 409638 w 463709"/>
              <a:gd name="connsiteY27" fmla="*/ 119939 h 432429"/>
              <a:gd name="connsiteX28" fmla="*/ 119903 w 463709"/>
              <a:gd name="connsiteY28" fmla="*/ 22671 h 432429"/>
              <a:gd name="connsiteX29" fmla="*/ 22664 w 463709"/>
              <a:gd name="connsiteY29" fmla="*/ 312491 h 432429"/>
              <a:gd name="connsiteX30" fmla="*/ 312399 w 463709"/>
              <a:gd name="connsiteY30" fmla="*/ 409758 h 432429"/>
              <a:gd name="connsiteX31" fmla="*/ 432228 w 463709"/>
              <a:gd name="connsiteY31" fmla="*/ 219619 h 432429"/>
              <a:gd name="connsiteX32" fmla="*/ 457949 w 463709"/>
              <a:gd name="connsiteY32" fmla="*/ 245347 h 432429"/>
              <a:gd name="connsiteX33" fmla="*/ 463710 w 463709"/>
              <a:gd name="connsiteY33" fmla="*/ 239585 h 432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63709" h="432429">
                <a:moveTo>
                  <a:pt x="216397" y="230948"/>
                </a:moveTo>
                <a:cubicBezTo>
                  <a:pt x="260187" y="230944"/>
                  <a:pt x="295683" y="195430"/>
                  <a:pt x="295678" y="151628"/>
                </a:cubicBezTo>
                <a:cubicBezTo>
                  <a:pt x="295674" y="107825"/>
                  <a:pt x="260171" y="72319"/>
                  <a:pt x="216381" y="72323"/>
                </a:cubicBezTo>
                <a:cubicBezTo>
                  <a:pt x="172594" y="72327"/>
                  <a:pt x="137100" y="107835"/>
                  <a:pt x="137100" y="151635"/>
                </a:cubicBezTo>
                <a:cubicBezTo>
                  <a:pt x="137150" y="195420"/>
                  <a:pt x="172624" y="230902"/>
                  <a:pt x="216397" y="230948"/>
                </a:cubicBezTo>
                <a:close/>
                <a:moveTo>
                  <a:pt x="216397" y="80474"/>
                </a:moveTo>
                <a:cubicBezTo>
                  <a:pt x="255687" y="80478"/>
                  <a:pt x="287534" y="112342"/>
                  <a:pt x="287529" y="151643"/>
                </a:cubicBezTo>
                <a:cubicBezTo>
                  <a:pt x="287525" y="190945"/>
                  <a:pt x="255671" y="222802"/>
                  <a:pt x="216381" y="222797"/>
                </a:cubicBezTo>
                <a:cubicBezTo>
                  <a:pt x="177094" y="222793"/>
                  <a:pt x="145248" y="190934"/>
                  <a:pt x="145248" y="151635"/>
                </a:cubicBezTo>
                <a:cubicBezTo>
                  <a:pt x="145290" y="112348"/>
                  <a:pt x="177122" y="80511"/>
                  <a:pt x="216397" y="80474"/>
                </a:cubicBezTo>
                <a:close/>
                <a:moveTo>
                  <a:pt x="111604" y="341304"/>
                </a:moveTo>
                <a:lnTo>
                  <a:pt x="321142" y="341161"/>
                </a:lnTo>
                <a:lnTo>
                  <a:pt x="319503" y="335876"/>
                </a:lnTo>
                <a:cubicBezTo>
                  <a:pt x="304082" y="286277"/>
                  <a:pt x="283415" y="237849"/>
                  <a:pt x="216397" y="237849"/>
                </a:cubicBezTo>
                <a:cubicBezTo>
                  <a:pt x="149251" y="237849"/>
                  <a:pt x="128625" y="286349"/>
                  <a:pt x="113243" y="336027"/>
                </a:cubicBezTo>
                <a:close/>
                <a:moveTo>
                  <a:pt x="216397" y="246000"/>
                </a:moveTo>
                <a:cubicBezTo>
                  <a:pt x="270421" y="246000"/>
                  <a:pt x="292208" y="277808"/>
                  <a:pt x="310050" y="333018"/>
                </a:cubicBezTo>
                <a:lnTo>
                  <a:pt x="122697" y="333145"/>
                </a:lnTo>
                <a:cubicBezTo>
                  <a:pt x="140490" y="277856"/>
                  <a:pt x="162269" y="246000"/>
                  <a:pt x="216397" y="246000"/>
                </a:cubicBezTo>
                <a:close/>
                <a:moveTo>
                  <a:pt x="428235" y="204100"/>
                </a:moveTo>
                <a:lnTo>
                  <a:pt x="392761" y="239585"/>
                </a:lnTo>
                <a:lnTo>
                  <a:pt x="398522" y="245347"/>
                </a:lnTo>
                <a:lnTo>
                  <a:pt x="424074" y="219787"/>
                </a:lnTo>
                <a:cubicBezTo>
                  <a:pt x="422047" y="334414"/>
                  <a:pt x="327508" y="425695"/>
                  <a:pt x="212914" y="423667"/>
                </a:cubicBezTo>
                <a:cubicBezTo>
                  <a:pt x="98320" y="421640"/>
                  <a:pt x="7066" y="327072"/>
                  <a:pt x="9093" y="212444"/>
                </a:cubicBezTo>
                <a:cubicBezTo>
                  <a:pt x="11120" y="97817"/>
                  <a:pt x="105660" y="6537"/>
                  <a:pt x="220253" y="8564"/>
                </a:cubicBezTo>
                <a:cubicBezTo>
                  <a:pt x="297647" y="9934"/>
                  <a:pt x="367846" y="54275"/>
                  <a:pt x="402349" y="123584"/>
                </a:cubicBezTo>
                <a:lnTo>
                  <a:pt x="409638" y="119939"/>
                </a:lnTo>
                <a:cubicBezTo>
                  <a:pt x="356482" y="13048"/>
                  <a:pt x="226763" y="-30501"/>
                  <a:pt x="119903" y="22671"/>
                </a:cubicBezTo>
                <a:cubicBezTo>
                  <a:pt x="13044" y="75843"/>
                  <a:pt x="-30492" y="205599"/>
                  <a:pt x="22664" y="312491"/>
                </a:cubicBezTo>
                <a:cubicBezTo>
                  <a:pt x="75821" y="419382"/>
                  <a:pt x="205539" y="462930"/>
                  <a:pt x="312399" y="409758"/>
                </a:cubicBezTo>
                <a:cubicBezTo>
                  <a:pt x="384733" y="373766"/>
                  <a:pt x="430956" y="300422"/>
                  <a:pt x="432228" y="219619"/>
                </a:cubicBezTo>
                <a:lnTo>
                  <a:pt x="457949" y="245347"/>
                </a:lnTo>
                <a:lnTo>
                  <a:pt x="463710" y="239585"/>
                </a:lnTo>
                <a:close/>
              </a:path>
            </a:pathLst>
          </a:custGeom>
          <a:solidFill>
            <a:srgbClr val="0064DC"/>
          </a:solidFill>
          <a:ln w="802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F73E333-E0C7-4246-8418-ED9580B1F80F}"/>
              </a:ext>
            </a:extLst>
          </p:cNvPr>
          <p:cNvSpPr txBox="1">
            <a:spLocks/>
          </p:cNvSpPr>
          <p:nvPr/>
        </p:nvSpPr>
        <p:spPr>
          <a:xfrm>
            <a:off x="6838830" y="5686292"/>
            <a:ext cx="4629623" cy="6766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1200" b="1" dirty="0">
                <a:latin typeface="Clear Sans"/>
                <a:cs typeface="Clear Sans" panose="020B0503030202020304" pitchFamily="34" charset="0"/>
              </a:rPr>
              <a:t>Presentations on morning of Friday 3</a:t>
            </a:r>
            <a:r>
              <a:rPr lang="en-GB" sz="1200" b="1" baseline="30000" dirty="0">
                <a:latin typeface="Clear Sans"/>
                <a:cs typeface="Clear Sans" panose="020B0503030202020304" pitchFamily="34" charset="0"/>
              </a:rPr>
              <a:t>rd</a:t>
            </a:r>
            <a:r>
              <a:rPr lang="en-GB" sz="1200" b="1" dirty="0">
                <a:latin typeface="Clear Sans"/>
                <a:cs typeface="Clear Sans" panose="020B0503030202020304" pitchFamily="34" charset="0"/>
              </a:rPr>
              <a:t> October</a:t>
            </a:r>
          </a:p>
        </p:txBody>
      </p:sp>
    </p:spTree>
    <p:extLst>
      <p:ext uri="{BB962C8B-B14F-4D97-AF65-F5344CB8AC3E}">
        <p14:creationId xmlns:p14="http://schemas.microsoft.com/office/powerpoint/2010/main" val="1347674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07DC26A-D16D-4EDB-97BF-02D5F5CB9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658" y="2683811"/>
            <a:ext cx="4092683" cy="26671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35DF61-AF2F-4D22-B8A9-E654C4FC3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623" y="1203390"/>
            <a:ext cx="1528771" cy="12815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A101C8-F472-4788-9497-B259D4749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9520" y="1173486"/>
            <a:ext cx="1456970" cy="13413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6ABD69-A4F5-4B19-94F5-617ABC55FE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6920" y="1173486"/>
            <a:ext cx="1498184" cy="13458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9D5208-107A-4C8B-979D-7E60915D21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684439"/>
            <a:ext cx="12192000" cy="11735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3D7B0EE-86C5-4140-A77D-0C833A0F12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8366" y="1233293"/>
            <a:ext cx="1369911" cy="128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492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000000"/>
      </a:dk1>
      <a:lt1>
        <a:sysClr val="window" lastClr="FFFFFF"/>
      </a:lt1>
      <a:dk2>
        <a:srgbClr val="FF4B5C"/>
      </a:dk2>
      <a:lt2>
        <a:srgbClr val="EFEFEF"/>
      </a:lt2>
      <a:accent1>
        <a:srgbClr val="DBFFB0"/>
      </a:accent1>
      <a:accent2>
        <a:srgbClr val="9540FD"/>
      </a:accent2>
      <a:accent3>
        <a:srgbClr val="9BBB59"/>
      </a:accent3>
      <a:accent4>
        <a:srgbClr val="8BDADB"/>
      </a:accent4>
      <a:accent5>
        <a:srgbClr val="4757EF"/>
      </a:accent5>
      <a:accent6>
        <a:srgbClr val="FFFFFF"/>
      </a:accent6>
      <a:hlink>
        <a:srgbClr val="4757EF"/>
      </a:hlink>
      <a:folHlink>
        <a:srgbClr val="9540F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igital-Futures-Powerpoint-Template-2025" id="{D711E481-291E-459D-B376-80B851B6DB0B}" vid="{3166CD5C-4E80-41BF-A969-F93FE9D963A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stupdated xmlns="ad6e77d6-3da8-4a58-9994-f7491b914137">2023-10-25T08:41:18+00:00</Lastupdated>
    <UploadedonNoodle xmlns="ad6e77d6-3da8-4a58-9994-f7491b914137">NO</UploadedonNoodle>
    <MediaLengthInSeconds xmlns="ad6e77d6-3da8-4a58-9994-f7491b914137" xsi:nil="true"/>
    <lcf76f155ced4ddcb4097134ff3c332f xmlns="ad6e77d6-3da8-4a58-9994-f7491b914137">
      <Terms xmlns="http://schemas.microsoft.com/office/infopath/2007/PartnerControls"/>
    </lcf76f155ced4ddcb4097134ff3c332f>
    <TaxCatchAll xmlns="63d80c95-2e2c-4a15-b6c0-e6e0f9f13b7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1F11FB2520A144AFE8E349C6A24A87" ma:contentTypeVersion="17" ma:contentTypeDescription="Create a new document." ma:contentTypeScope="" ma:versionID="d2452a54cf23368571f8574c9d9e1dd9">
  <xsd:schema xmlns:xsd="http://www.w3.org/2001/XMLSchema" xmlns:xs="http://www.w3.org/2001/XMLSchema" xmlns:p="http://schemas.microsoft.com/office/2006/metadata/properties" xmlns:ns2="ad6e77d6-3da8-4a58-9994-f7491b914137" xmlns:ns3="63d80c95-2e2c-4a15-b6c0-e6e0f9f13b78" targetNamespace="http://schemas.microsoft.com/office/2006/metadata/properties" ma:root="true" ma:fieldsID="efba14cdc938e596eebac7d22e320723" ns2:_="" ns3:_="">
    <xsd:import namespace="ad6e77d6-3da8-4a58-9994-f7491b914137"/>
    <xsd:import namespace="63d80c95-2e2c-4a15-b6c0-e6e0f9f13b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UploadedonNoodle" minOccurs="0"/>
                <xsd:element ref="ns2:MediaServiceDateTaken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Lastupdated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6e77d6-3da8-4a58-9994-f7491b9141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UploadedonNoodle" ma:index="11" nillable="true" ma:displayName="Uploaded on Noodle" ma:default="NO" ma:format="Dropdown" ma:internalName="UploadedonNoodle">
      <xsd:simpleType>
        <xsd:restriction base="dms:Choice">
          <xsd:enumeration value="YES"/>
          <xsd:enumeration value="NO"/>
        </xsd:restriction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astupdated" ma:index="16" nillable="true" ma:displayName="Last updated" ma:default="[today]" ma:description="For version control purposes - when was this content last updated?" ma:format="DateOnly" ma:internalName="Lastupdated">
      <xsd:simpleType>
        <xsd:restriction base="dms:DateTime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9a637bdc-cdf7-4776-b19c-027b9fe8eda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4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d80c95-2e2c-4a15-b6c0-e6e0f9f13b78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77237f91-3a53-4834-8e03-eb2244eb75cf}" ma:internalName="TaxCatchAll" ma:showField="CatchAllData" ma:web="63d80c95-2e2c-4a15-b6c0-e6e0f9f13b7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491A75-BE5E-413E-A9D4-8E5371DD6ED2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ef144d31-7a41-4250-9c47-6521c5694861"/>
    <ds:schemaRef ds:uri="http://purl.org/dc/dcmitype/"/>
    <ds:schemaRef ds:uri="a67ee70e-ec8b-4921-be12-5995f5b7e6df"/>
    <ds:schemaRef ds:uri="http://schemas.microsoft.com/office/2006/metadata/properties"/>
    <ds:schemaRef ds:uri="http://www.w3.org/XML/1998/namespace"/>
    <ds:schemaRef ds:uri="http://purl.org/dc/elements/1.1/"/>
    <ds:schemaRef ds:uri="ad6e77d6-3da8-4a58-9994-f7491b914137"/>
    <ds:schemaRef ds:uri="63d80c95-2e2c-4a15-b6c0-e6e0f9f13b78"/>
  </ds:schemaRefs>
</ds:datastoreItem>
</file>

<file path=customXml/itemProps2.xml><?xml version="1.0" encoding="utf-8"?>
<ds:datastoreItem xmlns:ds="http://schemas.openxmlformats.org/officeDocument/2006/customXml" ds:itemID="{4245A0CA-61FE-4BAD-BB43-3F4C2399E7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6e77d6-3da8-4a58-9994-f7491b914137"/>
    <ds:schemaRef ds:uri="63d80c95-2e2c-4a15-b6c0-e6e0f9f13b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C38F7FD-4D25-4BF5-AC47-88136E3DD0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656</Words>
  <Application>Microsoft Office PowerPoint</Application>
  <PresentationFormat>Widescreen</PresentationFormat>
  <Paragraphs>72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Extra little DATA tips!</vt:lpstr>
      <vt:lpstr>Extra little TEAMWORK tips!</vt:lpstr>
      <vt:lpstr>Extra little PRESENTATION tips!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Carpenter</dc:creator>
  <cp:lastModifiedBy>Lisa Carpenter</cp:lastModifiedBy>
  <cp:revision>82</cp:revision>
  <dcterms:created xsi:type="dcterms:W3CDTF">2021-04-05T20:00:33Z</dcterms:created>
  <dcterms:modified xsi:type="dcterms:W3CDTF">2025-09-29T13:14:16Z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417da91-0292-4fc2-ab24-c314d225118a_Enabled">
    <vt:lpwstr>true</vt:lpwstr>
  </property>
  <property fmtid="{D5CDD505-2E9C-101B-9397-08002B2CF9AE}" pid="3" name="MSIP_Label_d417da91-0292-4fc2-ab24-c314d225118a_SetDate">
    <vt:lpwstr>2021-04-05T20:00:33Z</vt:lpwstr>
  </property>
  <property fmtid="{D5CDD505-2E9C-101B-9397-08002B2CF9AE}" pid="4" name="MSIP_Label_d417da91-0292-4fc2-ab24-c314d225118a_Method">
    <vt:lpwstr>Standard</vt:lpwstr>
  </property>
  <property fmtid="{D5CDD505-2E9C-101B-9397-08002B2CF9AE}" pid="5" name="MSIP_Label_d417da91-0292-4fc2-ab24-c314d225118a_Name">
    <vt:lpwstr>General</vt:lpwstr>
  </property>
  <property fmtid="{D5CDD505-2E9C-101B-9397-08002B2CF9AE}" pid="6" name="MSIP_Label_d417da91-0292-4fc2-ab24-c314d225118a_SiteId">
    <vt:lpwstr>24ecd28f-00da-4009-988d-5c4a522aa118</vt:lpwstr>
  </property>
  <property fmtid="{D5CDD505-2E9C-101B-9397-08002B2CF9AE}" pid="7" name="MSIP_Label_d417da91-0292-4fc2-ab24-c314d225118a_ActionId">
    <vt:lpwstr>71a615a2-0575-4f02-b27b-2e929655c39e</vt:lpwstr>
  </property>
  <property fmtid="{D5CDD505-2E9C-101B-9397-08002B2CF9AE}" pid="8" name="MSIP_Label_d417da91-0292-4fc2-ab24-c314d225118a_ContentBits">
    <vt:lpwstr>0</vt:lpwstr>
  </property>
  <property fmtid="{D5CDD505-2E9C-101B-9397-08002B2CF9AE}" pid="9" name="ContentTypeId">
    <vt:lpwstr>0x010100241F11FB2520A144AFE8E349C6A24A87</vt:lpwstr>
  </property>
  <property fmtid="{D5CDD505-2E9C-101B-9397-08002B2CF9AE}" pid="10" name="MediaServiceImageTags">
    <vt:lpwstr/>
  </property>
  <property fmtid="{D5CDD505-2E9C-101B-9397-08002B2CF9AE}" pid="11" name="Order">
    <vt:r8>76200</vt:r8>
  </property>
  <property fmtid="{D5CDD505-2E9C-101B-9397-08002B2CF9AE}" pid="12" name="xd_Signature">
    <vt:bool>false</vt:bool>
  </property>
  <property fmtid="{D5CDD505-2E9C-101B-9397-08002B2CF9AE}" pid="13" name="xd_ProgID">
    <vt:lpwstr/>
  </property>
  <property fmtid="{D5CDD505-2E9C-101B-9397-08002B2CF9AE}" pid="14" name="ComplianceAssetId">
    <vt:lpwstr/>
  </property>
  <property fmtid="{D5CDD505-2E9C-101B-9397-08002B2CF9AE}" pid="15" name="TemplateUrl">
    <vt:lpwstr/>
  </property>
  <property fmtid="{D5CDD505-2E9C-101B-9397-08002B2CF9AE}" pid="16" name="_ExtendedDescription">
    <vt:lpwstr/>
  </property>
  <property fmtid="{D5CDD505-2E9C-101B-9397-08002B2CF9AE}" pid="17" name="TriggerFlowInfo">
    <vt:lpwstr/>
  </property>
</Properties>
</file>