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4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6C161-35F8-4B1A-926D-503A437D822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D1F8-5EE8-41BE-9D3F-FD6E9759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189"/>
            <a:ext cx="12261669" cy="6897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24" y="777239"/>
            <a:ext cx="3648890" cy="4561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4451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harvot</dc:creator>
  <cp:lastModifiedBy>harvot</cp:lastModifiedBy>
  <cp:revision>1</cp:revision>
  <dcterms:created xsi:type="dcterms:W3CDTF">2023-07-15T08:50:53Z</dcterms:created>
  <dcterms:modified xsi:type="dcterms:W3CDTF">2023-07-15T08:51:39Z</dcterms:modified>
</cp:coreProperties>
</file>