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6aaf98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6aaf98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6aaf980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6aaf980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6aaf98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6aaf98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6aaf980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36aaf980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 Term Project: Dungeons &amp; Dragons Character Creator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Harvey Petersen, Faith Sekerak, and Sean Watson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Tools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Encountered Issues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727950" y="4165325"/>
            <a:ext cx="76881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