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6aaf980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6aaf980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36aaf980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36aaf980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6aaf980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36aaf980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36aaf980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36aaf980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ISP Term Project: Dungeons &amp; Dragons Character Creator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Harvey Petersen, Faith Sekerak, and Sean Watson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5061600" cy="26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design of our project is based highly on the user interface.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Before the Character Creator can be accessed, the user must first login in to a previous account, or register for a new 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the user will be given the option to create a new character or view a previously made one.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user wishes to create a new character, they will be taken to a page that allows them to fill out the different aspects of a character.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5485575" y="2078875"/>
            <a:ext cx="351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Character Creation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Character Display</a:t>
            </a:r>
            <a:endParaRPr/>
          </a:p>
        </p:txBody>
      </p:sp>
      <p:cxnSp>
        <p:nvCxnSpPr>
          <p:cNvPr id="95" name="Google Shape;95;p14"/>
          <p:cNvCxnSpPr/>
          <p:nvPr/>
        </p:nvCxnSpPr>
        <p:spPr>
          <a:xfrm>
            <a:off x="7238775" y="2571750"/>
            <a:ext cx="123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/>
          <p:nvPr/>
        </p:nvCxnSpPr>
        <p:spPr>
          <a:xfrm>
            <a:off x="7238775" y="3506075"/>
            <a:ext cx="123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Implementation Tools</a:t>
            </a:r>
            <a:endParaRPr sz="3100"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Used: JavaScript, C#, HTML, ASP.NET, SQL</a:t>
            </a:r>
            <a:endParaRPr/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5137575" y="10590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JavaScript:</a:t>
            </a:r>
            <a:r>
              <a:rPr lang="en" sz="1500"/>
              <a:t> JavaScript was used as the foundation of the project.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C#</a:t>
            </a:r>
            <a:r>
              <a:rPr lang="en" sz="1500"/>
              <a:t>: C# was used for data handling. The majority of this project was event driven.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HTML: </a:t>
            </a:r>
            <a:r>
              <a:rPr lang="en" sz="1500"/>
              <a:t>Html was used to display the </a:t>
            </a:r>
            <a:r>
              <a:rPr lang="en" sz="1500"/>
              <a:t>web pages in an Internet browser.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ASP.NET</a:t>
            </a:r>
            <a:r>
              <a:rPr lang="en" sz="1500"/>
              <a:t>: ASP.NET was used as a platform to build a series of webpages.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/>
              <a:t>SQL: </a:t>
            </a:r>
            <a:r>
              <a:rPr lang="en" sz="1500"/>
              <a:t>SQL was used to keep data stored in a database.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Encountered Issues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issue we had was inserting the data from the character creation </a:t>
            </a:r>
            <a:r>
              <a:rPr lang="en"/>
              <a:t>web page</a:t>
            </a:r>
            <a:r>
              <a:rPr lang="en"/>
              <a:t> into the appropriate sql tables.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Another issue was figuring out how to take the said data about and display it when user prompted.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727950" y="4165325"/>
            <a:ext cx="76881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Run a Demonstration!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525" y="1471875"/>
            <a:ext cx="58388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