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6aaf98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6aaf98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6aaf980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6aaf980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6aaf98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6aaf98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6aaf980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36aaf980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 Term Project: Dungeons &amp; Dragons Character Creator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Harvey Petersen, Faith Sekerak, and Sean Watson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50616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design of our project is based highly on the user interface.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the Character Creator can be accessed, the user must first login in to a previous account, or register for a new 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the user will be given the option to create a new character or view a previously made one.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user wishes to create a new character, they will be taken to a page that allows them to fill out the different aspects of a character.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9446750" y="2078875"/>
            <a:ext cx="351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Character Creation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Character Display</a:t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11199950" y="2571750"/>
            <a:ext cx="123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>
            <a:off x="11199950" y="3506075"/>
            <a:ext cx="123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/>
          <p:nvPr/>
        </p:nvSpPr>
        <p:spPr>
          <a:xfrm>
            <a:off x="6031756" y="1749001"/>
            <a:ext cx="762600" cy="37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Login</a:t>
            </a:r>
            <a:endParaRPr sz="1200"/>
          </a:p>
        </p:txBody>
      </p:sp>
      <p:sp>
        <p:nvSpPr>
          <p:cNvPr id="98" name="Google Shape;98;p14"/>
          <p:cNvSpPr/>
          <p:nvPr/>
        </p:nvSpPr>
        <p:spPr>
          <a:xfrm>
            <a:off x="7332326" y="1749001"/>
            <a:ext cx="762600" cy="37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Register</a:t>
            </a:r>
            <a:endParaRPr sz="1200"/>
          </a:p>
        </p:txBody>
      </p:sp>
      <p:cxnSp>
        <p:nvCxnSpPr>
          <p:cNvPr id="99" name="Google Shape;99;p14"/>
          <p:cNvCxnSpPr>
            <a:stCxn id="97" idx="3"/>
            <a:endCxn id="98" idx="1"/>
          </p:cNvCxnSpPr>
          <p:nvPr/>
        </p:nvCxnSpPr>
        <p:spPr>
          <a:xfrm>
            <a:off x="6794356" y="1938451"/>
            <a:ext cx="5379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98" idx="0"/>
            <a:endCxn id="97" idx="0"/>
          </p:cNvCxnSpPr>
          <p:nvPr/>
        </p:nvCxnSpPr>
        <p:spPr>
          <a:xfrm rot="5400000">
            <a:off x="7063076" y="1099051"/>
            <a:ext cx="600" cy="1300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4"/>
          <p:cNvSpPr/>
          <p:nvPr/>
        </p:nvSpPr>
        <p:spPr>
          <a:xfrm>
            <a:off x="7485586" y="2411598"/>
            <a:ext cx="1658400" cy="37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Character</a:t>
            </a:r>
            <a:endParaRPr sz="1200"/>
          </a:p>
        </p:txBody>
      </p:sp>
      <p:sp>
        <p:nvSpPr>
          <p:cNvPr id="102" name="Google Shape;102;p14"/>
          <p:cNvSpPr/>
          <p:nvPr/>
        </p:nvSpPr>
        <p:spPr>
          <a:xfrm>
            <a:off x="7485586" y="2827918"/>
            <a:ext cx="1658400" cy="37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View Character List</a:t>
            </a:r>
            <a:endParaRPr sz="1200"/>
          </a:p>
        </p:txBody>
      </p:sp>
      <p:sp>
        <p:nvSpPr>
          <p:cNvPr id="103" name="Google Shape;103;p14"/>
          <p:cNvSpPr/>
          <p:nvPr/>
        </p:nvSpPr>
        <p:spPr>
          <a:xfrm>
            <a:off x="6234176" y="3426532"/>
            <a:ext cx="1658400" cy="37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Character Display</a:t>
            </a:r>
            <a:endParaRPr sz="1200"/>
          </a:p>
        </p:txBody>
      </p:sp>
      <p:sp>
        <p:nvSpPr>
          <p:cNvPr id="104" name="Google Shape;104;p14"/>
          <p:cNvSpPr/>
          <p:nvPr/>
        </p:nvSpPr>
        <p:spPr>
          <a:xfrm>
            <a:off x="5605900" y="2535808"/>
            <a:ext cx="1227000" cy="482100"/>
          </a:xfrm>
          <a:prstGeom prst="verticalScrol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Characters[ ]</a:t>
            </a:r>
            <a:endParaRPr sz="1200"/>
          </a:p>
        </p:txBody>
      </p:sp>
      <p:cxnSp>
        <p:nvCxnSpPr>
          <p:cNvPr id="105" name="Google Shape;105;p14"/>
          <p:cNvCxnSpPr>
            <a:stCxn id="97" idx="2"/>
            <a:endCxn id="104" idx="0"/>
          </p:cNvCxnSpPr>
          <p:nvPr/>
        </p:nvCxnSpPr>
        <p:spPr>
          <a:xfrm rot="5400000">
            <a:off x="6112156" y="2235001"/>
            <a:ext cx="408000" cy="193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>
            <a:stCxn id="104" idx="3"/>
            <a:endCxn id="101" idx="1"/>
          </p:cNvCxnSpPr>
          <p:nvPr/>
        </p:nvCxnSpPr>
        <p:spPr>
          <a:xfrm flipH="1" rot="10800000">
            <a:off x="6772638" y="2601058"/>
            <a:ext cx="712800" cy="175800"/>
          </a:xfrm>
          <a:prstGeom prst="curvedConnector3">
            <a:avLst>
              <a:gd fmla="val 5477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>
            <a:stCxn id="104" idx="3"/>
            <a:endCxn id="102" idx="1"/>
          </p:cNvCxnSpPr>
          <p:nvPr/>
        </p:nvCxnSpPr>
        <p:spPr>
          <a:xfrm>
            <a:off x="6772638" y="2776858"/>
            <a:ext cx="712800" cy="240600"/>
          </a:xfrm>
          <a:prstGeom prst="curvedConnector3">
            <a:avLst>
              <a:gd fmla="val 5477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>
            <a:stCxn id="102" idx="2"/>
            <a:endCxn id="103" idx="3"/>
          </p:cNvCxnSpPr>
          <p:nvPr/>
        </p:nvCxnSpPr>
        <p:spPr>
          <a:xfrm rot="5400000">
            <a:off x="7899136" y="3200368"/>
            <a:ext cx="409200" cy="422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/>
          <p:nvPr/>
        </p:nvSpPr>
        <p:spPr>
          <a:xfrm>
            <a:off x="6682033" y="3961329"/>
            <a:ext cx="762600" cy="37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Out</a:t>
            </a:r>
            <a:endParaRPr sz="1200"/>
          </a:p>
        </p:txBody>
      </p:sp>
      <p:cxnSp>
        <p:nvCxnSpPr>
          <p:cNvPr id="110" name="Google Shape;110;p14"/>
          <p:cNvCxnSpPr>
            <a:stCxn id="103" idx="1"/>
            <a:endCxn id="109" idx="1"/>
          </p:cNvCxnSpPr>
          <p:nvPr/>
        </p:nvCxnSpPr>
        <p:spPr>
          <a:xfrm>
            <a:off x="6234176" y="3615982"/>
            <a:ext cx="447900" cy="534900"/>
          </a:xfrm>
          <a:prstGeom prst="curvedConnector3">
            <a:avLst>
              <a:gd fmla="val -366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Implementation Tools</a:t>
            </a:r>
            <a:endParaRPr sz="3100"/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Used: JavaScript, C#, HTML, ASP.NET, SQL</a:t>
            </a:r>
            <a:endParaRPr/>
          </a:p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5137575" y="1059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JavaScript:</a:t>
            </a:r>
            <a:r>
              <a:rPr lang="en" sz="1500"/>
              <a:t> JavaScript was used as the foundation of the project.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C#</a:t>
            </a:r>
            <a:r>
              <a:rPr lang="en" sz="1500"/>
              <a:t>: C# was used for data handling. The majority of this project was event driven.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HTML: </a:t>
            </a:r>
            <a:r>
              <a:rPr lang="en" sz="1500"/>
              <a:t>Html was used to display the </a:t>
            </a:r>
            <a:r>
              <a:rPr lang="en" sz="1500"/>
              <a:t>web pages in an Internet browser.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ASP.NET</a:t>
            </a:r>
            <a:r>
              <a:rPr lang="en" sz="1500"/>
              <a:t>: ASP.NET was used as a platform to build a series of webpages.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SQL: </a:t>
            </a:r>
            <a:r>
              <a:rPr lang="en" sz="1500"/>
              <a:t>SQL was used to keep data stored in a database.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Encountered Issues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issue we had was inserting the data from the character creation </a:t>
            </a:r>
            <a:r>
              <a:rPr lang="en"/>
              <a:t>web page</a:t>
            </a:r>
            <a:r>
              <a:rPr lang="en"/>
              <a:t> into the appropriate sql tables.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issue was figuring out how to take the said data about and display it when user prompted.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Characters have so many variables to keep track of.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525" y="1471875"/>
            <a:ext cx="58388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871" y="524350"/>
            <a:ext cx="6500256" cy="39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ctrTitle"/>
          </p:nvPr>
        </p:nvSpPr>
        <p:spPr>
          <a:xfrm>
            <a:off x="727950" y="4165325"/>
            <a:ext cx="76881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Run a Demonstration!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