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2098ae2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2098ae2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2098ae27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2098ae27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2098ae27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2098ae27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2098ae27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2098ae27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Go Up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Harvey Petersen  Madeline Gesquiere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Extract data from Twitter API and Y</a:t>
            </a:r>
            <a:r>
              <a:rPr lang="en-US" dirty="0"/>
              <a:t>f</a:t>
            </a:r>
            <a:r>
              <a:rPr lang="en" dirty="0"/>
              <a:t>inance API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Create multiple reports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Output data to a website at the press of a button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HTML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PHP</a:t>
            </a:r>
            <a:endParaRPr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572000" y="1919075"/>
            <a:ext cx="4100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CSS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WAMP</a:t>
            </a: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JSON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8E11-0868-4E6E-8C45-B7611294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B0F70-32A3-45EE-8EE9-8C1F327C4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Engagement – measure of interaction with Twitter content</a:t>
            </a:r>
          </a:p>
          <a:p>
            <a:r>
              <a:rPr lang="en-US" dirty="0"/>
              <a:t>Percent Change – change in stock’s price as a percent of its price</a:t>
            </a:r>
          </a:p>
          <a:p>
            <a:r>
              <a:rPr lang="en-US" dirty="0"/>
              <a:t>Trade volume – the number of stocks bought and sold in a day</a:t>
            </a:r>
          </a:p>
          <a:p>
            <a:r>
              <a:rPr lang="en-US" dirty="0"/>
              <a:t>Volatility Index – our way of measuring the correlation between these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0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E30E-4845-4AD2-B3C8-BD9188F1A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2732A-D585-4BE6-AC34-2D1DAD9755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Twitter engagement:</a:t>
            </a:r>
          </a:p>
          <a:p>
            <a:pPr lvl="1"/>
            <a:r>
              <a:rPr lang="en-US" dirty="0"/>
              <a:t>Like – 1 point</a:t>
            </a:r>
          </a:p>
          <a:p>
            <a:pPr lvl="1"/>
            <a:r>
              <a:rPr lang="en-US" dirty="0"/>
              <a:t>Retweet – 2 points</a:t>
            </a:r>
          </a:p>
          <a:p>
            <a:pPr lvl="1"/>
            <a:r>
              <a:rPr lang="en-US" dirty="0"/>
              <a:t>Quote tweet – 3 points</a:t>
            </a:r>
          </a:p>
          <a:p>
            <a:pPr lvl="1"/>
            <a:r>
              <a:rPr lang="en-US" dirty="0"/>
              <a:t>Comments – 4 points</a:t>
            </a:r>
          </a:p>
          <a:p>
            <a:endParaRPr lang="en-US" dirty="0"/>
          </a:p>
          <a:p>
            <a:r>
              <a:rPr lang="en-US" dirty="0"/>
              <a:t>Correlation Coefficient </a:t>
            </a:r>
          </a:p>
          <a:p>
            <a:pPr lvl="1"/>
            <a:endParaRPr lang="en-US" dirty="0"/>
          </a:p>
          <a:p>
            <a:pPr marL="596900" lvl="1" indent="0">
              <a:buNone/>
            </a:pP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566D5FD-65E7-4F7A-803B-8B319FEAD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18" y="3426498"/>
            <a:ext cx="417195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52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 only pull data from the last 7 days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Learning curves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Formatting data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Building Database of Sample Data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Snippets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l="23214" t="9323" r="50002" b="66727"/>
          <a:stretch/>
        </p:blipFill>
        <p:spPr>
          <a:xfrm>
            <a:off x="300575" y="1991150"/>
            <a:ext cx="3911700" cy="196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l="23300" t="34347" r="8291" b="56345"/>
          <a:stretch/>
        </p:blipFill>
        <p:spPr>
          <a:xfrm>
            <a:off x="300563" y="4087375"/>
            <a:ext cx="8542876" cy="65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5">
            <a:alphaModFix/>
          </a:blip>
          <a:srcRect l="23204" t="34520" r="39662" b="46431"/>
          <a:stretch/>
        </p:blipFill>
        <p:spPr>
          <a:xfrm>
            <a:off x="4249075" y="1991150"/>
            <a:ext cx="4594376" cy="132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On-screen Show (16:9)</PresentationFormat>
  <Paragraphs>38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Roboto</vt:lpstr>
      <vt:lpstr>Material</vt:lpstr>
      <vt:lpstr>Line Go Up</vt:lpstr>
      <vt:lpstr>Design</vt:lpstr>
      <vt:lpstr>Tools</vt:lpstr>
      <vt:lpstr>Concepts</vt:lpstr>
      <vt:lpstr>The Math</vt:lpstr>
      <vt:lpstr>Issues</vt:lpstr>
      <vt:lpstr>Code Snippets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Go Up</dc:title>
  <dc:creator>Harvey Petersen</dc:creator>
  <cp:lastModifiedBy>Harvey Petersen</cp:lastModifiedBy>
  <cp:revision>1</cp:revision>
  <dcterms:modified xsi:type="dcterms:W3CDTF">2022-04-21T15:12:01Z</dcterms:modified>
</cp:coreProperties>
</file>