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6"/>
    <p:restoredTop sz="94676"/>
  </p:normalViewPr>
  <p:slideViewPr>
    <p:cSldViewPr snapToGrid="0">
      <p:cViewPr varScale="1">
        <p:scale>
          <a:sx n="85" d="100"/>
          <a:sy n="85" d="100"/>
        </p:scale>
        <p:origin x="176" y="616"/>
      </p:cViewPr>
      <p:guideLst/>
    </p:cSldViewPr>
  </p:slideViewPr>
  <p:outlineViewPr>
    <p:cViewPr>
      <p:scale>
        <a:sx n="33" d="100"/>
        <a:sy n="33" d="100"/>
      </p:scale>
      <p:origin x="0" y="-22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3.png"/><Relationship Id="rId7" Type="http://schemas.openxmlformats.org/officeDocument/2006/relationships/image" Target="../media/image24.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3.png"/><Relationship Id="rId7" Type="http://schemas.openxmlformats.org/officeDocument/2006/relationships/image" Target="../media/image24.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210CD-BFB5-4DFD-91DD-8D31ABDC980A}"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37A344DB-70C7-4045-8360-9A0C435271A1}">
      <dgm:prSet/>
      <dgm:spPr/>
      <dgm:t>
        <a:bodyPr/>
        <a:lstStyle/>
        <a:p>
          <a:pPr>
            <a:lnSpc>
              <a:spcPct val="100000"/>
            </a:lnSpc>
          </a:pPr>
          <a:r>
            <a:rPr lang="en-US" b="1" dirty="0">
              <a:latin typeface="Calibri" panose="020F0502020204030204" pitchFamily="34" charset="0"/>
              <a:cs typeface="Calibri" panose="020F0502020204030204" pitchFamily="34" charset="0"/>
            </a:rPr>
            <a:t>Importance of Clinical </a:t>
          </a:r>
        </a:p>
        <a:p>
          <a:pPr>
            <a:lnSpc>
              <a:spcPct val="100000"/>
            </a:lnSpc>
          </a:pPr>
          <a:r>
            <a:rPr lang="en-US" b="1" dirty="0">
              <a:latin typeface="Calibri" panose="020F0502020204030204" pitchFamily="34" charset="0"/>
              <a:cs typeface="Calibri" panose="020F0502020204030204" pitchFamily="34" charset="0"/>
            </a:rPr>
            <a:t>Decision-Making</a:t>
          </a:r>
          <a:endParaRPr lang="en-US" dirty="0">
            <a:latin typeface="Calibri" panose="020F0502020204030204" pitchFamily="34" charset="0"/>
            <a:cs typeface="Calibri" panose="020F0502020204030204" pitchFamily="34" charset="0"/>
          </a:endParaRPr>
        </a:p>
      </dgm:t>
    </dgm:pt>
    <dgm:pt modelId="{6120B426-B43F-43A0-98D5-19B7E82A5240}" type="parTrans" cxnId="{6E58673D-26CB-4A19-8A87-6C324C49F8E4}">
      <dgm:prSet/>
      <dgm:spPr/>
      <dgm:t>
        <a:bodyPr/>
        <a:lstStyle/>
        <a:p>
          <a:endParaRPr lang="en-US"/>
        </a:p>
      </dgm:t>
    </dgm:pt>
    <dgm:pt modelId="{20B5D5E0-2187-4DA7-BE4F-60FAABBE8AAF}" type="sibTrans" cxnId="{6E58673D-26CB-4A19-8A87-6C324C49F8E4}">
      <dgm:prSet/>
      <dgm:spPr/>
      <dgm:t>
        <a:bodyPr/>
        <a:lstStyle/>
        <a:p>
          <a:endParaRPr lang="en-US"/>
        </a:p>
      </dgm:t>
    </dgm:pt>
    <dgm:pt modelId="{DAB5BB09-231C-4DA3-9FBC-FE8B8346D918}">
      <dgm:prSet/>
      <dgm:spPr/>
      <dgm:t>
        <a:bodyPr/>
        <a:lstStyle/>
        <a:p>
          <a:pPr>
            <a:lnSpc>
              <a:spcPct val="100000"/>
            </a:lnSpc>
          </a:pPr>
          <a:r>
            <a:rPr lang="en-US">
              <a:latin typeface="Calibri" panose="020F0502020204030204" pitchFamily="34" charset="0"/>
              <a:cs typeface="Calibri" panose="020F0502020204030204" pitchFamily="34" charset="0"/>
            </a:rPr>
            <a:t>Overwhelming amount of patient data</a:t>
          </a:r>
        </a:p>
      </dgm:t>
    </dgm:pt>
    <dgm:pt modelId="{6DBFEBE7-FDB6-4435-8BB7-08755DA0629E}" type="parTrans" cxnId="{AC345F3F-29A4-41F6-B4F0-1D531F46FCE8}">
      <dgm:prSet/>
      <dgm:spPr/>
      <dgm:t>
        <a:bodyPr/>
        <a:lstStyle/>
        <a:p>
          <a:endParaRPr lang="en-US"/>
        </a:p>
      </dgm:t>
    </dgm:pt>
    <dgm:pt modelId="{184B1FE0-5D5A-41C9-887E-C0842280919B}" type="sibTrans" cxnId="{AC345F3F-29A4-41F6-B4F0-1D531F46FCE8}">
      <dgm:prSet/>
      <dgm:spPr/>
      <dgm:t>
        <a:bodyPr/>
        <a:lstStyle/>
        <a:p>
          <a:endParaRPr lang="en-US"/>
        </a:p>
      </dgm:t>
    </dgm:pt>
    <dgm:pt modelId="{449242E1-1123-49CE-93C7-14FF17108FE9}">
      <dgm:prSet/>
      <dgm:spPr/>
      <dgm:t>
        <a:bodyPr/>
        <a:lstStyle/>
        <a:p>
          <a:pPr>
            <a:lnSpc>
              <a:spcPct val="100000"/>
            </a:lnSpc>
          </a:pPr>
          <a:r>
            <a:rPr lang="en-US">
              <a:latin typeface="Calibri" panose="020F0502020204030204" pitchFamily="34" charset="0"/>
              <a:cs typeface="Calibri" panose="020F0502020204030204" pitchFamily="34" charset="0"/>
            </a:rPr>
            <a:t>Need for accurate and timely decisions</a:t>
          </a:r>
        </a:p>
      </dgm:t>
    </dgm:pt>
    <dgm:pt modelId="{C510F998-4F96-4092-A1E3-1962D71F781B}" type="parTrans" cxnId="{67C55227-C337-4316-A196-D31A5DCF15EF}">
      <dgm:prSet/>
      <dgm:spPr/>
      <dgm:t>
        <a:bodyPr/>
        <a:lstStyle/>
        <a:p>
          <a:endParaRPr lang="en-US"/>
        </a:p>
      </dgm:t>
    </dgm:pt>
    <dgm:pt modelId="{A7250A6F-A256-4B03-A2E7-0E0BE0CE98D4}" type="sibTrans" cxnId="{67C55227-C337-4316-A196-D31A5DCF15EF}">
      <dgm:prSet/>
      <dgm:spPr/>
      <dgm:t>
        <a:bodyPr/>
        <a:lstStyle/>
        <a:p>
          <a:endParaRPr lang="en-US"/>
        </a:p>
      </dgm:t>
    </dgm:pt>
    <dgm:pt modelId="{18379739-7D66-43F3-A592-6EB69F0A74CB}">
      <dgm:prSet/>
      <dgm:spPr/>
      <dgm:t>
        <a:bodyPr/>
        <a:lstStyle/>
        <a:p>
          <a:pPr>
            <a:lnSpc>
              <a:spcPct val="100000"/>
            </a:lnSpc>
          </a:pPr>
          <a:r>
            <a:rPr lang="en-US" b="1">
              <a:latin typeface="Calibri" panose="020F0502020204030204" pitchFamily="34" charset="0"/>
              <a:cs typeface="Calibri" panose="020F0502020204030204" pitchFamily="34" charset="0"/>
            </a:rPr>
            <a:t>Role of Pattern Recognition</a:t>
          </a:r>
          <a:endParaRPr lang="en-US">
            <a:latin typeface="Calibri" panose="020F0502020204030204" pitchFamily="34" charset="0"/>
            <a:cs typeface="Calibri" panose="020F0502020204030204" pitchFamily="34" charset="0"/>
          </a:endParaRPr>
        </a:p>
      </dgm:t>
    </dgm:pt>
    <dgm:pt modelId="{6F24B4CD-72A0-434D-B277-D73EF9E23E4F}" type="parTrans" cxnId="{4F354FFA-90B7-43E4-ABB3-6DF4DCE09FA7}">
      <dgm:prSet/>
      <dgm:spPr/>
      <dgm:t>
        <a:bodyPr/>
        <a:lstStyle/>
        <a:p>
          <a:endParaRPr lang="en-US"/>
        </a:p>
      </dgm:t>
    </dgm:pt>
    <dgm:pt modelId="{C37C869C-CAB5-414A-B1C0-BBF3F1868C19}" type="sibTrans" cxnId="{4F354FFA-90B7-43E4-ABB3-6DF4DCE09FA7}">
      <dgm:prSet/>
      <dgm:spPr/>
      <dgm:t>
        <a:bodyPr/>
        <a:lstStyle/>
        <a:p>
          <a:endParaRPr lang="en-US"/>
        </a:p>
      </dgm:t>
    </dgm:pt>
    <dgm:pt modelId="{752839EC-D57D-48AD-906D-F6D2CF757669}">
      <dgm:prSet/>
      <dgm:spPr/>
      <dgm:t>
        <a:bodyPr/>
        <a:lstStyle/>
        <a:p>
          <a:pPr>
            <a:lnSpc>
              <a:spcPct val="100000"/>
            </a:lnSpc>
          </a:pPr>
          <a:r>
            <a:rPr lang="en-US">
              <a:latin typeface="Calibri" panose="020F0502020204030204" pitchFamily="34" charset="0"/>
              <a:cs typeface="Calibri" panose="020F0502020204030204" pitchFamily="34" charset="0"/>
            </a:rPr>
            <a:t>Identifying trends and anomalies</a:t>
          </a:r>
        </a:p>
      </dgm:t>
    </dgm:pt>
    <dgm:pt modelId="{14F77EA8-051F-4D9D-A63A-7B5C698CA167}" type="parTrans" cxnId="{BA717655-781F-4C0B-B177-0E74074C8C24}">
      <dgm:prSet/>
      <dgm:spPr/>
      <dgm:t>
        <a:bodyPr/>
        <a:lstStyle/>
        <a:p>
          <a:endParaRPr lang="en-US"/>
        </a:p>
      </dgm:t>
    </dgm:pt>
    <dgm:pt modelId="{9D41BD5F-9543-4301-A34B-EFF60C5981F8}" type="sibTrans" cxnId="{BA717655-781F-4C0B-B177-0E74074C8C24}">
      <dgm:prSet/>
      <dgm:spPr/>
      <dgm:t>
        <a:bodyPr/>
        <a:lstStyle/>
        <a:p>
          <a:endParaRPr lang="en-US"/>
        </a:p>
      </dgm:t>
    </dgm:pt>
    <dgm:pt modelId="{52C4CE72-3F63-4D40-8213-21935CC546BB}">
      <dgm:prSet/>
      <dgm:spPr/>
      <dgm:t>
        <a:bodyPr/>
        <a:lstStyle/>
        <a:p>
          <a:pPr>
            <a:lnSpc>
              <a:spcPct val="100000"/>
            </a:lnSpc>
          </a:pPr>
          <a:r>
            <a:rPr lang="en-US">
              <a:latin typeface="Calibri" panose="020F0502020204030204" pitchFamily="34" charset="0"/>
              <a:cs typeface="Calibri" panose="020F0502020204030204" pitchFamily="34" charset="0"/>
            </a:rPr>
            <a:t>Enhancing decision-making with data-driven insights</a:t>
          </a:r>
        </a:p>
      </dgm:t>
    </dgm:pt>
    <dgm:pt modelId="{1ADC8E50-97B6-4A7E-B53D-E11466EC31F4}" type="parTrans" cxnId="{47D3F437-FD74-4407-B05D-BB2AEC31DA89}">
      <dgm:prSet/>
      <dgm:spPr/>
      <dgm:t>
        <a:bodyPr/>
        <a:lstStyle/>
        <a:p>
          <a:endParaRPr lang="en-US"/>
        </a:p>
      </dgm:t>
    </dgm:pt>
    <dgm:pt modelId="{E6A64DF9-8267-47EC-901A-9AD542E40968}" type="sibTrans" cxnId="{47D3F437-FD74-4407-B05D-BB2AEC31DA89}">
      <dgm:prSet/>
      <dgm:spPr/>
      <dgm:t>
        <a:bodyPr/>
        <a:lstStyle/>
        <a:p>
          <a:endParaRPr lang="en-US"/>
        </a:p>
      </dgm:t>
    </dgm:pt>
    <dgm:pt modelId="{AC039730-EBE3-4EAA-99D6-0235E8EAE4EC}">
      <dgm:prSet/>
      <dgm:spPr/>
      <dgm:t>
        <a:bodyPr/>
        <a:lstStyle/>
        <a:p>
          <a:pPr>
            <a:lnSpc>
              <a:spcPct val="100000"/>
            </a:lnSpc>
          </a:pPr>
          <a:r>
            <a:rPr lang="en-US" b="1">
              <a:latin typeface="Calibri" panose="020F0502020204030204" pitchFamily="34" charset="0"/>
              <a:cs typeface="Calibri" panose="020F0502020204030204" pitchFamily="34" charset="0"/>
            </a:rPr>
            <a:t>Relevance to Cotiviti</a:t>
          </a:r>
          <a:endParaRPr lang="en-US">
            <a:latin typeface="Calibri" panose="020F0502020204030204" pitchFamily="34" charset="0"/>
            <a:cs typeface="Calibri" panose="020F0502020204030204" pitchFamily="34" charset="0"/>
          </a:endParaRPr>
        </a:p>
      </dgm:t>
    </dgm:pt>
    <dgm:pt modelId="{C255058B-AB2A-4E96-8475-B9897B996A2B}" type="parTrans" cxnId="{9BA6525D-1836-4B00-A48F-DAAB947CC5CE}">
      <dgm:prSet/>
      <dgm:spPr/>
      <dgm:t>
        <a:bodyPr/>
        <a:lstStyle/>
        <a:p>
          <a:endParaRPr lang="en-US"/>
        </a:p>
      </dgm:t>
    </dgm:pt>
    <dgm:pt modelId="{FC3C2E02-BBDD-4861-9465-8777D94D3F02}" type="sibTrans" cxnId="{9BA6525D-1836-4B00-A48F-DAAB947CC5CE}">
      <dgm:prSet/>
      <dgm:spPr/>
      <dgm:t>
        <a:bodyPr/>
        <a:lstStyle/>
        <a:p>
          <a:endParaRPr lang="en-US"/>
        </a:p>
      </dgm:t>
    </dgm:pt>
    <dgm:pt modelId="{6FF2A206-30CC-48C9-904A-26E69F6DAF83}">
      <dgm:prSet/>
      <dgm:spPr/>
      <dgm:t>
        <a:bodyPr/>
        <a:lstStyle/>
        <a:p>
          <a:pPr>
            <a:lnSpc>
              <a:spcPct val="100000"/>
            </a:lnSpc>
          </a:pPr>
          <a:r>
            <a:rPr lang="en-US" dirty="0">
              <a:latin typeface="Calibri" panose="020F0502020204030204" pitchFamily="34" charset="0"/>
              <a:cs typeface="Calibri" panose="020F0502020204030204" pitchFamily="34" charset="0"/>
            </a:rPr>
            <a:t>Strengthening risk adjustment and fraud detection</a:t>
          </a:r>
        </a:p>
      </dgm:t>
    </dgm:pt>
    <dgm:pt modelId="{1C6E1316-726E-479E-BF01-7B1ED3F7C02F}" type="parTrans" cxnId="{5F2D7182-A222-4BBA-AFBD-62D1615D0D68}">
      <dgm:prSet/>
      <dgm:spPr/>
      <dgm:t>
        <a:bodyPr/>
        <a:lstStyle/>
        <a:p>
          <a:endParaRPr lang="en-US"/>
        </a:p>
      </dgm:t>
    </dgm:pt>
    <dgm:pt modelId="{CD96AB44-1C3B-4437-8038-FB7557C44297}" type="sibTrans" cxnId="{5F2D7182-A222-4BBA-AFBD-62D1615D0D68}">
      <dgm:prSet/>
      <dgm:spPr/>
      <dgm:t>
        <a:bodyPr/>
        <a:lstStyle/>
        <a:p>
          <a:endParaRPr lang="en-US"/>
        </a:p>
      </dgm:t>
    </dgm:pt>
    <dgm:pt modelId="{F501E0B3-819E-4A0F-9227-E329C1EAEB0D}">
      <dgm:prSet/>
      <dgm:spPr/>
      <dgm:t>
        <a:bodyPr/>
        <a:lstStyle/>
        <a:p>
          <a:pPr>
            <a:lnSpc>
              <a:spcPct val="100000"/>
            </a:lnSpc>
          </a:pPr>
          <a:r>
            <a:rPr lang="en-US" dirty="0">
              <a:latin typeface="Calibri" panose="020F0502020204030204" pitchFamily="34" charset="0"/>
              <a:cs typeface="Calibri" panose="020F0502020204030204" pitchFamily="34" charset="0"/>
            </a:rPr>
            <a:t>Improving predictions and resource allocation</a:t>
          </a:r>
        </a:p>
      </dgm:t>
    </dgm:pt>
    <dgm:pt modelId="{F61B10F4-5515-4825-8FDF-082C70DE91D8}" type="parTrans" cxnId="{114266E7-3DAF-434F-8271-79F0C3A9C349}">
      <dgm:prSet/>
      <dgm:spPr/>
      <dgm:t>
        <a:bodyPr/>
        <a:lstStyle/>
        <a:p>
          <a:endParaRPr lang="en-US"/>
        </a:p>
      </dgm:t>
    </dgm:pt>
    <dgm:pt modelId="{AF3BA95B-6549-458D-97EE-13E2DB6A9ED9}" type="sibTrans" cxnId="{114266E7-3DAF-434F-8271-79F0C3A9C349}">
      <dgm:prSet/>
      <dgm:spPr/>
      <dgm:t>
        <a:bodyPr/>
        <a:lstStyle/>
        <a:p>
          <a:endParaRPr lang="en-US"/>
        </a:p>
      </dgm:t>
    </dgm:pt>
    <dgm:pt modelId="{7EB05039-E530-4914-82DB-0B6119D843C1}">
      <dgm:prSet/>
      <dgm:spPr/>
      <dgm:t>
        <a:bodyPr/>
        <a:lstStyle/>
        <a:p>
          <a:pPr>
            <a:lnSpc>
              <a:spcPct val="100000"/>
            </a:lnSpc>
          </a:pPr>
          <a:r>
            <a:rPr lang="en-US" dirty="0">
              <a:latin typeface="Calibri" panose="020F0502020204030204" pitchFamily="34" charset="0"/>
              <a:cs typeface="Calibri" panose="020F0502020204030204" pitchFamily="34" charset="0"/>
            </a:rPr>
            <a:t>Advancing patient care quality</a:t>
          </a:r>
        </a:p>
      </dgm:t>
    </dgm:pt>
    <dgm:pt modelId="{FDB2D314-5F18-4CC9-B96B-C08EB18FA0C5}" type="parTrans" cxnId="{B20C595E-E910-483B-92C5-ED448DACDFCE}">
      <dgm:prSet/>
      <dgm:spPr/>
      <dgm:t>
        <a:bodyPr/>
        <a:lstStyle/>
        <a:p>
          <a:endParaRPr lang="en-US"/>
        </a:p>
      </dgm:t>
    </dgm:pt>
    <dgm:pt modelId="{F386B04C-480A-44C1-B900-B0126E710A42}" type="sibTrans" cxnId="{B20C595E-E910-483B-92C5-ED448DACDFCE}">
      <dgm:prSet/>
      <dgm:spPr/>
      <dgm:t>
        <a:bodyPr/>
        <a:lstStyle/>
        <a:p>
          <a:endParaRPr lang="en-US"/>
        </a:p>
      </dgm:t>
    </dgm:pt>
    <dgm:pt modelId="{A058B5E4-01FE-4D13-89FD-83C4759C739D}" type="pres">
      <dgm:prSet presAssocID="{8F2210CD-BFB5-4DFD-91DD-8D31ABDC980A}" presName="root" presStyleCnt="0">
        <dgm:presLayoutVars>
          <dgm:dir/>
          <dgm:resizeHandles val="exact"/>
        </dgm:presLayoutVars>
      </dgm:prSet>
      <dgm:spPr/>
    </dgm:pt>
    <dgm:pt modelId="{8C61C291-44A8-4B3D-9AA1-4747CA4EFCCE}" type="pres">
      <dgm:prSet presAssocID="{37A344DB-70C7-4045-8360-9A0C435271A1}" presName="compNode" presStyleCnt="0"/>
      <dgm:spPr/>
    </dgm:pt>
    <dgm:pt modelId="{5949BF66-26B1-41DF-9701-9D6C7C4176F5}" type="pres">
      <dgm:prSet presAssocID="{37A344DB-70C7-4045-8360-9A0C435271A1}" presName="bgRect" presStyleLbl="bgShp" presStyleIdx="0" presStyleCnt="3"/>
      <dgm:spPr/>
    </dgm:pt>
    <dgm:pt modelId="{22E89125-EC05-45DD-8695-222D39E7A7FA}" type="pres">
      <dgm:prSet presAssocID="{37A344DB-70C7-4045-8360-9A0C435271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D4183D47-CB5B-443B-A9C3-A36E97585BF2}" type="pres">
      <dgm:prSet presAssocID="{37A344DB-70C7-4045-8360-9A0C435271A1}" presName="spaceRect" presStyleCnt="0"/>
      <dgm:spPr/>
    </dgm:pt>
    <dgm:pt modelId="{D778B6F7-186E-4B95-BB83-6FA43A9ACA5D}" type="pres">
      <dgm:prSet presAssocID="{37A344DB-70C7-4045-8360-9A0C435271A1}" presName="parTx" presStyleLbl="revTx" presStyleIdx="0" presStyleCnt="6">
        <dgm:presLayoutVars>
          <dgm:chMax val="0"/>
          <dgm:chPref val="0"/>
        </dgm:presLayoutVars>
      </dgm:prSet>
      <dgm:spPr/>
    </dgm:pt>
    <dgm:pt modelId="{152FD923-4613-43CD-9E31-F93152D2845C}" type="pres">
      <dgm:prSet presAssocID="{37A344DB-70C7-4045-8360-9A0C435271A1}" presName="desTx" presStyleLbl="revTx" presStyleIdx="1" presStyleCnt="6">
        <dgm:presLayoutVars/>
      </dgm:prSet>
      <dgm:spPr/>
    </dgm:pt>
    <dgm:pt modelId="{DE0B83E7-A15C-4ACC-B1D4-3AE36A4D97E2}" type="pres">
      <dgm:prSet presAssocID="{20B5D5E0-2187-4DA7-BE4F-60FAABBE8AAF}" presName="sibTrans" presStyleCnt="0"/>
      <dgm:spPr/>
    </dgm:pt>
    <dgm:pt modelId="{D65AA0EF-F702-400C-8C41-FA1594A790E0}" type="pres">
      <dgm:prSet presAssocID="{18379739-7D66-43F3-A592-6EB69F0A74CB}" presName="compNode" presStyleCnt="0"/>
      <dgm:spPr/>
    </dgm:pt>
    <dgm:pt modelId="{E690F10A-A237-4567-85BE-91C6009BC5DE}" type="pres">
      <dgm:prSet presAssocID="{18379739-7D66-43F3-A592-6EB69F0A74CB}" presName="bgRect" presStyleLbl="bgShp" presStyleIdx="1" presStyleCnt="3"/>
      <dgm:spPr/>
    </dgm:pt>
    <dgm:pt modelId="{D50D2DC9-B3AF-40A0-B157-5EE69CB35D8B}" type="pres">
      <dgm:prSet presAssocID="{18379739-7D66-43F3-A592-6EB69F0A74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4AB7E77-98B4-4C23-AA8C-2B01465FCFF7}" type="pres">
      <dgm:prSet presAssocID="{18379739-7D66-43F3-A592-6EB69F0A74CB}" presName="spaceRect" presStyleCnt="0"/>
      <dgm:spPr/>
    </dgm:pt>
    <dgm:pt modelId="{AF4F4C8E-F65E-40D5-9961-D0E51414A86F}" type="pres">
      <dgm:prSet presAssocID="{18379739-7D66-43F3-A592-6EB69F0A74CB}" presName="parTx" presStyleLbl="revTx" presStyleIdx="2" presStyleCnt="6">
        <dgm:presLayoutVars>
          <dgm:chMax val="0"/>
          <dgm:chPref val="0"/>
        </dgm:presLayoutVars>
      </dgm:prSet>
      <dgm:spPr/>
    </dgm:pt>
    <dgm:pt modelId="{58D4A9D9-2532-4A55-810B-FF3B742838FD}" type="pres">
      <dgm:prSet presAssocID="{18379739-7D66-43F3-A592-6EB69F0A74CB}" presName="desTx" presStyleLbl="revTx" presStyleIdx="3" presStyleCnt="6">
        <dgm:presLayoutVars/>
      </dgm:prSet>
      <dgm:spPr/>
    </dgm:pt>
    <dgm:pt modelId="{AD02232C-E422-4C6F-98FF-9BAD48EA1EC1}" type="pres">
      <dgm:prSet presAssocID="{C37C869C-CAB5-414A-B1C0-BBF3F1868C19}" presName="sibTrans" presStyleCnt="0"/>
      <dgm:spPr/>
    </dgm:pt>
    <dgm:pt modelId="{0956C8E3-5AFE-4825-8FA5-B9876D610FF2}" type="pres">
      <dgm:prSet presAssocID="{AC039730-EBE3-4EAA-99D6-0235E8EAE4EC}" presName="compNode" presStyleCnt="0"/>
      <dgm:spPr/>
    </dgm:pt>
    <dgm:pt modelId="{E3825540-880C-4A3F-9653-32DFE2CB17A1}" type="pres">
      <dgm:prSet presAssocID="{AC039730-EBE3-4EAA-99D6-0235E8EAE4EC}" presName="bgRect" presStyleLbl="bgShp" presStyleIdx="2" presStyleCnt="3"/>
      <dgm:spPr/>
    </dgm:pt>
    <dgm:pt modelId="{C51234C2-50C4-4766-B485-8EBB573A01AF}" type="pres">
      <dgm:prSet presAssocID="{AC039730-EBE3-4EAA-99D6-0235E8EAE4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1E482042-E7FF-4694-B642-A0464C945B4D}" type="pres">
      <dgm:prSet presAssocID="{AC039730-EBE3-4EAA-99D6-0235E8EAE4EC}" presName="spaceRect" presStyleCnt="0"/>
      <dgm:spPr/>
    </dgm:pt>
    <dgm:pt modelId="{C600CF99-54A2-4CA7-B6CE-F1F7B3225FE0}" type="pres">
      <dgm:prSet presAssocID="{AC039730-EBE3-4EAA-99D6-0235E8EAE4EC}" presName="parTx" presStyleLbl="revTx" presStyleIdx="4" presStyleCnt="6">
        <dgm:presLayoutVars>
          <dgm:chMax val="0"/>
          <dgm:chPref val="0"/>
        </dgm:presLayoutVars>
      </dgm:prSet>
      <dgm:spPr/>
    </dgm:pt>
    <dgm:pt modelId="{66776AEA-BEC6-4616-AB32-975D4FBE294F}" type="pres">
      <dgm:prSet presAssocID="{AC039730-EBE3-4EAA-99D6-0235E8EAE4EC}" presName="desTx" presStyleLbl="revTx" presStyleIdx="5" presStyleCnt="6">
        <dgm:presLayoutVars/>
      </dgm:prSet>
      <dgm:spPr/>
    </dgm:pt>
  </dgm:ptLst>
  <dgm:cxnLst>
    <dgm:cxn modelId="{24B2D507-FBCB-1C40-B399-AEF2B9EBEC8C}" type="presOf" srcId="{37A344DB-70C7-4045-8360-9A0C435271A1}" destId="{D778B6F7-186E-4B95-BB83-6FA43A9ACA5D}" srcOrd="0" destOrd="0" presId="urn:microsoft.com/office/officeart/2018/2/layout/IconVerticalSolidList"/>
    <dgm:cxn modelId="{5E7D370E-5A6F-C244-9F91-A2CE8F2A9BFC}" type="presOf" srcId="{52C4CE72-3F63-4D40-8213-21935CC546BB}" destId="{58D4A9D9-2532-4A55-810B-FF3B742838FD}" srcOrd="0" destOrd="1" presId="urn:microsoft.com/office/officeart/2018/2/layout/IconVerticalSolidList"/>
    <dgm:cxn modelId="{48464E22-27B2-E248-8E30-99D3900AAF81}" type="presOf" srcId="{DAB5BB09-231C-4DA3-9FBC-FE8B8346D918}" destId="{152FD923-4613-43CD-9E31-F93152D2845C}" srcOrd="0" destOrd="0" presId="urn:microsoft.com/office/officeart/2018/2/layout/IconVerticalSolidList"/>
    <dgm:cxn modelId="{E0FA4924-B011-AA40-9F5C-F091FDC8DE0B}" type="presOf" srcId="{AC039730-EBE3-4EAA-99D6-0235E8EAE4EC}" destId="{C600CF99-54A2-4CA7-B6CE-F1F7B3225FE0}" srcOrd="0" destOrd="0" presId="urn:microsoft.com/office/officeart/2018/2/layout/IconVerticalSolidList"/>
    <dgm:cxn modelId="{67C55227-C337-4316-A196-D31A5DCF15EF}" srcId="{37A344DB-70C7-4045-8360-9A0C435271A1}" destId="{449242E1-1123-49CE-93C7-14FF17108FE9}" srcOrd="1" destOrd="0" parTransId="{C510F998-4F96-4092-A1E3-1962D71F781B}" sibTransId="{A7250A6F-A256-4B03-A2E7-0E0BE0CE98D4}"/>
    <dgm:cxn modelId="{18BC0831-7C8D-2744-91EC-1C8C09C34807}" type="presOf" srcId="{449242E1-1123-49CE-93C7-14FF17108FE9}" destId="{152FD923-4613-43CD-9E31-F93152D2845C}" srcOrd="0" destOrd="1" presId="urn:microsoft.com/office/officeart/2018/2/layout/IconVerticalSolidList"/>
    <dgm:cxn modelId="{47D3F437-FD74-4407-B05D-BB2AEC31DA89}" srcId="{18379739-7D66-43F3-A592-6EB69F0A74CB}" destId="{52C4CE72-3F63-4D40-8213-21935CC546BB}" srcOrd="1" destOrd="0" parTransId="{1ADC8E50-97B6-4A7E-B53D-E11466EC31F4}" sibTransId="{E6A64DF9-8267-47EC-901A-9AD542E40968}"/>
    <dgm:cxn modelId="{6E58673D-26CB-4A19-8A87-6C324C49F8E4}" srcId="{8F2210CD-BFB5-4DFD-91DD-8D31ABDC980A}" destId="{37A344DB-70C7-4045-8360-9A0C435271A1}" srcOrd="0" destOrd="0" parTransId="{6120B426-B43F-43A0-98D5-19B7E82A5240}" sibTransId="{20B5D5E0-2187-4DA7-BE4F-60FAABBE8AAF}"/>
    <dgm:cxn modelId="{AC345F3F-29A4-41F6-B4F0-1D531F46FCE8}" srcId="{37A344DB-70C7-4045-8360-9A0C435271A1}" destId="{DAB5BB09-231C-4DA3-9FBC-FE8B8346D918}" srcOrd="0" destOrd="0" parTransId="{6DBFEBE7-FDB6-4435-8BB7-08755DA0629E}" sibTransId="{184B1FE0-5D5A-41C9-887E-C0842280919B}"/>
    <dgm:cxn modelId="{BA717655-781F-4C0B-B177-0E74074C8C24}" srcId="{18379739-7D66-43F3-A592-6EB69F0A74CB}" destId="{752839EC-D57D-48AD-906D-F6D2CF757669}" srcOrd="0" destOrd="0" parTransId="{14F77EA8-051F-4D9D-A63A-7B5C698CA167}" sibTransId="{9D41BD5F-9543-4301-A34B-EFF60C5981F8}"/>
    <dgm:cxn modelId="{72F5355B-0299-1F45-A615-DC48112E2B88}" type="presOf" srcId="{7EB05039-E530-4914-82DB-0B6119D843C1}" destId="{66776AEA-BEC6-4616-AB32-975D4FBE294F}" srcOrd="0" destOrd="2" presId="urn:microsoft.com/office/officeart/2018/2/layout/IconVerticalSolidList"/>
    <dgm:cxn modelId="{9BA6525D-1836-4B00-A48F-DAAB947CC5CE}" srcId="{8F2210CD-BFB5-4DFD-91DD-8D31ABDC980A}" destId="{AC039730-EBE3-4EAA-99D6-0235E8EAE4EC}" srcOrd="2" destOrd="0" parTransId="{C255058B-AB2A-4E96-8475-B9897B996A2B}" sibTransId="{FC3C2E02-BBDD-4861-9465-8777D94D3F02}"/>
    <dgm:cxn modelId="{B20C595E-E910-483B-92C5-ED448DACDFCE}" srcId="{AC039730-EBE3-4EAA-99D6-0235E8EAE4EC}" destId="{7EB05039-E530-4914-82DB-0B6119D843C1}" srcOrd="2" destOrd="0" parTransId="{FDB2D314-5F18-4CC9-B96B-C08EB18FA0C5}" sibTransId="{F386B04C-480A-44C1-B900-B0126E710A42}"/>
    <dgm:cxn modelId="{490AC067-38CD-9B49-9348-0E94F080CAF7}" type="presOf" srcId="{18379739-7D66-43F3-A592-6EB69F0A74CB}" destId="{AF4F4C8E-F65E-40D5-9961-D0E51414A86F}" srcOrd="0" destOrd="0" presId="urn:microsoft.com/office/officeart/2018/2/layout/IconVerticalSolidList"/>
    <dgm:cxn modelId="{5F2D7182-A222-4BBA-AFBD-62D1615D0D68}" srcId="{AC039730-EBE3-4EAA-99D6-0235E8EAE4EC}" destId="{6FF2A206-30CC-48C9-904A-26E69F6DAF83}" srcOrd="0" destOrd="0" parTransId="{1C6E1316-726E-479E-BF01-7B1ED3F7C02F}" sibTransId="{CD96AB44-1C3B-4437-8038-FB7557C44297}"/>
    <dgm:cxn modelId="{E56C3FAA-D9DD-7C41-8D0B-E8583718B9D4}" type="presOf" srcId="{752839EC-D57D-48AD-906D-F6D2CF757669}" destId="{58D4A9D9-2532-4A55-810B-FF3B742838FD}" srcOrd="0" destOrd="0" presId="urn:microsoft.com/office/officeart/2018/2/layout/IconVerticalSolidList"/>
    <dgm:cxn modelId="{465E51C4-4767-AB49-A177-4CEBA002DE61}" type="presOf" srcId="{8F2210CD-BFB5-4DFD-91DD-8D31ABDC980A}" destId="{A058B5E4-01FE-4D13-89FD-83C4759C739D}" srcOrd="0" destOrd="0" presId="urn:microsoft.com/office/officeart/2018/2/layout/IconVerticalSolidList"/>
    <dgm:cxn modelId="{222080DA-F642-DD4E-A1E0-9328A46C982E}" type="presOf" srcId="{F501E0B3-819E-4A0F-9227-E329C1EAEB0D}" destId="{66776AEA-BEC6-4616-AB32-975D4FBE294F}" srcOrd="0" destOrd="1" presId="urn:microsoft.com/office/officeart/2018/2/layout/IconVerticalSolidList"/>
    <dgm:cxn modelId="{114266E7-3DAF-434F-8271-79F0C3A9C349}" srcId="{AC039730-EBE3-4EAA-99D6-0235E8EAE4EC}" destId="{F501E0B3-819E-4A0F-9227-E329C1EAEB0D}" srcOrd="1" destOrd="0" parTransId="{F61B10F4-5515-4825-8FDF-082C70DE91D8}" sibTransId="{AF3BA95B-6549-458D-97EE-13E2DB6A9ED9}"/>
    <dgm:cxn modelId="{A2C1C3F5-1D30-B345-A73D-6E87E514F77E}" type="presOf" srcId="{6FF2A206-30CC-48C9-904A-26E69F6DAF83}" destId="{66776AEA-BEC6-4616-AB32-975D4FBE294F}" srcOrd="0" destOrd="0" presId="urn:microsoft.com/office/officeart/2018/2/layout/IconVerticalSolidList"/>
    <dgm:cxn modelId="{4F354FFA-90B7-43E4-ABB3-6DF4DCE09FA7}" srcId="{8F2210CD-BFB5-4DFD-91DD-8D31ABDC980A}" destId="{18379739-7D66-43F3-A592-6EB69F0A74CB}" srcOrd="1" destOrd="0" parTransId="{6F24B4CD-72A0-434D-B277-D73EF9E23E4F}" sibTransId="{C37C869C-CAB5-414A-B1C0-BBF3F1868C19}"/>
    <dgm:cxn modelId="{DF467B2B-4B94-DB41-990C-EEB1A775E213}" type="presParOf" srcId="{A058B5E4-01FE-4D13-89FD-83C4759C739D}" destId="{8C61C291-44A8-4B3D-9AA1-4747CA4EFCCE}" srcOrd="0" destOrd="0" presId="urn:microsoft.com/office/officeart/2018/2/layout/IconVerticalSolidList"/>
    <dgm:cxn modelId="{D2B018A2-390F-FA4B-9233-095C8C6640CF}" type="presParOf" srcId="{8C61C291-44A8-4B3D-9AA1-4747CA4EFCCE}" destId="{5949BF66-26B1-41DF-9701-9D6C7C4176F5}" srcOrd="0" destOrd="0" presId="urn:microsoft.com/office/officeart/2018/2/layout/IconVerticalSolidList"/>
    <dgm:cxn modelId="{0161CD11-15E0-CA4F-B807-8BB30598F87D}" type="presParOf" srcId="{8C61C291-44A8-4B3D-9AA1-4747CA4EFCCE}" destId="{22E89125-EC05-45DD-8695-222D39E7A7FA}" srcOrd="1" destOrd="0" presId="urn:microsoft.com/office/officeart/2018/2/layout/IconVerticalSolidList"/>
    <dgm:cxn modelId="{73DC3663-DC35-1740-A09C-509C0F27DAE2}" type="presParOf" srcId="{8C61C291-44A8-4B3D-9AA1-4747CA4EFCCE}" destId="{D4183D47-CB5B-443B-A9C3-A36E97585BF2}" srcOrd="2" destOrd="0" presId="urn:microsoft.com/office/officeart/2018/2/layout/IconVerticalSolidList"/>
    <dgm:cxn modelId="{17D2830F-53E0-9546-B0C9-61DBF32B9B8D}" type="presParOf" srcId="{8C61C291-44A8-4B3D-9AA1-4747CA4EFCCE}" destId="{D778B6F7-186E-4B95-BB83-6FA43A9ACA5D}" srcOrd="3" destOrd="0" presId="urn:microsoft.com/office/officeart/2018/2/layout/IconVerticalSolidList"/>
    <dgm:cxn modelId="{F8858087-6024-DE4D-B4ED-FA11E8E5AF9A}" type="presParOf" srcId="{8C61C291-44A8-4B3D-9AA1-4747CA4EFCCE}" destId="{152FD923-4613-43CD-9E31-F93152D2845C}" srcOrd="4" destOrd="0" presId="urn:microsoft.com/office/officeart/2018/2/layout/IconVerticalSolidList"/>
    <dgm:cxn modelId="{16C7CB47-8AFC-F04B-81AA-E6CAD9E3D4C2}" type="presParOf" srcId="{A058B5E4-01FE-4D13-89FD-83C4759C739D}" destId="{DE0B83E7-A15C-4ACC-B1D4-3AE36A4D97E2}" srcOrd="1" destOrd="0" presId="urn:microsoft.com/office/officeart/2018/2/layout/IconVerticalSolidList"/>
    <dgm:cxn modelId="{9018A064-C4F0-714C-A7EB-4C6C8C63CB76}" type="presParOf" srcId="{A058B5E4-01FE-4D13-89FD-83C4759C739D}" destId="{D65AA0EF-F702-400C-8C41-FA1594A790E0}" srcOrd="2" destOrd="0" presId="urn:microsoft.com/office/officeart/2018/2/layout/IconVerticalSolidList"/>
    <dgm:cxn modelId="{6FEF3A6D-57C2-5A41-BE53-258B29ACFEAD}" type="presParOf" srcId="{D65AA0EF-F702-400C-8C41-FA1594A790E0}" destId="{E690F10A-A237-4567-85BE-91C6009BC5DE}" srcOrd="0" destOrd="0" presId="urn:microsoft.com/office/officeart/2018/2/layout/IconVerticalSolidList"/>
    <dgm:cxn modelId="{600D1A41-5780-B243-A2BA-3709782BEBB8}" type="presParOf" srcId="{D65AA0EF-F702-400C-8C41-FA1594A790E0}" destId="{D50D2DC9-B3AF-40A0-B157-5EE69CB35D8B}" srcOrd="1" destOrd="0" presId="urn:microsoft.com/office/officeart/2018/2/layout/IconVerticalSolidList"/>
    <dgm:cxn modelId="{6A5B9DDA-A112-F54F-825D-FC9AE2A0829B}" type="presParOf" srcId="{D65AA0EF-F702-400C-8C41-FA1594A790E0}" destId="{F4AB7E77-98B4-4C23-AA8C-2B01465FCFF7}" srcOrd="2" destOrd="0" presId="urn:microsoft.com/office/officeart/2018/2/layout/IconVerticalSolidList"/>
    <dgm:cxn modelId="{11FE7F66-387A-C14B-9493-08A6A7D06114}" type="presParOf" srcId="{D65AA0EF-F702-400C-8C41-FA1594A790E0}" destId="{AF4F4C8E-F65E-40D5-9961-D0E51414A86F}" srcOrd="3" destOrd="0" presId="urn:microsoft.com/office/officeart/2018/2/layout/IconVerticalSolidList"/>
    <dgm:cxn modelId="{D33A7B83-A02C-FC40-AF8A-648B08E2821E}" type="presParOf" srcId="{D65AA0EF-F702-400C-8C41-FA1594A790E0}" destId="{58D4A9D9-2532-4A55-810B-FF3B742838FD}" srcOrd="4" destOrd="0" presId="urn:microsoft.com/office/officeart/2018/2/layout/IconVerticalSolidList"/>
    <dgm:cxn modelId="{559E5A36-D69E-3D4E-801E-2A51D0DEF346}" type="presParOf" srcId="{A058B5E4-01FE-4D13-89FD-83C4759C739D}" destId="{AD02232C-E422-4C6F-98FF-9BAD48EA1EC1}" srcOrd="3" destOrd="0" presId="urn:microsoft.com/office/officeart/2018/2/layout/IconVerticalSolidList"/>
    <dgm:cxn modelId="{ACD949A4-5089-104B-B9C2-1A985605CA7D}" type="presParOf" srcId="{A058B5E4-01FE-4D13-89FD-83C4759C739D}" destId="{0956C8E3-5AFE-4825-8FA5-B9876D610FF2}" srcOrd="4" destOrd="0" presId="urn:microsoft.com/office/officeart/2018/2/layout/IconVerticalSolidList"/>
    <dgm:cxn modelId="{24E76AD2-DD7E-5D4E-9D1D-22788D52E7EC}" type="presParOf" srcId="{0956C8E3-5AFE-4825-8FA5-B9876D610FF2}" destId="{E3825540-880C-4A3F-9653-32DFE2CB17A1}" srcOrd="0" destOrd="0" presId="urn:microsoft.com/office/officeart/2018/2/layout/IconVerticalSolidList"/>
    <dgm:cxn modelId="{34B7A98D-E25B-5F47-9AFA-3670F773E726}" type="presParOf" srcId="{0956C8E3-5AFE-4825-8FA5-B9876D610FF2}" destId="{C51234C2-50C4-4766-B485-8EBB573A01AF}" srcOrd="1" destOrd="0" presId="urn:microsoft.com/office/officeart/2018/2/layout/IconVerticalSolidList"/>
    <dgm:cxn modelId="{7F9C1FE6-4AF0-1742-825F-27AE80EC3D2D}" type="presParOf" srcId="{0956C8E3-5AFE-4825-8FA5-B9876D610FF2}" destId="{1E482042-E7FF-4694-B642-A0464C945B4D}" srcOrd="2" destOrd="0" presId="urn:microsoft.com/office/officeart/2018/2/layout/IconVerticalSolidList"/>
    <dgm:cxn modelId="{F1473D63-F3F4-7A47-A012-553D67D52D79}" type="presParOf" srcId="{0956C8E3-5AFE-4825-8FA5-B9876D610FF2}" destId="{C600CF99-54A2-4CA7-B6CE-F1F7B3225FE0}" srcOrd="3" destOrd="0" presId="urn:microsoft.com/office/officeart/2018/2/layout/IconVerticalSolidList"/>
    <dgm:cxn modelId="{02F947FA-C889-4B43-A9CC-EFFB733C3A9A}" type="presParOf" srcId="{0956C8E3-5AFE-4825-8FA5-B9876D610FF2}" destId="{66776AEA-BEC6-4616-AB32-975D4FBE294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7D8F6-0890-499F-A43B-20B0CA27C2B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7DB6D7-0079-4761-9B2C-273B3134F7CC}">
      <dgm:prSet/>
      <dgm:spPr/>
      <dgm:t>
        <a:bodyPr/>
        <a:lstStyle/>
        <a:p>
          <a:pPr>
            <a:lnSpc>
              <a:spcPct val="100000"/>
            </a:lnSpc>
          </a:pPr>
          <a:r>
            <a:rPr lang="en-US" b="1" i="0" dirty="0">
              <a:latin typeface="Calibri" panose="020F0502020204030204" pitchFamily="34" charset="0"/>
              <a:cs typeface="Calibri" panose="020F0502020204030204" pitchFamily="34" charset="0"/>
            </a:rPr>
            <a:t>AI-Driven Claims and Fraud Detection</a:t>
          </a:r>
          <a:endParaRPr lang="en-US" dirty="0">
            <a:latin typeface="Calibri" panose="020F0502020204030204" pitchFamily="34" charset="0"/>
            <a:cs typeface="Calibri" panose="020F0502020204030204" pitchFamily="34" charset="0"/>
          </a:endParaRPr>
        </a:p>
      </dgm:t>
    </dgm:pt>
    <dgm:pt modelId="{BBC245D3-EC28-4EB3-8AE4-844DAACA7CDB}" type="parTrans" cxnId="{405F2542-DF56-43B1-BED2-68CAA1A32495}">
      <dgm:prSet/>
      <dgm:spPr/>
      <dgm:t>
        <a:bodyPr/>
        <a:lstStyle/>
        <a:p>
          <a:endParaRPr lang="en-US"/>
        </a:p>
      </dgm:t>
    </dgm:pt>
    <dgm:pt modelId="{5435534E-F5FD-44B0-84EA-AC15A521C489}" type="sibTrans" cxnId="{405F2542-DF56-43B1-BED2-68CAA1A32495}">
      <dgm:prSet/>
      <dgm:spPr/>
      <dgm:t>
        <a:bodyPr/>
        <a:lstStyle/>
        <a:p>
          <a:endParaRPr lang="en-US"/>
        </a:p>
      </dgm:t>
    </dgm:pt>
    <dgm:pt modelId="{EC3697EF-3B17-44B2-864E-B6DB5A64D87E}">
      <dgm:prSet/>
      <dgm:spPr/>
      <dgm:t>
        <a:bodyPr/>
        <a:lstStyle/>
        <a:p>
          <a:pPr>
            <a:lnSpc>
              <a:spcPct val="100000"/>
            </a:lnSpc>
          </a:pPr>
          <a:r>
            <a:rPr lang="en-US" b="1" i="0" dirty="0">
              <a:latin typeface="Calibri" panose="020F0502020204030204" pitchFamily="34" charset="0"/>
              <a:cs typeface="Calibri" panose="020F0502020204030204" pitchFamily="34" charset="0"/>
            </a:rPr>
            <a:t>Dynamic Risk Adjustment Models Using Real-Time Data</a:t>
          </a:r>
          <a:endParaRPr lang="en-US" dirty="0">
            <a:latin typeface="Calibri" panose="020F0502020204030204" pitchFamily="34" charset="0"/>
            <a:cs typeface="Calibri" panose="020F0502020204030204" pitchFamily="34" charset="0"/>
          </a:endParaRPr>
        </a:p>
      </dgm:t>
    </dgm:pt>
    <dgm:pt modelId="{1CB9010B-A8D5-4E7F-8521-3D084AFD9EC4}" type="parTrans" cxnId="{3D381299-A182-40A1-BC45-48E09F37F631}">
      <dgm:prSet/>
      <dgm:spPr/>
      <dgm:t>
        <a:bodyPr/>
        <a:lstStyle/>
        <a:p>
          <a:endParaRPr lang="en-US"/>
        </a:p>
      </dgm:t>
    </dgm:pt>
    <dgm:pt modelId="{BD7E6123-3DC5-4485-B83E-BCA1C1B765F4}" type="sibTrans" cxnId="{3D381299-A182-40A1-BC45-48E09F37F631}">
      <dgm:prSet/>
      <dgm:spPr/>
      <dgm:t>
        <a:bodyPr/>
        <a:lstStyle/>
        <a:p>
          <a:endParaRPr lang="en-US"/>
        </a:p>
      </dgm:t>
    </dgm:pt>
    <dgm:pt modelId="{F19F3423-30BF-40CC-85C0-0979C66423E0}">
      <dgm:prSet/>
      <dgm:spPr/>
      <dgm:t>
        <a:bodyPr/>
        <a:lstStyle/>
        <a:p>
          <a:pPr>
            <a:lnSpc>
              <a:spcPct val="100000"/>
            </a:lnSpc>
          </a:pPr>
          <a:r>
            <a:rPr lang="en-US" b="1" i="0" dirty="0">
              <a:latin typeface="Calibri" panose="020F0502020204030204" pitchFamily="34" charset="0"/>
              <a:cs typeface="Calibri" panose="020F0502020204030204" pitchFamily="34" charset="0"/>
            </a:rPr>
            <a:t>Agentic Generative AI</a:t>
          </a:r>
          <a:endParaRPr lang="en-US" dirty="0">
            <a:latin typeface="Calibri" panose="020F0502020204030204" pitchFamily="34" charset="0"/>
            <a:cs typeface="Calibri" panose="020F0502020204030204" pitchFamily="34" charset="0"/>
          </a:endParaRPr>
        </a:p>
      </dgm:t>
    </dgm:pt>
    <dgm:pt modelId="{B735FAF2-D40F-47F1-B168-C4230F000AE8}" type="parTrans" cxnId="{9F271F6F-78F4-4D64-9C6C-35AF095ED57A}">
      <dgm:prSet/>
      <dgm:spPr/>
      <dgm:t>
        <a:bodyPr/>
        <a:lstStyle/>
        <a:p>
          <a:endParaRPr lang="en-US"/>
        </a:p>
      </dgm:t>
    </dgm:pt>
    <dgm:pt modelId="{A8AE0614-701C-4568-AF10-C30019871932}" type="sibTrans" cxnId="{9F271F6F-78F4-4D64-9C6C-35AF095ED57A}">
      <dgm:prSet/>
      <dgm:spPr/>
      <dgm:t>
        <a:bodyPr/>
        <a:lstStyle/>
        <a:p>
          <a:endParaRPr lang="en-US"/>
        </a:p>
      </dgm:t>
    </dgm:pt>
    <dgm:pt modelId="{DE5322AA-6917-458F-8297-71355091FDD2}">
      <dgm:prSet/>
      <dgm:spPr/>
      <dgm:t>
        <a:bodyPr/>
        <a:lstStyle/>
        <a:p>
          <a:pPr>
            <a:lnSpc>
              <a:spcPct val="100000"/>
            </a:lnSpc>
          </a:pPr>
          <a:r>
            <a:rPr lang="en-US" b="1" i="0" dirty="0">
              <a:latin typeface="Calibri" panose="020F0502020204030204" pitchFamily="34" charset="0"/>
              <a:cs typeface="Calibri" panose="020F0502020204030204" pitchFamily="34" charset="0"/>
            </a:rPr>
            <a:t>Clustering Algorithms for Patient Segmentation</a:t>
          </a:r>
          <a:endParaRPr lang="en-US" dirty="0">
            <a:latin typeface="Calibri" panose="020F0502020204030204" pitchFamily="34" charset="0"/>
            <a:cs typeface="Calibri" panose="020F0502020204030204" pitchFamily="34" charset="0"/>
          </a:endParaRPr>
        </a:p>
      </dgm:t>
    </dgm:pt>
    <dgm:pt modelId="{2B73540C-2622-4C50-86ED-BE4348D05987}" type="parTrans" cxnId="{7CFAEE92-2A3B-4331-9E82-84C1CC00BB99}">
      <dgm:prSet/>
      <dgm:spPr/>
      <dgm:t>
        <a:bodyPr/>
        <a:lstStyle/>
        <a:p>
          <a:endParaRPr lang="en-US"/>
        </a:p>
      </dgm:t>
    </dgm:pt>
    <dgm:pt modelId="{A1742CCD-778B-44A0-8DBE-93A5275DF7E7}" type="sibTrans" cxnId="{7CFAEE92-2A3B-4331-9E82-84C1CC00BB99}">
      <dgm:prSet/>
      <dgm:spPr/>
      <dgm:t>
        <a:bodyPr/>
        <a:lstStyle/>
        <a:p>
          <a:endParaRPr lang="en-US"/>
        </a:p>
      </dgm:t>
    </dgm:pt>
    <dgm:pt modelId="{A92D9B64-42B7-4FBC-8781-E227FB154AEC}" type="pres">
      <dgm:prSet presAssocID="{51F7D8F6-0890-499F-A43B-20B0CA27C2B5}" presName="root" presStyleCnt="0">
        <dgm:presLayoutVars>
          <dgm:dir/>
          <dgm:resizeHandles val="exact"/>
        </dgm:presLayoutVars>
      </dgm:prSet>
      <dgm:spPr/>
    </dgm:pt>
    <dgm:pt modelId="{E7D718EB-46C4-4052-B2EC-196046553F99}" type="pres">
      <dgm:prSet presAssocID="{D87DB6D7-0079-4761-9B2C-273B3134F7CC}" presName="compNode" presStyleCnt="0"/>
      <dgm:spPr/>
    </dgm:pt>
    <dgm:pt modelId="{1C2BE665-B9EC-4E02-A2A4-340FA2AFFD52}" type="pres">
      <dgm:prSet presAssocID="{D87DB6D7-0079-4761-9B2C-273B3134F7CC}" presName="bgRect" presStyleLbl="bgShp" presStyleIdx="0" presStyleCnt="4"/>
      <dgm:spPr/>
    </dgm:pt>
    <dgm:pt modelId="{B734C5CF-A013-4B70-9902-307B97DFFE1C}" type="pres">
      <dgm:prSet presAssocID="{D87DB6D7-0079-4761-9B2C-273B3134F7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75DB7EE-9960-405A-96DC-7AFF8E3A6670}" type="pres">
      <dgm:prSet presAssocID="{D87DB6D7-0079-4761-9B2C-273B3134F7CC}" presName="spaceRect" presStyleCnt="0"/>
      <dgm:spPr/>
    </dgm:pt>
    <dgm:pt modelId="{53D62038-805B-4329-827E-F00042EBC12B}" type="pres">
      <dgm:prSet presAssocID="{D87DB6D7-0079-4761-9B2C-273B3134F7CC}" presName="parTx" presStyleLbl="revTx" presStyleIdx="0" presStyleCnt="4">
        <dgm:presLayoutVars>
          <dgm:chMax val="0"/>
          <dgm:chPref val="0"/>
        </dgm:presLayoutVars>
      </dgm:prSet>
      <dgm:spPr/>
    </dgm:pt>
    <dgm:pt modelId="{28027538-90BB-417F-80FC-72BB88C50654}" type="pres">
      <dgm:prSet presAssocID="{5435534E-F5FD-44B0-84EA-AC15A521C489}" presName="sibTrans" presStyleCnt="0"/>
      <dgm:spPr/>
    </dgm:pt>
    <dgm:pt modelId="{73BD3650-B2CA-4F0C-92BE-3C0542BB3413}" type="pres">
      <dgm:prSet presAssocID="{EC3697EF-3B17-44B2-864E-B6DB5A64D87E}" presName="compNode" presStyleCnt="0"/>
      <dgm:spPr/>
    </dgm:pt>
    <dgm:pt modelId="{AFF8C41F-1BB3-41EB-88CA-B10A199D9BBF}" type="pres">
      <dgm:prSet presAssocID="{EC3697EF-3B17-44B2-864E-B6DB5A64D87E}" presName="bgRect" presStyleLbl="bgShp" presStyleIdx="1" presStyleCnt="4"/>
      <dgm:spPr/>
    </dgm:pt>
    <dgm:pt modelId="{1979EF0C-EB18-40FB-9482-D517AB169F42}" type="pres">
      <dgm:prSet presAssocID="{EC3697EF-3B17-44B2-864E-B6DB5A64D8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9E1104E7-114C-4890-BB65-E982FEA32497}" type="pres">
      <dgm:prSet presAssocID="{EC3697EF-3B17-44B2-864E-B6DB5A64D87E}" presName="spaceRect" presStyleCnt="0"/>
      <dgm:spPr/>
    </dgm:pt>
    <dgm:pt modelId="{645FF805-6C0E-4B41-AE21-374650C083A2}" type="pres">
      <dgm:prSet presAssocID="{EC3697EF-3B17-44B2-864E-B6DB5A64D87E}" presName="parTx" presStyleLbl="revTx" presStyleIdx="1" presStyleCnt="4">
        <dgm:presLayoutVars>
          <dgm:chMax val="0"/>
          <dgm:chPref val="0"/>
        </dgm:presLayoutVars>
      </dgm:prSet>
      <dgm:spPr/>
    </dgm:pt>
    <dgm:pt modelId="{103281B7-66C1-4CE6-A271-9BB5568ACDE9}" type="pres">
      <dgm:prSet presAssocID="{BD7E6123-3DC5-4485-B83E-BCA1C1B765F4}" presName="sibTrans" presStyleCnt="0"/>
      <dgm:spPr/>
    </dgm:pt>
    <dgm:pt modelId="{B7223EF4-56BB-42B0-A0C1-701C675BDC18}" type="pres">
      <dgm:prSet presAssocID="{F19F3423-30BF-40CC-85C0-0979C66423E0}" presName="compNode" presStyleCnt="0"/>
      <dgm:spPr/>
    </dgm:pt>
    <dgm:pt modelId="{32F7D35D-B6CF-43DE-B6BF-7406042ABA44}" type="pres">
      <dgm:prSet presAssocID="{F19F3423-30BF-40CC-85C0-0979C66423E0}" presName="bgRect" presStyleLbl="bgShp" presStyleIdx="2" presStyleCnt="4"/>
      <dgm:spPr/>
    </dgm:pt>
    <dgm:pt modelId="{F1DBE0A3-2C0B-492A-B7D0-9DDDA269A951}" type="pres">
      <dgm:prSet presAssocID="{F19F3423-30BF-40CC-85C0-0979C66423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4657E1FD-B0F3-476A-BA7D-6333178EEF50}" type="pres">
      <dgm:prSet presAssocID="{F19F3423-30BF-40CC-85C0-0979C66423E0}" presName="spaceRect" presStyleCnt="0"/>
      <dgm:spPr/>
    </dgm:pt>
    <dgm:pt modelId="{F9E38FE9-86AD-4DF7-BAAB-75B71CFD8CEB}" type="pres">
      <dgm:prSet presAssocID="{F19F3423-30BF-40CC-85C0-0979C66423E0}" presName="parTx" presStyleLbl="revTx" presStyleIdx="2" presStyleCnt="4">
        <dgm:presLayoutVars>
          <dgm:chMax val="0"/>
          <dgm:chPref val="0"/>
        </dgm:presLayoutVars>
      </dgm:prSet>
      <dgm:spPr/>
    </dgm:pt>
    <dgm:pt modelId="{1E47F3E6-3152-4B6E-A987-A160D13E9978}" type="pres">
      <dgm:prSet presAssocID="{A8AE0614-701C-4568-AF10-C30019871932}" presName="sibTrans" presStyleCnt="0"/>
      <dgm:spPr/>
    </dgm:pt>
    <dgm:pt modelId="{BFA92C74-5567-444A-8D79-5B72D77F0AB2}" type="pres">
      <dgm:prSet presAssocID="{DE5322AA-6917-458F-8297-71355091FDD2}" presName="compNode" presStyleCnt="0"/>
      <dgm:spPr/>
    </dgm:pt>
    <dgm:pt modelId="{B8C6EDDA-6897-4D60-8F94-F9684DDBC7F4}" type="pres">
      <dgm:prSet presAssocID="{DE5322AA-6917-458F-8297-71355091FDD2}" presName="bgRect" presStyleLbl="bgShp" presStyleIdx="3" presStyleCnt="4"/>
      <dgm:spPr/>
    </dgm:pt>
    <dgm:pt modelId="{97800AE6-F6A7-420A-B0A6-CF27CDCF4A2C}" type="pres">
      <dgm:prSet presAssocID="{DE5322AA-6917-458F-8297-71355091FD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A6739195-4185-4300-8570-C19408B3296F}" type="pres">
      <dgm:prSet presAssocID="{DE5322AA-6917-458F-8297-71355091FDD2}" presName="spaceRect" presStyleCnt="0"/>
      <dgm:spPr/>
    </dgm:pt>
    <dgm:pt modelId="{ED57360E-F659-4E7D-854E-80048EA1BFBA}" type="pres">
      <dgm:prSet presAssocID="{DE5322AA-6917-458F-8297-71355091FDD2}" presName="parTx" presStyleLbl="revTx" presStyleIdx="3" presStyleCnt="4">
        <dgm:presLayoutVars>
          <dgm:chMax val="0"/>
          <dgm:chPref val="0"/>
        </dgm:presLayoutVars>
      </dgm:prSet>
      <dgm:spPr/>
    </dgm:pt>
  </dgm:ptLst>
  <dgm:cxnLst>
    <dgm:cxn modelId="{9C0D8708-F744-4CE2-9F75-F87808E247A5}" type="presOf" srcId="{51F7D8F6-0890-499F-A43B-20B0CA27C2B5}" destId="{A92D9B64-42B7-4FBC-8781-E227FB154AEC}" srcOrd="0" destOrd="0" presId="urn:microsoft.com/office/officeart/2018/2/layout/IconVerticalSolidList"/>
    <dgm:cxn modelId="{CB169B2F-57D0-4A48-8B5C-3345BDF48A90}" type="presOf" srcId="{F19F3423-30BF-40CC-85C0-0979C66423E0}" destId="{F9E38FE9-86AD-4DF7-BAAB-75B71CFD8CEB}" srcOrd="0" destOrd="0" presId="urn:microsoft.com/office/officeart/2018/2/layout/IconVerticalSolidList"/>
    <dgm:cxn modelId="{405F2542-DF56-43B1-BED2-68CAA1A32495}" srcId="{51F7D8F6-0890-499F-A43B-20B0CA27C2B5}" destId="{D87DB6D7-0079-4761-9B2C-273B3134F7CC}" srcOrd="0" destOrd="0" parTransId="{BBC245D3-EC28-4EB3-8AE4-844DAACA7CDB}" sibTransId="{5435534E-F5FD-44B0-84EA-AC15A521C489}"/>
    <dgm:cxn modelId="{C20A8A4D-5DBC-41C9-9A73-4D928BEB2003}" type="presOf" srcId="{D87DB6D7-0079-4761-9B2C-273B3134F7CC}" destId="{53D62038-805B-4329-827E-F00042EBC12B}" srcOrd="0" destOrd="0" presId="urn:microsoft.com/office/officeart/2018/2/layout/IconVerticalSolidList"/>
    <dgm:cxn modelId="{9F271F6F-78F4-4D64-9C6C-35AF095ED57A}" srcId="{51F7D8F6-0890-499F-A43B-20B0CA27C2B5}" destId="{F19F3423-30BF-40CC-85C0-0979C66423E0}" srcOrd="2" destOrd="0" parTransId="{B735FAF2-D40F-47F1-B168-C4230F000AE8}" sibTransId="{A8AE0614-701C-4568-AF10-C30019871932}"/>
    <dgm:cxn modelId="{7CFAEE92-2A3B-4331-9E82-84C1CC00BB99}" srcId="{51F7D8F6-0890-499F-A43B-20B0CA27C2B5}" destId="{DE5322AA-6917-458F-8297-71355091FDD2}" srcOrd="3" destOrd="0" parTransId="{2B73540C-2622-4C50-86ED-BE4348D05987}" sibTransId="{A1742CCD-778B-44A0-8DBE-93A5275DF7E7}"/>
    <dgm:cxn modelId="{3D381299-A182-40A1-BC45-48E09F37F631}" srcId="{51F7D8F6-0890-499F-A43B-20B0CA27C2B5}" destId="{EC3697EF-3B17-44B2-864E-B6DB5A64D87E}" srcOrd="1" destOrd="0" parTransId="{1CB9010B-A8D5-4E7F-8521-3D084AFD9EC4}" sibTransId="{BD7E6123-3DC5-4485-B83E-BCA1C1B765F4}"/>
    <dgm:cxn modelId="{9EDED8A1-C3F0-4077-A432-4C1B0983E5AB}" type="presOf" srcId="{DE5322AA-6917-458F-8297-71355091FDD2}" destId="{ED57360E-F659-4E7D-854E-80048EA1BFBA}" srcOrd="0" destOrd="0" presId="urn:microsoft.com/office/officeart/2018/2/layout/IconVerticalSolidList"/>
    <dgm:cxn modelId="{B7C243F8-2320-4D10-B742-773D3EC1746B}" type="presOf" srcId="{EC3697EF-3B17-44B2-864E-B6DB5A64D87E}" destId="{645FF805-6C0E-4B41-AE21-374650C083A2}" srcOrd="0" destOrd="0" presId="urn:microsoft.com/office/officeart/2018/2/layout/IconVerticalSolidList"/>
    <dgm:cxn modelId="{2FE20B32-8453-4CD8-B465-E9CC0FB0F221}" type="presParOf" srcId="{A92D9B64-42B7-4FBC-8781-E227FB154AEC}" destId="{E7D718EB-46C4-4052-B2EC-196046553F99}" srcOrd="0" destOrd="0" presId="urn:microsoft.com/office/officeart/2018/2/layout/IconVerticalSolidList"/>
    <dgm:cxn modelId="{8E76C9F2-24AD-442E-AA07-833999A123AC}" type="presParOf" srcId="{E7D718EB-46C4-4052-B2EC-196046553F99}" destId="{1C2BE665-B9EC-4E02-A2A4-340FA2AFFD52}" srcOrd="0" destOrd="0" presId="urn:microsoft.com/office/officeart/2018/2/layout/IconVerticalSolidList"/>
    <dgm:cxn modelId="{425F1AD9-7411-48AB-9896-4909198A0F55}" type="presParOf" srcId="{E7D718EB-46C4-4052-B2EC-196046553F99}" destId="{B734C5CF-A013-4B70-9902-307B97DFFE1C}" srcOrd="1" destOrd="0" presId="urn:microsoft.com/office/officeart/2018/2/layout/IconVerticalSolidList"/>
    <dgm:cxn modelId="{EC09B9DA-C6CC-41EC-AFDB-C8B5BC504169}" type="presParOf" srcId="{E7D718EB-46C4-4052-B2EC-196046553F99}" destId="{475DB7EE-9960-405A-96DC-7AFF8E3A6670}" srcOrd="2" destOrd="0" presId="urn:microsoft.com/office/officeart/2018/2/layout/IconVerticalSolidList"/>
    <dgm:cxn modelId="{3C2E4C11-26D2-44BA-9338-3BD8E9F63259}" type="presParOf" srcId="{E7D718EB-46C4-4052-B2EC-196046553F99}" destId="{53D62038-805B-4329-827E-F00042EBC12B}" srcOrd="3" destOrd="0" presId="urn:microsoft.com/office/officeart/2018/2/layout/IconVerticalSolidList"/>
    <dgm:cxn modelId="{3212D564-641E-45E7-97FC-35BE515ED2E8}" type="presParOf" srcId="{A92D9B64-42B7-4FBC-8781-E227FB154AEC}" destId="{28027538-90BB-417F-80FC-72BB88C50654}" srcOrd="1" destOrd="0" presId="urn:microsoft.com/office/officeart/2018/2/layout/IconVerticalSolidList"/>
    <dgm:cxn modelId="{4DECD21C-E0E8-4CF9-B5BE-3D9D40BBAC30}" type="presParOf" srcId="{A92D9B64-42B7-4FBC-8781-E227FB154AEC}" destId="{73BD3650-B2CA-4F0C-92BE-3C0542BB3413}" srcOrd="2" destOrd="0" presId="urn:microsoft.com/office/officeart/2018/2/layout/IconVerticalSolidList"/>
    <dgm:cxn modelId="{1F8DD051-3A58-402A-88DA-C53A1EC768CD}" type="presParOf" srcId="{73BD3650-B2CA-4F0C-92BE-3C0542BB3413}" destId="{AFF8C41F-1BB3-41EB-88CA-B10A199D9BBF}" srcOrd="0" destOrd="0" presId="urn:microsoft.com/office/officeart/2018/2/layout/IconVerticalSolidList"/>
    <dgm:cxn modelId="{20A5D24C-BADD-4171-964B-751171D484B3}" type="presParOf" srcId="{73BD3650-B2CA-4F0C-92BE-3C0542BB3413}" destId="{1979EF0C-EB18-40FB-9482-D517AB169F42}" srcOrd="1" destOrd="0" presId="urn:microsoft.com/office/officeart/2018/2/layout/IconVerticalSolidList"/>
    <dgm:cxn modelId="{BAECA2F0-65A7-4D80-8064-3FC4630801CD}" type="presParOf" srcId="{73BD3650-B2CA-4F0C-92BE-3C0542BB3413}" destId="{9E1104E7-114C-4890-BB65-E982FEA32497}" srcOrd="2" destOrd="0" presId="urn:microsoft.com/office/officeart/2018/2/layout/IconVerticalSolidList"/>
    <dgm:cxn modelId="{B0785F29-CE1D-416F-9A7B-2A112E9804D4}" type="presParOf" srcId="{73BD3650-B2CA-4F0C-92BE-3C0542BB3413}" destId="{645FF805-6C0E-4B41-AE21-374650C083A2}" srcOrd="3" destOrd="0" presId="urn:microsoft.com/office/officeart/2018/2/layout/IconVerticalSolidList"/>
    <dgm:cxn modelId="{ADDA86B0-4F48-45F2-87F4-9609EC8A364D}" type="presParOf" srcId="{A92D9B64-42B7-4FBC-8781-E227FB154AEC}" destId="{103281B7-66C1-4CE6-A271-9BB5568ACDE9}" srcOrd="3" destOrd="0" presId="urn:microsoft.com/office/officeart/2018/2/layout/IconVerticalSolidList"/>
    <dgm:cxn modelId="{60E5FA63-DE83-462B-B72E-0D6F229DAF35}" type="presParOf" srcId="{A92D9B64-42B7-4FBC-8781-E227FB154AEC}" destId="{B7223EF4-56BB-42B0-A0C1-701C675BDC18}" srcOrd="4" destOrd="0" presId="urn:microsoft.com/office/officeart/2018/2/layout/IconVerticalSolidList"/>
    <dgm:cxn modelId="{B7A829E2-75CC-4F6C-9DBD-4BE9507AF1A1}" type="presParOf" srcId="{B7223EF4-56BB-42B0-A0C1-701C675BDC18}" destId="{32F7D35D-B6CF-43DE-B6BF-7406042ABA44}" srcOrd="0" destOrd="0" presId="urn:microsoft.com/office/officeart/2018/2/layout/IconVerticalSolidList"/>
    <dgm:cxn modelId="{3BE1CFA1-C266-497C-A695-1E3477558150}" type="presParOf" srcId="{B7223EF4-56BB-42B0-A0C1-701C675BDC18}" destId="{F1DBE0A3-2C0B-492A-B7D0-9DDDA269A951}" srcOrd="1" destOrd="0" presId="urn:microsoft.com/office/officeart/2018/2/layout/IconVerticalSolidList"/>
    <dgm:cxn modelId="{E795AAD0-3E2A-4D65-9DF7-C38412DEB864}" type="presParOf" srcId="{B7223EF4-56BB-42B0-A0C1-701C675BDC18}" destId="{4657E1FD-B0F3-476A-BA7D-6333178EEF50}" srcOrd="2" destOrd="0" presId="urn:microsoft.com/office/officeart/2018/2/layout/IconVerticalSolidList"/>
    <dgm:cxn modelId="{D037EB2B-D65B-4310-ABC1-E65963287F44}" type="presParOf" srcId="{B7223EF4-56BB-42B0-A0C1-701C675BDC18}" destId="{F9E38FE9-86AD-4DF7-BAAB-75B71CFD8CEB}" srcOrd="3" destOrd="0" presId="urn:microsoft.com/office/officeart/2018/2/layout/IconVerticalSolidList"/>
    <dgm:cxn modelId="{EA1955C6-EED1-4E59-AF17-C1E80A913BB6}" type="presParOf" srcId="{A92D9B64-42B7-4FBC-8781-E227FB154AEC}" destId="{1E47F3E6-3152-4B6E-A987-A160D13E9978}" srcOrd="5" destOrd="0" presId="urn:microsoft.com/office/officeart/2018/2/layout/IconVerticalSolidList"/>
    <dgm:cxn modelId="{F323E125-88A2-4167-A640-506C075227DC}" type="presParOf" srcId="{A92D9B64-42B7-4FBC-8781-E227FB154AEC}" destId="{BFA92C74-5567-444A-8D79-5B72D77F0AB2}" srcOrd="6" destOrd="0" presId="urn:microsoft.com/office/officeart/2018/2/layout/IconVerticalSolidList"/>
    <dgm:cxn modelId="{A2A8A5A1-52B6-4C01-B0EE-782291F8FF7D}" type="presParOf" srcId="{BFA92C74-5567-444A-8D79-5B72D77F0AB2}" destId="{B8C6EDDA-6897-4D60-8F94-F9684DDBC7F4}" srcOrd="0" destOrd="0" presId="urn:microsoft.com/office/officeart/2018/2/layout/IconVerticalSolidList"/>
    <dgm:cxn modelId="{B33C58E0-F8FB-4DDC-B332-0535BCD05E34}" type="presParOf" srcId="{BFA92C74-5567-444A-8D79-5B72D77F0AB2}" destId="{97800AE6-F6A7-420A-B0A6-CF27CDCF4A2C}" srcOrd="1" destOrd="0" presId="urn:microsoft.com/office/officeart/2018/2/layout/IconVerticalSolidList"/>
    <dgm:cxn modelId="{E032A684-87D9-465A-B563-651971595A2A}" type="presParOf" srcId="{BFA92C74-5567-444A-8D79-5B72D77F0AB2}" destId="{A6739195-4185-4300-8570-C19408B3296F}" srcOrd="2" destOrd="0" presId="urn:microsoft.com/office/officeart/2018/2/layout/IconVerticalSolidList"/>
    <dgm:cxn modelId="{67369DBB-299F-451C-88C6-C4C99242BE5E}" type="presParOf" srcId="{BFA92C74-5567-444A-8D79-5B72D77F0AB2}" destId="{ED57360E-F659-4E7D-854E-80048EA1BF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F89D31-D7B1-46A1-889B-01F9CCEF8513}" type="doc">
      <dgm:prSet loTypeId="urn:microsoft.com/office/officeart/2018/5/layout/CenteredIconLabelDescriptionList" loCatId="icon" qsTypeId="urn:microsoft.com/office/officeart/2005/8/quickstyle/simple1" qsCatId="simple" csTypeId="urn:microsoft.com/office/officeart/2005/8/colors/accent1_4" csCatId="accent1" phldr="1"/>
      <dgm:spPr/>
      <dgm:t>
        <a:bodyPr/>
        <a:lstStyle/>
        <a:p>
          <a:endParaRPr lang="en-US"/>
        </a:p>
      </dgm:t>
    </dgm:pt>
    <dgm:pt modelId="{11B3CA61-C357-4F93-9BF3-B649FC74290C}">
      <dgm:prSet custT="1"/>
      <dgm:spPr/>
      <dgm:t>
        <a:bodyPr/>
        <a:lstStyle/>
        <a:p>
          <a:pPr>
            <a:lnSpc>
              <a:spcPct val="100000"/>
            </a:lnSpc>
            <a:defRPr b="1"/>
          </a:pPr>
          <a:r>
            <a:rPr lang="en-US" sz="3200" dirty="0">
              <a:latin typeface="Calibri" panose="020F0502020204030204" pitchFamily="34" charset="0"/>
              <a:cs typeface="Calibri" panose="020F0502020204030204" pitchFamily="34" charset="0"/>
            </a:rPr>
            <a:t>Opportunities</a:t>
          </a:r>
        </a:p>
      </dgm:t>
    </dgm:pt>
    <dgm:pt modelId="{F767173D-35F2-4E5A-A398-FA0BF6B2EF1D}" type="parTrans" cxnId="{F8D6209A-ECEE-412E-9A89-3F53D84F6B4C}">
      <dgm:prSet/>
      <dgm:spPr/>
      <dgm:t>
        <a:bodyPr/>
        <a:lstStyle/>
        <a:p>
          <a:endParaRPr lang="en-US"/>
        </a:p>
      </dgm:t>
    </dgm:pt>
    <dgm:pt modelId="{9173D079-8AF3-40E3-A25A-B4A63420A9CA}" type="sibTrans" cxnId="{F8D6209A-ECEE-412E-9A89-3F53D84F6B4C}">
      <dgm:prSet/>
      <dgm:spPr/>
      <dgm:t>
        <a:bodyPr/>
        <a:lstStyle/>
        <a:p>
          <a:endParaRPr lang="en-US"/>
        </a:p>
      </dgm:t>
    </dgm:pt>
    <dgm:pt modelId="{BEBCC6C5-94CC-41B4-AD89-14EF8880E746}">
      <dgm:prSet/>
      <dgm:spPr/>
      <dgm:t>
        <a:bodyPr/>
        <a:lstStyle/>
        <a:p>
          <a:pPr>
            <a:lnSpc>
              <a:spcPct val="100000"/>
            </a:lnSpc>
          </a:pPr>
          <a:r>
            <a:rPr lang="en-US" dirty="0">
              <a:latin typeface="Calibri" panose="020F0502020204030204" pitchFamily="34" charset="0"/>
              <a:cs typeface="Calibri" panose="020F0502020204030204" pitchFamily="34" charset="0"/>
            </a:rPr>
            <a:t>Enhanced Fraud Detection</a:t>
          </a:r>
        </a:p>
      </dgm:t>
    </dgm:pt>
    <dgm:pt modelId="{9D60A375-9995-4053-9FF7-DB35D39C65F0}" type="parTrans" cxnId="{96C8B5A8-4449-46D6-BAAC-08F49A1CD1B5}">
      <dgm:prSet/>
      <dgm:spPr/>
      <dgm:t>
        <a:bodyPr/>
        <a:lstStyle/>
        <a:p>
          <a:endParaRPr lang="en-US"/>
        </a:p>
      </dgm:t>
    </dgm:pt>
    <dgm:pt modelId="{56487A3D-1D5A-404C-BF39-E76057CE94BD}" type="sibTrans" cxnId="{96C8B5A8-4449-46D6-BAAC-08F49A1CD1B5}">
      <dgm:prSet/>
      <dgm:spPr/>
      <dgm:t>
        <a:bodyPr/>
        <a:lstStyle/>
        <a:p>
          <a:endParaRPr lang="en-US"/>
        </a:p>
      </dgm:t>
    </dgm:pt>
    <dgm:pt modelId="{9E1484BE-7F93-487B-8F63-4D37A32CD33F}">
      <dgm:prSet/>
      <dgm:spPr/>
      <dgm:t>
        <a:bodyPr/>
        <a:lstStyle/>
        <a:p>
          <a:pPr>
            <a:lnSpc>
              <a:spcPct val="100000"/>
            </a:lnSpc>
          </a:pPr>
          <a:r>
            <a:rPr lang="en-US" dirty="0">
              <a:latin typeface="Calibri" panose="020F0502020204030204" pitchFamily="34" charset="0"/>
              <a:cs typeface="Calibri" panose="020F0502020204030204" pitchFamily="34" charset="0"/>
            </a:rPr>
            <a:t>Real-Time Data Integration</a:t>
          </a:r>
        </a:p>
      </dgm:t>
    </dgm:pt>
    <dgm:pt modelId="{E4516F5C-7F2A-471F-832D-F45CDDDDB288}" type="parTrans" cxnId="{9B231EEC-11CC-4B6E-AFC2-097233E1B68A}">
      <dgm:prSet/>
      <dgm:spPr/>
      <dgm:t>
        <a:bodyPr/>
        <a:lstStyle/>
        <a:p>
          <a:endParaRPr lang="en-US"/>
        </a:p>
      </dgm:t>
    </dgm:pt>
    <dgm:pt modelId="{C02A6ED4-DC11-4FD9-BA49-61DDA4020064}" type="sibTrans" cxnId="{9B231EEC-11CC-4B6E-AFC2-097233E1B68A}">
      <dgm:prSet/>
      <dgm:spPr/>
      <dgm:t>
        <a:bodyPr/>
        <a:lstStyle/>
        <a:p>
          <a:endParaRPr lang="en-US"/>
        </a:p>
      </dgm:t>
    </dgm:pt>
    <dgm:pt modelId="{AD403373-CB98-4E46-90D5-DABCC3171DBE}">
      <dgm:prSet/>
      <dgm:spPr/>
      <dgm:t>
        <a:bodyPr/>
        <a:lstStyle/>
        <a:p>
          <a:pPr>
            <a:lnSpc>
              <a:spcPct val="100000"/>
            </a:lnSpc>
          </a:pPr>
          <a:r>
            <a:rPr lang="en-US" dirty="0">
              <a:latin typeface="Calibri" panose="020F0502020204030204" pitchFamily="34" charset="0"/>
              <a:cs typeface="Calibri" panose="020F0502020204030204" pitchFamily="34" charset="0"/>
            </a:rPr>
            <a:t>Generative AI for Synthetic Profiles</a:t>
          </a:r>
        </a:p>
      </dgm:t>
    </dgm:pt>
    <dgm:pt modelId="{61BDDEF2-37BB-42F2-A2AC-378D2AC81588}" type="parTrans" cxnId="{A76093D2-7239-4B6C-9888-5E3800AFA233}">
      <dgm:prSet/>
      <dgm:spPr/>
      <dgm:t>
        <a:bodyPr/>
        <a:lstStyle/>
        <a:p>
          <a:endParaRPr lang="en-US"/>
        </a:p>
      </dgm:t>
    </dgm:pt>
    <dgm:pt modelId="{DC4075C7-FEAC-4422-A42D-2DEC369228F4}" type="sibTrans" cxnId="{A76093D2-7239-4B6C-9888-5E3800AFA233}">
      <dgm:prSet/>
      <dgm:spPr/>
      <dgm:t>
        <a:bodyPr/>
        <a:lstStyle/>
        <a:p>
          <a:endParaRPr lang="en-US"/>
        </a:p>
      </dgm:t>
    </dgm:pt>
    <dgm:pt modelId="{B66B0854-9FFC-408D-91A4-B9784FE28F2B}">
      <dgm:prSet custT="1"/>
      <dgm:spPr/>
      <dgm:t>
        <a:bodyPr/>
        <a:lstStyle/>
        <a:p>
          <a:pPr>
            <a:lnSpc>
              <a:spcPct val="100000"/>
            </a:lnSpc>
            <a:defRPr b="1"/>
          </a:pPr>
          <a:r>
            <a:rPr lang="en-US" sz="3000" dirty="0">
              <a:latin typeface="Calibri" panose="020F0502020204030204" pitchFamily="34" charset="0"/>
              <a:cs typeface="Calibri" panose="020F0502020204030204" pitchFamily="34" charset="0"/>
            </a:rPr>
            <a:t>Threats</a:t>
          </a:r>
        </a:p>
      </dgm:t>
    </dgm:pt>
    <dgm:pt modelId="{9A742F9C-CB5C-4936-B082-415EE93B4402}" type="parTrans" cxnId="{231E1A83-5FFE-4DEA-9AF9-C321C893C428}">
      <dgm:prSet/>
      <dgm:spPr/>
      <dgm:t>
        <a:bodyPr/>
        <a:lstStyle/>
        <a:p>
          <a:endParaRPr lang="en-US"/>
        </a:p>
      </dgm:t>
    </dgm:pt>
    <dgm:pt modelId="{A5CBA5B3-E18B-4D23-8383-364B45717E7E}" type="sibTrans" cxnId="{231E1A83-5FFE-4DEA-9AF9-C321C893C428}">
      <dgm:prSet/>
      <dgm:spPr/>
      <dgm:t>
        <a:bodyPr/>
        <a:lstStyle/>
        <a:p>
          <a:endParaRPr lang="en-US"/>
        </a:p>
      </dgm:t>
    </dgm:pt>
    <dgm:pt modelId="{B68261F5-C4D5-42A2-A57D-B3FA36BC2BBC}">
      <dgm:prSet/>
      <dgm:spPr/>
      <dgm:t>
        <a:bodyPr/>
        <a:lstStyle/>
        <a:p>
          <a:pPr>
            <a:lnSpc>
              <a:spcPct val="100000"/>
            </a:lnSpc>
          </a:pPr>
          <a:r>
            <a:rPr lang="en-US" dirty="0">
              <a:latin typeface="Calibri" panose="020F0502020204030204" pitchFamily="34" charset="0"/>
              <a:cs typeface="Calibri" panose="020F0502020204030204" pitchFamily="34" charset="0"/>
            </a:rPr>
            <a:t>Data Privacy Concerns</a:t>
          </a:r>
        </a:p>
      </dgm:t>
    </dgm:pt>
    <dgm:pt modelId="{AC493011-F0E8-4EEA-99F0-4363926D6BD7}" type="parTrans" cxnId="{5856B44B-CF06-465F-B9D4-920BE64D8053}">
      <dgm:prSet/>
      <dgm:spPr/>
      <dgm:t>
        <a:bodyPr/>
        <a:lstStyle/>
        <a:p>
          <a:endParaRPr lang="en-US"/>
        </a:p>
      </dgm:t>
    </dgm:pt>
    <dgm:pt modelId="{282431D2-89AB-4290-9022-AF19BF8421EE}" type="sibTrans" cxnId="{5856B44B-CF06-465F-B9D4-920BE64D8053}">
      <dgm:prSet/>
      <dgm:spPr/>
      <dgm:t>
        <a:bodyPr/>
        <a:lstStyle/>
        <a:p>
          <a:endParaRPr lang="en-US"/>
        </a:p>
      </dgm:t>
    </dgm:pt>
    <dgm:pt modelId="{ABAABCD8-2DF9-4555-91DB-46943F96BD15}">
      <dgm:prSet/>
      <dgm:spPr/>
      <dgm:t>
        <a:bodyPr/>
        <a:lstStyle/>
        <a:p>
          <a:pPr>
            <a:lnSpc>
              <a:spcPct val="100000"/>
            </a:lnSpc>
          </a:pPr>
          <a:r>
            <a:rPr lang="en-US" dirty="0">
              <a:latin typeface="Calibri" panose="020F0502020204030204" pitchFamily="34" charset="0"/>
              <a:cs typeface="Calibri" panose="020F0502020204030204" pitchFamily="34" charset="0"/>
            </a:rPr>
            <a:t>Integration Challenges</a:t>
          </a:r>
        </a:p>
      </dgm:t>
    </dgm:pt>
    <dgm:pt modelId="{9349EBA6-1A7A-453B-9FFE-1C6815153402}" type="parTrans" cxnId="{26955CE1-722F-4466-9B17-06B601C449A8}">
      <dgm:prSet/>
      <dgm:spPr/>
      <dgm:t>
        <a:bodyPr/>
        <a:lstStyle/>
        <a:p>
          <a:endParaRPr lang="en-US"/>
        </a:p>
      </dgm:t>
    </dgm:pt>
    <dgm:pt modelId="{4CD8C621-2B3E-49D8-87DE-F52A9E66E5FC}" type="sibTrans" cxnId="{26955CE1-722F-4466-9B17-06B601C449A8}">
      <dgm:prSet/>
      <dgm:spPr/>
      <dgm:t>
        <a:bodyPr/>
        <a:lstStyle/>
        <a:p>
          <a:endParaRPr lang="en-US"/>
        </a:p>
      </dgm:t>
    </dgm:pt>
    <dgm:pt modelId="{56558E20-C0F8-4891-83A4-0396490AD5A8}" type="pres">
      <dgm:prSet presAssocID="{1FF89D31-D7B1-46A1-889B-01F9CCEF8513}" presName="root" presStyleCnt="0">
        <dgm:presLayoutVars>
          <dgm:dir/>
          <dgm:resizeHandles val="exact"/>
        </dgm:presLayoutVars>
      </dgm:prSet>
      <dgm:spPr/>
    </dgm:pt>
    <dgm:pt modelId="{2BEF83F8-677B-4AFF-9413-9EB9DD669D6A}" type="pres">
      <dgm:prSet presAssocID="{11B3CA61-C357-4F93-9BF3-B649FC74290C}" presName="compNode" presStyleCnt="0"/>
      <dgm:spPr/>
    </dgm:pt>
    <dgm:pt modelId="{02ED90E6-32A9-4166-91C4-9B1468609B93}" type="pres">
      <dgm:prSet presAssocID="{11B3CA61-C357-4F93-9BF3-B649FC7429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4D0DC936-5EAC-46B9-8E3B-57283CBB8D28}" type="pres">
      <dgm:prSet presAssocID="{11B3CA61-C357-4F93-9BF3-B649FC74290C}" presName="iconSpace" presStyleCnt="0"/>
      <dgm:spPr/>
    </dgm:pt>
    <dgm:pt modelId="{8C67AFDB-0841-44EA-BC43-0BF9055DA0CD}" type="pres">
      <dgm:prSet presAssocID="{11B3CA61-C357-4F93-9BF3-B649FC74290C}" presName="parTx" presStyleLbl="revTx" presStyleIdx="0" presStyleCnt="4">
        <dgm:presLayoutVars>
          <dgm:chMax val="0"/>
          <dgm:chPref val="0"/>
        </dgm:presLayoutVars>
      </dgm:prSet>
      <dgm:spPr/>
    </dgm:pt>
    <dgm:pt modelId="{A011DA25-9218-44E0-858B-8A135079320C}" type="pres">
      <dgm:prSet presAssocID="{11B3CA61-C357-4F93-9BF3-B649FC74290C}" presName="txSpace" presStyleCnt="0"/>
      <dgm:spPr/>
    </dgm:pt>
    <dgm:pt modelId="{996B744B-6041-4412-8067-73070BBF9A7A}" type="pres">
      <dgm:prSet presAssocID="{11B3CA61-C357-4F93-9BF3-B649FC74290C}" presName="desTx" presStyleLbl="revTx" presStyleIdx="1" presStyleCnt="4">
        <dgm:presLayoutVars/>
      </dgm:prSet>
      <dgm:spPr/>
    </dgm:pt>
    <dgm:pt modelId="{E290AD71-A3EA-46BD-948A-5B437B338CD3}" type="pres">
      <dgm:prSet presAssocID="{9173D079-8AF3-40E3-A25A-B4A63420A9CA}" presName="sibTrans" presStyleCnt="0"/>
      <dgm:spPr/>
    </dgm:pt>
    <dgm:pt modelId="{AB8729BB-0DED-425E-9E1D-367DB0F43444}" type="pres">
      <dgm:prSet presAssocID="{B66B0854-9FFC-408D-91A4-B9784FE28F2B}" presName="compNode" presStyleCnt="0"/>
      <dgm:spPr/>
    </dgm:pt>
    <dgm:pt modelId="{8B9E9674-2FCB-4B02-B21F-9D062F901CE9}" type="pres">
      <dgm:prSet presAssocID="{B66B0854-9FFC-408D-91A4-B9784FE28F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D5A63746-38D3-4A01-A312-64104555A968}" type="pres">
      <dgm:prSet presAssocID="{B66B0854-9FFC-408D-91A4-B9784FE28F2B}" presName="iconSpace" presStyleCnt="0"/>
      <dgm:spPr/>
    </dgm:pt>
    <dgm:pt modelId="{5FC90E47-C3A9-4CCC-BF3F-1E36E8442E6F}" type="pres">
      <dgm:prSet presAssocID="{B66B0854-9FFC-408D-91A4-B9784FE28F2B}" presName="parTx" presStyleLbl="revTx" presStyleIdx="2" presStyleCnt="4">
        <dgm:presLayoutVars>
          <dgm:chMax val="0"/>
          <dgm:chPref val="0"/>
        </dgm:presLayoutVars>
      </dgm:prSet>
      <dgm:spPr/>
    </dgm:pt>
    <dgm:pt modelId="{8DC8D605-2FDC-4AAC-94AD-EF83D54C0D87}" type="pres">
      <dgm:prSet presAssocID="{B66B0854-9FFC-408D-91A4-B9784FE28F2B}" presName="txSpace" presStyleCnt="0"/>
      <dgm:spPr/>
    </dgm:pt>
    <dgm:pt modelId="{F35F803A-9B89-46E4-B176-D2C3CAC9E795}" type="pres">
      <dgm:prSet presAssocID="{B66B0854-9FFC-408D-91A4-B9784FE28F2B}" presName="desTx" presStyleLbl="revTx" presStyleIdx="3" presStyleCnt="4">
        <dgm:presLayoutVars/>
      </dgm:prSet>
      <dgm:spPr/>
    </dgm:pt>
  </dgm:ptLst>
  <dgm:cxnLst>
    <dgm:cxn modelId="{5856B44B-CF06-465F-B9D4-920BE64D8053}" srcId="{B66B0854-9FFC-408D-91A4-B9784FE28F2B}" destId="{B68261F5-C4D5-42A2-A57D-B3FA36BC2BBC}" srcOrd="0" destOrd="0" parTransId="{AC493011-F0E8-4EEA-99F0-4363926D6BD7}" sibTransId="{282431D2-89AB-4290-9022-AF19BF8421EE}"/>
    <dgm:cxn modelId="{89DB9D55-5B41-4338-BE87-473E7E2BD0C6}" type="presOf" srcId="{ABAABCD8-2DF9-4555-91DB-46943F96BD15}" destId="{F35F803A-9B89-46E4-B176-D2C3CAC9E795}" srcOrd="0" destOrd="1" presId="urn:microsoft.com/office/officeart/2018/5/layout/CenteredIconLabelDescriptionList"/>
    <dgm:cxn modelId="{7F918457-7B7A-47B2-B02E-7DA96D55C894}" type="presOf" srcId="{9E1484BE-7F93-487B-8F63-4D37A32CD33F}" destId="{996B744B-6041-4412-8067-73070BBF9A7A}" srcOrd="0" destOrd="1" presId="urn:microsoft.com/office/officeart/2018/5/layout/CenteredIconLabelDescriptionList"/>
    <dgm:cxn modelId="{1BD5D970-17F5-4952-B3CA-AF71B0CF1F13}" type="presOf" srcId="{BEBCC6C5-94CC-41B4-AD89-14EF8880E746}" destId="{996B744B-6041-4412-8067-73070BBF9A7A}" srcOrd="0" destOrd="0" presId="urn:microsoft.com/office/officeart/2018/5/layout/CenteredIconLabelDescriptionList"/>
    <dgm:cxn modelId="{231E1A83-5FFE-4DEA-9AF9-C321C893C428}" srcId="{1FF89D31-D7B1-46A1-889B-01F9CCEF8513}" destId="{B66B0854-9FFC-408D-91A4-B9784FE28F2B}" srcOrd="1" destOrd="0" parTransId="{9A742F9C-CB5C-4936-B082-415EE93B4402}" sibTransId="{A5CBA5B3-E18B-4D23-8383-364B45717E7E}"/>
    <dgm:cxn modelId="{A0848E91-06CC-41DD-98E9-1EF04CD41D93}" type="presOf" srcId="{11B3CA61-C357-4F93-9BF3-B649FC74290C}" destId="{8C67AFDB-0841-44EA-BC43-0BF9055DA0CD}" srcOrd="0" destOrd="0" presId="urn:microsoft.com/office/officeart/2018/5/layout/CenteredIconLabelDescriptionList"/>
    <dgm:cxn modelId="{F8D6209A-ECEE-412E-9A89-3F53D84F6B4C}" srcId="{1FF89D31-D7B1-46A1-889B-01F9CCEF8513}" destId="{11B3CA61-C357-4F93-9BF3-B649FC74290C}" srcOrd="0" destOrd="0" parTransId="{F767173D-35F2-4E5A-A398-FA0BF6B2EF1D}" sibTransId="{9173D079-8AF3-40E3-A25A-B4A63420A9CA}"/>
    <dgm:cxn modelId="{96C8B5A8-4449-46D6-BAAC-08F49A1CD1B5}" srcId="{11B3CA61-C357-4F93-9BF3-B649FC74290C}" destId="{BEBCC6C5-94CC-41B4-AD89-14EF8880E746}" srcOrd="0" destOrd="0" parTransId="{9D60A375-9995-4053-9FF7-DB35D39C65F0}" sibTransId="{56487A3D-1D5A-404C-BF39-E76057CE94BD}"/>
    <dgm:cxn modelId="{7BD2F4B0-E651-44CD-BD1C-FFD444F923E7}" type="presOf" srcId="{1FF89D31-D7B1-46A1-889B-01F9CCEF8513}" destId="{56558E20-C0F8-4891-83A4-0396490AD5A8}" srcOrd="0" destOrd="0" presId="urn:microsoft.com/office/officeart/2018/5/layout/CenteredIconLabelDescriptionList"/>
    <dgm:cxn modelId="{2FBE8AD1-F11C-4287-9F08-53307AEC680D}" type="presOf" srcId="{AD403373-CB98-4E46-90D5-DABCC3171DBE}" destId="{996B744B-6041-4412-8067-73070BBF9A7A}" srcOrd="0" destOrd="2" presId="urn:microsoft.com/office/officeart/2018/5/layout/CenteredIconLabelDescriptionList"/>
    <dgm:cxn modelId="{A76093D2-7239-4B6C-9888-5E3800AFA233}" srcId="{11B3CA61-C357-4F93-9BF3-B649FC74290C}" destId="{AD403373-CB98-4E46-90D5-DABCC3171DBE}" srcOrd="2" destOrd="0" parTransId="{61BDDEF2-37BB-42F2-A2AC-378D2AC81588}" sibTransId="{DC4075C7-FEAC-4422-A42D-2DEC369228F4}"/>
    <dgm:cxn modelId="{C1CD27D7-ED57-4B71-9747-65546EE0A4C9}" type="presOf" srcId="{B66B0854-9FFC-408D-91A4-B9784FE28F2B}" destId="{5FC90E47-C3A9-4CCC-BF3F-1E36E8442E6F}" srcOrd="0" destOrd="0" presId="urn:microsoft.com/office/officeart/2018/5/layout/CenteredIconLabelDescriptionList"/>
    <dgm:cxn modelId="{26955CE1-722F-4466-9B17-06B601C449A8}" srcId="{B66B0854-9FFC-408D-91A4-B9784FE28F2B}" destId="{ABAABCD8-2DF9-4555-91DB-46943F96BD15}" srcOrd="1" destOrd="0" parTransId="{9349EBA6-1A7A-453B-9FFE-1C6815153402}" sibTransId="{4CD8C621-2B3E-49D8-87DE-F52A9E66E5FC}"/>
    <dgm:cxn modelId="{9B231EEC-11CC-4B6E-AFC2-097233E1B68A}" srcId="{11B3CA61-C357-4F93-9BF3-B649FC74290C}" destId="{9E1484BE-7F93-487B-8F63-4D37A32CD33F}" srcOrd="1" destOrd="0" parTransId="{E4516F5C-7F2A-471F-832D-F45CDDDDB288}" sibTransId="{C02A6ED4-DC11-4FD9-BA49-61DDA4020064}"/>
    <dgm:cxn modelId="{9BB578EF-56D7-44BF-9AB2-9D2CB0A8EDC2}" type="presOf" srcId="{B68261F5-C4D5-42A2-A57D-B3FA36BC2BBC}" destId="{F35F803A-9B89-46E4-B176-D2C3CAC9E795}" srcOrd="0" destOrd="0" presId="urn:microsoft.com/office/officeart/2018/5/layout/CenteredIconLabelDescriptionList"/>
    <dgm:cxn modelId="{26AB52F4-A837-41A7-9661-7A7D8741EDF7}" type="presParOf" srcId="{56558E20-C0F8-4891-83A4-0396490AD5A8}" destId="{2BEF83F8-677B-4AFF-9413-9EB9DD669D6A}" srcOrd="0" destOrd="0" presId="urn:microsoft.com/office/officeart/2018/5/layout/CenteredIconLabelDescriptionList"/>
    <dgm:cxn modelId="{E9F79B47-2EB6-4AA5-B23C-6293D015C25F}" type="presParOf" srcId="{2BEF83F8-677B-4AFF-9413-9EB9DD669D6A}" destId="{02ED90E6-32A9-4166-91C4-9B1468609B93}" srcOrd="0" destOrd="0" presId="urn:microsoft.com/office/officeart/2018/5/layout/CenteredIconLabelDescriptionList"/>
    <dgm:cxn modelId="{B13D75E1-9D67-444B-947F-DC5DE6290C22}" type="presParOf" srcId="{2BEF83F8-677B-4AFF-9413-9EB9DD669D6A}" destId="{4D0DC936-5EAC-46B9-8E3B-57283CBB8D28}" srcOrd="1" destOrd="0" presId="urn:microsoft.com/office/officeart/2018/5/layout/CenteredIconLabelDescriptionList"/>
    <dgm:cxn modelId="{88A11510-DEA2-4C6D-A438-90091D460E5B}" type="presParOf" srcId="{2BEF83F8-677B-4AFF-9413-9EB9DD669D6A}" destId="{8C67AFDB-0841-44EA-BC43-0BF9055DA0CD}" srcOrd="2" destOrd="0" presId="urn:microsoft.com/office/officeart/2018/5/layout/CenteredIconLabelDescriptionList"/>
    <dgm:cxn modelId="{D16C58FB-D056-44AE-9E23-0D89922A7FE6}" type="presParOf" srcId="{2BEF83F8-677B-4AFF-9413-9EB9DD669D6A}" destId="{A011DA25-9218-44E0-858B-8A135079320C}" srcOrd="3" destOrd="0" presId="urn:microsoft.com/office/officeart/2018/5/layout/CenteredIconLabelDescriptionList"/>
    <dgm:cxn modelId="{9481AACA-1CFE-4DD8-9DAF-A7B1C0F847B0}" type="presParOf" srcId="{2BEF83F8-677B-4AFF-9413-9EB9DD669D6A}" destId="{996B744B-6041-4412-8067-73070BBF9A7A}" srcOrd="4" destOrd="0" presId="urn:microsoft.com/office/officeart/2018/5/layout/CenteredIconLabelDescriptionList"/>
    <dgm:cxn modelId="{F26AF40F-889E-4536-BF98-34D1ECD93937}" type="presParOf" srcId="{56558E20-C0F8-4891-83A4-0396490AD5A8}" destId="{E290AD71-A3EA-46BD-948A-5B437B338CD3}" srcOrd="1" destOrd="0" presId="urn:microsoft.com/office/officeart/2018/5/layout/CenteredIconLabelDescriptionList"/>
    <dgm:cxn modelId="{B1D1A08A-ADB2-4BF4-BE22-3BDC5753C947}" type="presParOf" srcId="{56558E20-C0F8-4891-83A4-0396490AD5A8}" destId="{AB8729BB-0DED-425E-9E1D-367DB0F43444}" srcOrd="2" destOrd="0" presId="urn:microsoft.com/office/officeart/2018/5/layout/CenteredIconLabelDescriptionList"/>
    <dgm:cxn modelId="{C126DDA6-FC43-48D9-AB33-3D3903DCCBF4}" type="presParOf" srcId="{AB8729BB-0DED-425E-9E1D-367DB0F43444}" destId="{8B9E9674-2FCB-4B02-B21F-9D062F901CE9}" srcOrd="0" destOrd="0" presId="urn:microsoft.com/office/officeart/2018/5/layout/CenteredIconLabelDescriptionList"/>
    <dgm:cxn modelId="{F2A32FCF-C75E-42A2-B490-8267E77434F0}" type="presParOf" srcId="{AB8729BB-0DED-425E-9E1D-367DB0F43444}" destId="{D5A63746-38D3-4A01-A312-64104555A968}" srcOrd="1" destOrd="0" presId="urn:microsoft.com/office/officeart/2018/5/layout/CenteredIconLabelDescriptionList"/>
    <dgm:cxn modelId="{CB75AEC6-922D-400E-9FF3-BA5F7A1C6FE6}" type="presParOf" srcId="{AB8729BB-0DED-425E-9E1D-367DB0F43444}" destId="{5FC90E47-C3A9-4CCC-BF3F-1E36E8442E6F}" srcOrd="2" destOrd="0" presId="urn:microsoft.com/office/officeart/2018/5/layout/CenteredIconLabelDescriptionList"/>
    <dgm:cxn modelId="{490DC6FA-89EB-4EA8-9EED-5D0F7A196529}" type="presParOf" srcId="{AB8729BB-0DED-425E-9E1D-367DB0F43444}" destId="{8DC8D605-2FDC-4AAC-94AD-EF83D54C0D87}" srcOrd="3" destOrd="0" presId="urn:microsoft.com/office/officeart/2018/5/layout/CenteredIconLabelDescriptionList"/>
    <dgm:cxn modelId="{8F2FE0D8-583F-404F-A71A-543E371999D3}" type="presParOf" srcId="{AB8729BB-0DED-425E-9E1D-367DB0F43444}" destId="{F35F803A-9B89-46E4-B176-D2C3CAC9E79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58A77F-2792-48F6-A70C-8AA154A5C64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34AEBF7-CA57-4D8F-B390-A3ED396E359F}">
      <dgm:prSet/>
      <dgm:spPr/>
      <dgm:t>
        <a:bodyPr/>
        <a:lstStyle/>
        <a:p>
          <a:r>
            <a:rPr lang="en-US" b="1" i="0" dirty="0">
              <a:latin typeface="Calibri" panose="020F0502020204030204" pitchFamily="34" charset="0"/>
              <a:cs typeface="Calibri" panose="020F0502020204030204" pitchFamily="34" charset="0"/>
            </a:rPr>
            <a:t>Real-Time Patient Outcome Simulation Platform</a:t>
          </a:r>
          <a:endParaRPr lang="en-US" dirty="0">
            <a:latin typeface="Calibri" panose="020F0502020204030204" pitchFamily="34" charset="0"/>
            <a:cs typeface="Calibri" panose="020F0502020204030204" pitchFamily="34" charset="0"/>
          </a:endParaRPr>
        </a:p>
      </dgm:t>
    </dgm:pt>
    <dgm:pt modelId="{9EAE3A7C-8897-4080-A8AA-420FD0275140}" type="parTrans" cxnId="{E831993C-4C92-4935-B18F-C44E622B9D79}">
      <dgm:prSet/>
      <dgm:spPr/>
      <dgm:t>
        <a:bodyPr/>
        <a:lstStyle/>
        <a:p>
          <a:endParaRPr lang="en-US"/>
        </a:p>
      </dgm:t>
    </dgm:pt>
    <dgm:pt modelId="{052C8272-D6D9-4F30-A2AF-53A1B9EB6425}" type="sibTrans" cxnId="{E831993C-4C92-4935-B18F-C44E622B9D79}">
      <dgm:prSet/>
      <dgm:spPr/>
      <dgm:t>
        <a:bodyPr/>
        <a:lstStyle/>
        <a:p>
          <a:endParaRPr lang="en-US"/>
        </a:p>
      </dgm:t>
    </dgm:pt>
    <dgm:pt modelId="{2E2F8038-15DC-41FF-B7A8-3781A3E1A197}">
      <dgm:prSet/>
      <dgm:spPr/>
      <dgm:t>
        <a:bodyPr/>
        <a:lstStyle/>
        <a:p>
          <a:r>
            <a:rPr lang="en-US" b="1" i="0" dirty="0">
              <a:latin typeface="Calibri" panose="020F0502020204030204" pitchFamily="34" charset="0"/>
              <a:cs typeface="Calibri" panose="020F0502020204030204" pitchFamily="34" charset="0"/>
            </a:rPr>
            <a:t>Integration of Generative AI for Predictive Claim Pattern Analysis</a:t>
          </a:r>
          <a:endParaRPr lang="en-US" dirty="0">
            <a:latin typeface="Calibri" panose="020F0502020204030204" pitchFamily="34" charset="0"/>
            <a:cs typeface="Calibri" panose="020F0502020204030204" pitchFamily="34" charset="0"/>
          </a:endParaRPr>
        </a:p>
      </dgm:t>
    </dgm:pt>
    <dgm:pt modelId="{98E4629C-B5C5-4159-B1E2-C1ED376EA30A}" type="parTrans" cxnId="{640A4876-1385-413A-A243-2F78752FDD3B}">
      <dgm:prSet/>
      <dgm:spPr/>
      <dgm:t>
        <a:bodyPr/>
        <a:lstStyle/>
        <a:p>
          <a:endParaRPr lang="en-US"/>
        </a:p>
      </dgm:t>
    </dgm:pt>
    <dgm:pt modelId="{DEA4200E-F021-42E0-9A89-7B451ED87F7B}" type="sibTrans" cxnId="{640A4876-1385-413A-A243-2F78752FDD3B}">
      <dgm:prSet/>
      <dgm:spPr/>
      <dgm:t>
        <a:bodyPr/>
        <a:lstStyle/>
        <a:p>
          <a:endParaRPr lang="en-US"/>
        </a:p>
      </dgm:t>
    </dgm:pt>
    <dgm:pt modelId="{023CE269-348C-4673-8130-0EEAD75E1785}">
      <dgm:prSet/>
      <dgm:spPr/>
      <dgm:t>
        <a:bodyPr/>
        <a:lstStyle/>
        <a:p>
          <a:endParaRPr lang="en-US" b="1" i="0" dirty="0">
            <a:latin typeface="Calibri" panose="020F0502020204030204" pitchFamily="34" charset="0"/>
            <a:cs typeface="Calibri" panose="020F0502020204030204" pitchFamily="34" charset="0"/>
          </a:endParaRPr>
        </a:p>
        <a:p>
          <a:r>
            <a:rPr lang="en-US" b="1" i="0" dirty="0">
              <a:latin typeface="Calibri" panose="020F0502020204030204" pitchFamily="34" charset="0"/>
              <a:cs typeface="Calibri" panose="020F0502020204030204" pitchFamily="34" charset="0"/>
            </a:rPr>
            <a:t>Enhanced Anomaly Detection in Risk Adjustment</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dgm:t>
    </dgm:pt>
    <dgm:pt modelId="{334DF91F-C470-406A-9DB0-630C63C9ED62}" type="parTrans" cxnId="{1BC77704-03E5-4693-BCD4-E7947C5436BE}">
      <dgm:prSet/>
      <dgm:spPr/>
      <dgm:t>
        <a:bodyPr/>
        <a:lstStyle/>
        <a:p>
          <a:endParaRPr lang="en-US"/>
        </a:p>
      </dgm:t>
    </dgm:pt>
    <dgm:pt modelId="{E621B6BA-6ACF-4B83-AD87-A73A3C37BB6D}" type="sibTrans" cxnId="{1BC77704-03E5-4693-BCD4-E7947C5436BE}">
      <dgm:prSet/>
      <dgm:spPr/>
      <dgm:t>
        <a:bodyPr/>
        <a:lstStyle/>
        <a:p>
          <a:endParaRPr lang="en-US"/>
        </a:p>
      </dgm:t>
    </dgm:pt>
    <dgm:pt modelId="{85A0E318-2CF6-DD47-A8E3-2DC07670A4BE}" type="pres">
      <dgm:prSet presAssocID="{FF58A77F-2792-48F6-A70C-8AA154A5C647}" presName="hierChild1" presStyleCnt="0">
        <dgm:presLayoutVars>
          <dgm:chPref val="1"/>
          <dgm:dir/>
          <dgm:animOne val="branch"/>
          <dgm:animLvl val="lvl"/>
          <dgm:resizeHandles/>
        </dgm:presLayoutVars>
      </dgm:prSet>
      <dgm:spPr/>
    </dgm:pt>
    <dgm:pt modelId="{5CE5402E-3F64-DE40-A5EE-AFAAC2153100}" type="pres">
      <dgm:prSet presAssocID="{834AEBF7-CA57-4D8F-B390-A3ED396E359F}" presName="hierRoot1" presStyleCnt="0"/>
      <dgm:spPr/>
    </dgm:pt>
    <dgm:pt modelId="{8EA7D2F9-C4EF-5F4D-8D0D-F1E67C2C6FC0}" type="pres">
      <dgm:prSet presAssocID="{834AEBF7-CA57-4D8F-B390-A3ED396E359F}" presName="composite" presStyleCnt="0"/>
      <dgm:spPr/>
    </dgm:pt>
    <dgm:pt modelId="{9FCE1614-D891-3543-A648-50E78481484F}" type="pres">
      <dgm:prSet presAssocID="{834AEBF7-CA57-4D8F-B390-A3ED396E359F}" presName="background" presStyleLbl="node0" presStyleIdx="0" presStyleCnt="3"/>
      <dgm:spPr/>
    </dgm:pt>
    <dgm:pt modelId="{7FE8D577-9ACB-2A4C-8007-C6B517397194}" type="pres">
      <dgm:prSet presAssocID="{834AEBF7-CA57-4D8F-B390-A3ED396E359F}" presName="text" presStyleLbl="fgAcc0" presStyleIdx="0" presStyleCnt="3">
        <dgm:presLayoutVars>
          <dgm:chPref val="3"/>
        </dgm:presLayoutVars>
      </dgm:prSet>
      <dgm:spPr/>
    </dgm:pt>
    <dgm:pt modelId="{144272D2-A7F1-9F4A-911F-C79EE3E8CBF2}" type="pres">
      <dgm:prSet presAssocID="{834AEBF7-CA57-4D8F-B390-A3ED396E359F}" presName="hierChild2" presStyleCnt="0"/>
      <dgm:spPr/>
    </dgm:pt>
    <dgm:pt modelId="{F4B2CB63-A8D1-914E-B9E0-A0B9F92C6CEB}" type="pres">
      <dgm:prSet presAssocID="{2E2F8038-15DC-41FF-B7A8-3781A3E1A197}" presName="hierRoot1" presStyleCnt="0"/>
      <dgm:spPr/>
    </dgm:pt>
    <dgm:pt modelId="{93EC4AFA-68C7-764A-B363-468D6AEEB50F}" type="pres">
      <dgm:prSet presAssocID="{2E2F8038-15DC-41FF-B7A8-3781A3E1A197}" presName="composite" presStyleCnt="0"/>
      <dgm:spPr/>
    </dgm:pt>
    <dgm:pt modelId="{00AAADEA-EF08-6846-9834-834AD67845C7}" type="pres">
      <dgm:prSet presAssocID="{2E2F8038-15DC-41FF-B7A8-3781A3E1A197}" presName="background" presStyleLbl="node0" presStyleIdx="1" presStyleCnt="3"/>
      <dgm:spPr/>
    </dgm:pt>
    <dgm:pt modelId="{03510895-6682-7946-B8F5-D7D57DFC8FAE}" type="pres">
      <dgm:prSet presAssocID="{2E2F8038-15DC-41FF-B7A8-3781A3E1A197}" presName="text" presStyleLbl="fgAcc0" presStyleIdx="1" presStyleCnt="3">
        <dgm:presLayoutVars>
          <dgm:chPref val="3"/>
        </dgm:presLayoutVars>
      </dgm:prSet>
      <dgm:spPr/>
    </dgm:pt>
    <dgm:pt modelId="{A94D8BE5-7B66-524E-8501-E986A4575ED2}" type="pres">
      <dgm:prSet presAssocID="{2E2F8038-15DC-41FF-B7A8-3781A3E1A197}" presName="hierChild2" presStyleCnt="0"/>
      <dgm:spPr/>
    </dgm:pt>
    <dgm:pt modelId="{C1511E9E-1C8D-154F-92F9-94C1B187FAE9}" type="pres">
      <dgm:prSet presAssocID="{023CE269-348C-4673-8130-0EEAD75E1785}" presName="hierRoot1" presStyleCnt="0"/>
      <dgm:spPr/>
    </dgm:pt>
    <dgm:pt modelId="{AB5C63A2-A463-F840-B1BB-BB67F0CACACC}" type="pres">
      <dgm:prSet presAssocID="{023CE269-348C-4673-8130-0EEAD75E1785}" presName="composite" presStyleCnt="0"/>
      <dgm:spPr/>
    </dgm:pt>
    <dgm:pt modelId="{E27CD37C-C440-F54E-9B08-E90386603497}" type="pres">
      <dgm:prSet presAssocID="{023CE269-348C-4673-8130-0EEAD75E1785}" presName="background" presStyleLbl="node0" presStyleIdx="2" presStyleCnt="3"/>
      <dgm:spPr/>
    </dgm:pt>
    <dgm:pt modelId="{9290C7D1-FB91-4142-AA7E-B28903B1A28A}" type="pres">
      <dgm:prSet presAssocID="{023CE269-348C-4673-8130-0EEAD75E1785}" presName="text" presStyleLbl="fgAcc0" presStyleIdx="2" presStyleCnt="3">
        <dgm:presLayoutVars>
          <dgm:chPref val="3"/>
        </dgm:presLayoutVars>
      </dgm:prSet>
      <dgm:spPr/>
    </dgm:pt>
    <dgm:pt modelId="{222D6830-3E30-CF4D-98C2-ED1496E001C9}" type="pres">
      <dgm:prSet presAssocID="{023CE269-348C-4673-8130-0EEAD75E1785}" presName="hierChild2" presStyleCnt="0"/>
      <dgm:spPr/>
    </dgm:pt>
  </dgm:ptLst>
  <dgm:cxnLst>
    <dgm:cxn modelId="{1BC77704-03E5-4693-BCD4-E7947C5436BE}" srcId="{FF58A77F-2792-48F6-A70C-8AA154A5C647}" destId="{023CE269-348C-4673-8130-0EEAD75E1785}" srcOrd="2" destOrd="0" parTransId="{334DF91F-C470-406A-9DB0-630C63C9ED62}" sibTransId="{E621B6BA-6ACF-4B83-AD87-A73A3C37BB6D}"/>
    <dgm:cxn modelId="{3A8C5B0B-4956-534E-B805-E924D8150F56}" type="presOf" srcId="{023CE269-348C-4673-8130-0EEAD75E1785}" destId="{9290C7D1-FB91-4142-AA7E-B28903B1A28A}" srcOrd="0" destOrd="0" presId="urn:microsoft.com/office/officeart/2005/8/layout/hierarchy1"/>
    <dgm:cxn modelId="{1EA4691F-DF28-584F-BBB6-030B7CA1EA3D}" type="presOf" srcId="{2E2F8038-15DC-41FF-B7A8-3781A3E1A197}" destId="{03510895-6682-7946-B8F5-D7D57DFC8FAE}" srcOrd="0" destOrd="0" presId="urn:microsoft.com/office/officeart/2005/8/layout/hierarchy1"/>
    <dgm:cxn modelId="{E831993C-4C92-4935-B18F-C44E622B9D79}" srcId="{FF58A77F-2792-48F6-A70C-8AA154A5C647}" destId="{834AEBF7-CA57-4D8F-B390-A3ED396E359F}" srcOrd="0" destOrd="0" parTransId="{9EAE3A7C-8897-4080-A8AA-420FD0275140}" sibTransId="{052C8272-D6D9-4F30-A2AF-53A1B9EB6425}"/>
    <dgm:cxn modelId="{640A4876-1385-413A-A243-2F78752FDD3B}" srcId="{FF58A77F-2792-48F6-A70C-8AA154A5C647}" destId="{2E2F8038-15DC-41FF-B7A8-3781A3E1A197}" srcOrd="1" destOrd="0" parTransId="{98E4629C-B5C5-4159-B1E2-C1ED376EA30A}" sibTransId="{DEA4200E-F021-42E0-9A89-7B451ED87F7B}"/>
    <dgm:cxn modelId="{C65A8EBD-9A8D-F94D-A5BA-627A19BD868B}" type="presOf" srcId="{834AEBF7-CA57-4D8F-B390-A3ED396E359F}" destId="{7FE8D577-9ACB-2A4C-8007-C6B517397194}" srcOrd="0" destOrd="0" presId="urn:microsoft.com/office/officeart/2005/8/layout/hierarchy1"/>
    <dgm:cxn modelId="{9CE018CF-1ABD-E24D-8BDE-06C4D39CBE6E}" type="presOf" srcId="{FF58A77F-2792-48F6-A70C-8AA154A5C647}" destId="{85A0E318-2CF6-DD47-A8E3-2DC07670A4BE}" srcOrd="0" destOrd="0" presId="urn:microsoft.com/office/officeart/2005/8/layout/hierarchy1"/>
    <dgm:cxn modelId="{0564B858-4346-D04B-B730-0000DE1D2656}" type="presParOf" srcId="{85A0E318-2CF6-DD47-A8E3-2DC07670A4BE}" destId="{5CE5402E-3F64-DE40-A5EE-AFAAC2153100}" srcOrd="0" destOrd="0" presId="urn:microsoft.com/office/officeart/2005/8/layout/hierarchy1"/>
    <dgm:cxn modelId="{DDA583BA-3952-4D43-8206-BAAE9B72279F}" type="presParOf" srcId="{5CE5402E-3F64-DE40-A5EE-AFAAC2153100}" destId="{8EA7D2F9-C4EF-5F4D-8D0D-F1E67C2C6FC0}" srcOrd="0" destOrd="0" presId="urn:microsoft.com/office/officeart/2005/8/layout/hierarchy1"/>
    <dgm:cxn modelId="{E3E37E9E-66CB-8A40-9945-3ABA5957CCDA}" type="presParOf" srcId="{8EA7D2F9-C4EF-5F4D-8D0D-F1E67C2C6FC0}" destId="{9FCE1614-D891-3543-A648-50E78481484F}" srcOrd="0" destOrd="0" presId="urn:microsoft.com/office/officeart/2005/8/layout/hierarchy1"/>
    <dgm:cxn modelId="{C7D452C4-E7DF-4C42-BD4A-553627F6C12A}" type="presParOf" srcId="{8EA7D2F9-C4EF-5F4D-8D0D-F1E67C2C6FC0}" destId="{7FE8D577-9ACB-2A4C-8007-C6B517397194}" srcOrd="1" destOrd="0" presId="urn:microsoft.com/office/officeart/2005/8/layout/hierarchy1"/>
    <dgm:cxn modelId="{DBB83525-F9F7-2D48-8561-3F1173F2D97C}" type="presParOf" srcId="{5CE5402E-3F64-DE40-A5EE-AFAAC2153100}" destId="{144272D2-A7F1-9F4A-911F-C79EE3E8CBF2}" srcOrd="1" destOrd="0" presId="urn:microsoft.com/office/officeart/2005/8/layout/hierarchy1"/>
    <dgm:cxn modelId="{65B2AF7A-289D-4B41-A1C7-0D32060F79ED}" type="presParOf" srcId="{85A0E318-2CF6-DD47-A8E3-2DC07670A4BE}" destId="{F4B2CB63-A8D1-914E-B9E0-A0B9F92C6CEB}" srcOrd="1" destOrd="0" presId="urn:microsoft.com/office/officeart/2005/8/layout/hierarchy1"/>
    <dgm:cxn modelId="{CE3B4897-8120-A642-B33D-ADD6DEDE8609}" type="presParOf" srcId="{F4B2CB63-A8D1-914E-B9E0-A0B9F92C6CEB}" destId="{93EC4AFA-68C7-764A-B363-468D6AEEB50F}" srcOrd="0" destOrd="0" presId="urn:microsoft.com/office/officeart/2005/8/layout/hierarchy1"/>
    <dgm:cxn modelId="{2312C4B3-DD38-A14B-9683-A352D975DFC2}" type="presParOf" srcId="{93EC4AFA-68C7-764A-B363-468D6AEEB50F}" destId="{00AAADEA-EF08-6846-9834-834AD67845C7}" srcOrd="0" destOrd="0" presId="urn:microsoft.com/office/officeart/2005/8/layout/hierarchy1"/>
    <dgm:cxn modelId="{FE3544F5-57F5-474A-8AF1-1E8740C57D86}" type="presParOf" srcId="{93EC4AFA-68C7-764A-B363-468D6AEEB50F}" destId="{03510895-6682-7946-B8F5-D7D57DFC8FAE}" srcOrd="1" destOrd="0" presId="urn:microsoft.com/office/officeart/2005/8/layout/hierarchy1"/>
    <dgm:cxn modelId="{C2F63400-3309-6746-BC48-5AED4DE0CB47}" type="presParOf" srcId="{F4B2CB63-A8D1-914E-B9E0-A0B9F92C6CEB}" destId="{A94D8BE5-7B66-524E-8501-E986A4575ED2}" srcOrd="1" destOrd="0" presId="urn:microsoft.com/office/officeart/2005/8/layout/hierarchy1"/>
    <dgm:cxn modelId="{B9CD0188-E023-054E-87E5-3D37DF0466EC}" type="presParOf" srcId="{85A0E318-2CF6-DD47-A8E3-2DC07670A4BE}" destId="{C1511E9E-1C8D-154F-92F9-94C1B187FAE9}" srcOrd="2" destOrd="0" presId="urn:microsoft.com/office/officeart/2005/8/layout/hierarchy1"/>
    <dgm:cxn modelId="{9B19E345-686B-2744-9F13-52A2D11778E7}" type="presParOf" srcId="{C1511E9E-1C8D-154F-92F9-94C1B187FAE9}" destId="{AB5C63A2-A463-F840-B1BB-BB67F0CACACC}" srcOrd="0" destOrd="0" presId="urn:microsoft.com/office/officeart/2005/8/layout/hierarchy1"/>
    <dgm:cxn modelId="{EE93A642-7387-3548-8607-3B1C03A652D8}" type="presParOf" srcId="{AB5C63A2-A463-F840-B1BB-BB67F0CACACC}" destId="{E27CD37C-C440-F54E-9B08-E90386603497}" srcOrd="0" destOrd="0" presId="urn:microsoft.com/office/officeart/2005/8/layout/hierarchy1"/>
    <dgm:cxn modelId="{F9473844-7B94-174C-8F6E-F454C4FE3F17}" type="presParOf" srcId="{AB5C63A2-A463-F840-B1BB-BB67F0CACACC}" destId="{9290C7D1-FB91-4142-AA7E-B28903B1A28A}" srcOrd="1" destOrd="0" presId="urn:microsoft.com/office/officeart/2005/8/layout/hierarchy1"/>
    <dgm:cxn modelId="{C55290F4-2127-3746-BDCB-944DB660E632}" type="presParOf" srcId="{C1511E9E-1C8D-154F-92F9-94C1B187FAE9}" destId="{222D6830-3E30-CF4D-98C2-ED1496E001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06B626-4570-4707-B4EB-A699024005F3}"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B9BA7BA4-B26D-45F1-A4F2-9AB0CB983F70}">
      <dgm:prSet/>
      <dgm:spPr/>
      <dgm:t>
        <a:bodyPr/>
        <a:lstStyle/>
        <a:p>
          <a:r>
            <a:rPr lang="en-US" b="1" dirty="0"/>
            <a:t>Key Features</a:t>
          </a:r>
        </a:p>
      </dgm:t>
    </dgm:pt>
    <dgm:pt modelId="{19640D3E-CDC6-48B8-93A3-013A3EA3D571}" type="parTrans" cxnId="{47C833BC-B0A8-4A43-B745-90C614DCA100}">
      <dgm:prSet/>
      <dgm:spPr/>
      <dgm:t>
        <a:bodyPr/>
        <a:lstStyle/>
        <a:p>
          <a:endParaRPr lang="en-US"/>
        </a:p>
      </dgm:t>
    </dgm:pt>
    <dgm:pt modelId="{4D4D4E7B-85E9-4B7C-ACC7-2B68BA006300}" type="sibTrans" cxnId="{47C833BC-B0A8-4A43-B745-90C614DCA100}">
      <dgm:prSet/>
      <dgm:spPr/>
      <dgm:t>
        <a:bodyPr/>
        <a:lstStyle/>
        <a:p>
          <a:endParaRPr lang="en-US"/>
        </a:p>
      </dgm:t>
    </dgm:pt>
    <dgm:pt modelId="{EE914052-482C-40D6-8B96-DF92E00E461B}">
      <dgm:prSet/>
      <dgm:spPr/>
      <dgm:t>
        <a:bodyPr/>
        <a:lstStyle/>
        <a:p>
          <a:r>
            <a:rPr lang="en-US" b="1"/>
            <a:t>Clinical Decision Making:</a:t>
          </a:r>
          <a:r>
            <a:rPr lang="en-US"/>
            <a:t> Machine learning &amp; simulation for chain reasoning</a:t>
          </a:r>
        </a:p>
      </dgm:t>
    </dgm:pt>
    <dgm:pt modelId="{43861599-351E-43B8-BFB6-0DD7A08C7608}" type="parTrans" cxnId="{2F9B8E30-6CE5-47CC-96CC-9A013FE5D4C6}">
      <dgm:prSet/>
      <dgm:spPr/>
      <dgm:t>
        <a:bodyPr/>
        <a:lstStyle/>
        <a:p>
          <a:endParaRPr lang="en-US"/>
        </a:p>
      </dgm:t>
    </dgm:pt>
    <dgm:pt modelId="{C61ED1B3-89E7-45EB-A06E-4935F20A79A4}" type="sibTrans" cxnId="{2F9B8E30-6CE5-47CC-96CC-9A013FE5D4C6}">
      <dgm:prSet/>
      <dgm:spPr/>
      <dgm:t>
        <a:bodyPr/>
        <a:lstStyle/>
        <a:p>
          <a:endParaRPr lang="en-US"/>
        </a:p>
      </dgm:t>
    </dgm:pt>
    <dgm:pt modelId="{F8A3EA46-8998-4CF5-A3A9-273D4065AD23}">
      <dgm:prSet/>
      <dgm:spPr/>
      <dgm:t>
        <a:bodyPr/>
        <a:lstStyle/>
        <a:p>
          <a:r>
            <a:rPr lang="en-US" b="1"/>
            <a:t>Advanced Techniques:</a:t>
          </a:r>
          <a:endParaRPr lang="en-US"/>
        </a:p>
      </dgm:t>
    </dgm:pt>
    <dgm:pt modelId="{53C024B8-BCFD-4F25-99AE-C291F5A989F6}" type="parTrans" cxnId="{42725CAA-82A6-4E1A-B6EC-7A1B887D5D1E}">
      <dgm:prSet/>
      <dgm:spPr/>
      <dgm:t>
        <a:bodyPr/>
        <a:lstStyle/>
        <a:p>
          <a:endParaRPr lang="en-US"/>
        </a:p>
      </dgm:t>
    </dgm:pt>
    <dgm:pt modelId="{0865514B-49C2-4A02-981D-75F94D6CA302}" type="sibTrans" cxnId="{42725CAA-82A6-4E1A-B6EC-7A1B887D5D1E}">
      <dgm:prSet/>
      <dgm:spPr/>
      <dgm:t>
        <a:bodyPr/>
        <a:lstStyle/>
        <a:p>
          <a:endParaRPr lang="en-US"/>
        </a:p>
      </dgm:t>
    </dgm:pt>
    <dgm:pt modelId="{D092A0D9-8688-4FF4-8A00-AC0813F89F19}">
      <dgm:prSet/>
      <dgm:spPr/>
      <dgm:t>
        <a:bodyPr/>
        <a:lstStyle/>
        <a:p>
          <a:r>
            <a:rPr lang="en-US"/>
            <a:t>Classification</a:t>
          </a:r>
        </a:p>
      </dgm:t>
    </dgm:pt>
    <dgm:pt modelId="{7356D6BD-D474-448C-A474-1CD625BF4450}" type="parTrans" cxnId="{7533D286-7189-49FB-A141-0B357EDC78D7}">
      <dgm:prSet/>
      <dgm:spPr/>
      <dgm:t>
        <a:bodyPr/>
        <a:lstStyle/>
        <a:p>
          <a:endParaRPr lang="en-US"/>
        </a:p>
      </dgm:t>
    </dgm:pt>
    <dgm:pt modelId="{A567E5BE-86B6-4EDE-B720-CBED1D0D2465}" type="sibTrans" cxnId="{7533D286-7189-49FB-A141-0B357EDC78D7}">
      <dgm:prSet/>
      <dgm:spPr/>
      <dgm:t>
        <a:bodyPr/>
        <a:lstStyle/>
        <a:p>
          <a:endParaRPr lang="en-US"/>
        </a:p>
      </dgm:t>
    </dgm:pt>
    <dgm:pt modelId="{0E86B673-D25E-4FC4-A98D-7D4CCC6F9FF0}">
      <dgm:prSet/>
      <dgm:spPr/>
      <dgm:t>
        <a:bodyPr/>
        <a:lstStyle/>
        <a:p>
          <a:r>
            <a:rPr lang="en-US"/>
            <a:t>Prediction</a:t>
          </a:r>
        </a:p>
      </dgm:t>
    </dgm:pt>
    <dgm:pt modelId="{493282B0-4B05-4F37-99D9-30FC1CC6D705}" type="parTrans" cxnId="{F7BC9200-99D1-41BD-958E-FBB263EE24C0}">
      <dgm:prSet/>
      <dgm:spPr/>
      <dgm:t>
        <a:bodyPr/>
        <a:lstStyle/>
        <a:p>
          <a:endParaRPr lang="en-US"/>
        </a:p>
      </dgm:t>
    </dgm:pt>
    <dgm:pt modelId="{433ECAAA-9440-4B99-8CB7-A2C63569B845}" type="sibTrans" cxnId="{F7BC9200-99D1-41BD-958E-FBB263EE24C0}">
      <dgm:prSet/>
      <dgm:spPr/>
      <dgm:t>
        <a:bodyPr/>
        <a:lstStyle/>
        <a:p>
          <a:endParaRPr lang="en-US"/>
        </a:p>
      </dgm:t>
    </dgm:pt>
    <dgm:pt modelId="{853664E9-6EF7-44F7-84FA-24F83AF78FA7}">
      <dgm:prSet/>
      <dgm:spPr/>
      <dgm:t>
        <a:bodyPr/>
        <a:lstStyle/>
        <a:p>
          <a:r>
            <a:rPr lang="en-US"/>
            <a:t>Inference</a:t>
          </a:r>
        </a:p>
      </dgm:t>
    </dgm:pt>
    <dgm:pt modelId="{D9D01A3B-275C-49A0-9C99-F311E2033BA5}" type="parTrans" cxnId="{63CC1742-9D5E-41CD-A60A-C61A7220623A}">
      <dgm:prSet/>
      <dgm:spPr/>
      <dgm:t>
        <a:bodyPr/>
        <a:lstStyle/>
        <a:p>
          <a:endParaRPr lang="en-US"/>
        </a:p>
      </dgm:t>
    </dgm:pt>
    <dgm:pt modelId="{F3ED4265-DD94-4CC4-B1B3-3E822C916C85}" type="sibTrans" cxnId="{63CC1742-9D5E-41CD-A60A-C61A7220623A}">
      <dgm:prSet/>
      <dgm:spPr/>
      <dgm:t>
        <a:bodyPr/>
        <a:lstStyle/>
        <a:p>
          <a:endParaRPr lang="en-US"/>
        </a:p>
      </dgm:t>
    </dgm:pt>
    <dgm:pt modelId="{5354EBB9-AEFE-48BB-8580-8E8AD1D2203D}">
      <dgm:prSet/>
      <dgm:spPr/>
      <dgm:t>
        <a:bodyPr/>
        <a:lstStyle/>
        <a:p>
          <a:r>
            <a:rPr lang="en-US"/>
            <a:t>Time-series analysis</a:t>
          </a:r>
        </a:p>
      </dgm:t>
    </dgm:pt>
    <dgm:pt modelId="{3AEDD868-D594-434F-B3DA-655AB056B568}" type="parTrans" cxnId="{6FFDB052-F521-44F1-A1DC-FE62C7CB0C66}">
      <dgm:prSet/>
      <dgm:spPr/>
      <dgm:t>
        <a:bodyPr/>
        <a:lstStyle/>
        <a:p>
          <a:endParaRPr lang="en-US"/>
        </a:p>
      </dgm:t>
    </dgm:pt>
    <dgm:pt modelId="{51968F10-2667-4A49-B7CF-C04D4E2B9542}" type="sibTrans" cxnId="{6FFDB052-F521-44F1-A1DC-FE62C7CB0C66}">
      <dgm:prSet/>
      <dgm:spPr/>
      <dgm:t>
        <a:bodyPr/>
        <a:lstStyle/>
        <a:p>
          <a:endParaRPr lang="en-US"/>
        </a:p>
      </dgm:t>
    </dgm:pt>
    <dgm:pt modelId="{8D4D3A1E-00CA-4664-B3CD-F84DFEBE6BBB}">
      <dgm:prSet/>
      <dgm:spPr/>
      <dgm:t>
        <a:bodyPr/>
        <a:lstStyle/>
        <a:p>
          <a:r>
            <a:rPr lang="en-US"/>
            <a:t>Clustering</a:t>
          </a:r>
        </a:p>
      </dgm:t>
    </dgm:pt>
    <dgm:pt modelId="{761AB8A2-DA4C-4402-8452-150CBF31B922}" type="parTrans" cxnId="{CFECB5F4-6CB0-45E9-AA3C-11DF4D65C9F4}">
      <dgm:prSet/>
      <dgm:spPr/>
      <dgm:t>
        <a:bodyPr/>
        <a:lstStyle/>
        <a:p>
          <a:endParaRPr lang="en-US"/>
        </a:p>
      </dgm:t>
    </dgm:pt>
    <dgm:pt modelId="{2FCC7BDF-45D5-4426-AB6B-C91129A4E083}" type="sibTrans" cxnId="{CFECB5F4-6CB0-45E9-AA3C-11DF4D65C9F4}">
      <dgm:prSet/>
      <dgm:spPr/>
      <dgm:t>
        <a:bodyPr/>
        <a:lstStyle/>
        <a:p>
          <a:endParaRPr lang="en-US"/>
        </a:p>
      </dgm:t>
    </dgm:pt>
    <dgm:pt modelId="{0F51A5EC-33EC-424C-A779-CC0BF97429EE}">
      <dgm:prSet/>
      <dgm:spPr/>
      <dgm:t>
        <a:bodyPr/>
        <a:lstStyle/>
        <a:p>
          <a:r>
            <a:rPr lang="en-US" b="1" dirty="0"/>
            <a:t>Benefits for Cotiviti’s B2B Clients</a:t>
          </a:r>
          <a:endParaRPr lang="en-US" dirty="0"/>
        </a:p>
      </dgm:t>
    </dgm:pt>
    <dgm:pt modelId="{6DD0F931-824F-4BE6-ACFC-F41E77723A0B}" type="parTrans" cxnId="{86AB454D-4D58-4205-8CF3-5100E1F373A4}">
      <dgm:prSet/>
      <dgm:spPr/>
      <dgm:t>
        <a:bodyPr/>
        <a:lstStyle/>
        <a:p>
          <a:endParaRPr lang="en-US"/>
        </a:p>
      </dgm:t>
    </dgm:pt>
    <dgm:pt modelId="{9B7B0C88-2D59-40AB-B635-6D36A5384537}" type="sibTrans" cxnId="{86AB454D-4D58-4205-8CF3-5100E1F373A4}">
      <dgm:prSet/>
      <dgm:spPr/>
      <dgm:t>
        <a:bodyPr/>
        <a:lstStyle/>
        <a:p>
          <a:endParaRPr lang="en-US"/>
        </a:p>
      </dgm:t>
    </dgm:pt>
    <dgm:pt modelId="{B3453D89-D9F0-422A-B05D-8D2509BB8695}">
      <dgm:prSet/>
      <dgm:spPr/>
      <dgm:t>
        <a:bodyPr/>
        <a:lstStyle/>
        <a:p>
          <a:r>
            <a:rPr lang="en-US" b="0" dirty="0"/>
            <a:t>Enhanced Decision-Making</a:t>
          </a:r>
        </a:p>
      </dgm:t>
    </dgm:pt>
    <dgm:pt modelId="{E201F748-C830-46A7-B9D1-5CA1F3EF0BB6}" type="parTrans" cxnId="{93863D11-6A59-4482-BA3F-EE27A4EA7240}">
      <dgm:prSet/>
      <dgm:spPr/>
      <dgm:t>
        <a:bodyPr/>
        <a:lstStyle/>
        <a:p>
          <a:endParaRPr lang="en-US"/>
        </a:p>
      </dgm:t>
    </dgm:pt>
    <dgm:pt modelId="{52CFF47E-E7BC-4F0C-AC11-39990D51DA2C}" type="sibTrans" cxnId="{93863D11-6A59-4482-BA3F-EE27A4EA7240}">
      <dgm:prSet/>
      <dgm:spPr/>
      <dgm:t>
        <a:bodyPr/>
        <a:lstStyle/>
        <a:p>
          <a:endParaRPr lang="en-US"/>
        </a:p>
      </dgm:t>
    </dgm:pt>
    <dgm:pt modelId="{38A2A7FE-7ECE-4241-A427-BE759568EC32}">
      <dgm:prSet/>
      <dgm:spPr/>
      <dgm:t>
        <a:bodyPr/>
        <a:lstStyle/>
        <a:p>
          <a:r>
            <a:rPr lang="en-US" b="0" dirty="0"/>
            <a:t>Optimized Treatment Plans</a:t>
          </a:r>
        </a:p>
      </dgm:t>
    </dgm:pt>
    <dgm:pt modelId="{E4928807-C681-497C-BC81-E99C6AEDE255}" type="parTrans" cxnId="{D68CABDF-EB73-4F09-A976-3A3C8179EA0E}">
      <dgm:prSet/>
      <dgm:spPr/>
      <dgm:t>
        <a:bodyPr/>
        <a:lstStyle/>
        <a:p>
          <a:endParaRPr lang="en-US"/>
        </a:p>
      </dgm:t>
    </dgm:pt>
    <dgm:pt modelId="{267CF4DB-E973-4284-A57D-8696E9B7322F}" type="sibTrans" cxnId="{D68CABDF-EB73-4F09-A976-3A3C8179EA0E}">
      <dgm:prSet/>
      <dgm:spPr/>
      <dgm:t>
        <a:bodyPr/>
        <a:lstStyle/>
        <a:p>
          <a:endParaRPr lang="en-US"/>
        </a:p>
      </dgm:t>
    </dgm:pt>
    <dgm:pt modelId="{78191189-A328-459F-9E47-D240DE1FCA5F}">
      <dgm:prSet/>
      <dgm:spPr/>
      <dgm:t>
        <a:bodyPr/>
        <a:lstStyle/>
        <a:p>
          <a:r>
            <a:rPr lang="en-US" b="0" dirty="0"/>
            <a:t>Improved Resource Allocation</a:t>
          </a:r>
        </a:p>
      </dgm:t>
    </dgm:pt>
    <dgm:pt modelId="{92547F10-BF3F-4D6E-88E9-A5A56F697705}" type="parTrans" cxnId="{7A705C40-8AC6-4671-8EF6-C9346CCCD4E9}">
      <dgm:prSet/>
      <dgm:spPr/>
      <dgm:t>
        <a:bodyPr/>
        <a:lstStyle/>
        <a:p>
          <a:endParaRPr lang="en-US"/>
        </a:p>
      </dgm:t>
    </dgm:pt>
    <dgm:pt modelId="{CF60EDBB-9D6F-4E64-962A-ADE6A2F76E6F}" type="sibTrans" cxnId="{7A705C40-8AC6-4671-8EF6-C9346CCCD4E9}">
      <dgm:prSet/>
      <dgm:spPr/>
      <dgm:t>
        <a:bodyPr/>
        <a:lstStyle/>
        <a:p>
          <a:endParaRPr lang="en-US"/>
        </a:p>
      </dgm:t>
    </dgm:pt>
    <dgm:pt modelId="{5D457D4B-4104-4CEC-A411-108FD7FA9F03}">
      <dgm:prSet/>
      <dgm:spPr/>
      <dgm:t>
        <a:bodyPr/>
        <a:lstStyle/>
        <a:p>
          <a:r>
            <a:rPr lang="en-US" b="1" dirty="0"/>
            <a:t>Impact</a:t>
          </a:r>
          <a:endParaRPr lang="en-US" dirty="0"/>
        </a:p>
      </dgm:t>
    </dgm:pt>
    <dgm:pt modelId="{8BCF1559-36C6-4CE7-9F10-2DA178BA4279}" type="parTrans" cxnId="{56B45ED9-91C1-4EA7-9477-C0E855DFF234}">
      <dgm:prSet/>
      <dgm:spPr/>
      <dgm:t>
        <a:bodyPr/>
        <a:lstStyle/>
        <a:p>
          <a:endParaRPr lang="en-US"/>
        </a:p>
      </dgm:t>
    </dgm:pt>
    <dgm:pt modelId="{BD32F136-3D0A-4E23-9C1B-59CB4FB37654}" type="sibTrans" cxnId="{56B45ED9-91C1-4EA7-9477-C0E855DFF234}">
      <dgm:prSet/>
      <dgm:spPr/>
      <dgm:t>
        <a:bodyPr/>
        <a:lstStyle/>
        <a:p>
          <a:endParaRPr lang="en-US"/>
        </a:p>
      </dgm:t>
    </dgm:pt>
    <dgm:pt modelId="{F71C8918-27B1-4AE7-AAEB-37EC241B914B}">
      <dgm:prSet/>
      <dgm:spPr/>
      <dgm:t>
        <a:bodyPr/>
        <a:lstStyle/>
        <a:p>
          <a:r>
            <a:rPr lang="en-US"/>
            <a:t>Supports better patient care and operational efficiency</a:t>
          </a:r>
        </a:p>
      </dgm:t>
    </dgm:pt>
    <dgm:pt modelId="{E897AB7A-DF2A-4ABB-BE7B-24EC8E243838}" type="parTrans" cxnId="{957E963F-8667-4C00-A1CA-B688A0D337B5}">
      <dgm:prSet/>
      <dgm:spPr/>
      <dgm:t>
        <a:bodyPr/>
        <a:lstStyle/>
        <a:p>
          <a:endParaRPr lang="en-US"/>
        </a:p>
      </dgm:t>
    </dgm:pt>
    <dgm:pt modelId="{0307D012-9638-41D8-8F1C-647163783C78}" type="sibTrans" cxnId="{957E963F-8667-4C00-A1CA-B688A0D337B5}">
      <dgm:prSet/>
      <dgm:spPr/>
      <dgm:t>
        <a:bodyPr/>
        <a:lstStyle/>
        <a:p>
          <a:endParaRPr lang="en-US"/>
        </a:p>
      </dgm:t>
    </dgm:pt>
    <dgm:pt modelId="{C7B9D69A-291E-4295-8020-EA2E269E09AF}">
      <dgm:prSet/>
      <dgm:spPr/>
      <dgm:t>
        <a:bodyPr/>
        <a:lstStyle/>
        <a:p>
          <a:r>
            <a:rPr lang="en-US"/>
            <a:t>Aligns with Cotiviti’s goal to deliver advanced, AI-driven healthcare solutions</a:t>
          </a:r>
        </a:p>
      </dgm:t>
    </dgm:pt>
    <dgm:pt modelId="{07560E31-09F1-42BB-97A9-AF4683F1DB88}" type="parTrans" cxnId="{1DEDC74A-7C1C-4F4C-A457-057926F61139}">
      <dgm:prSet/>
      <dgm:spPr/>
      <dgm:t>
        <a:bodyPr/>
        <a:lstStyle/>
        <a:p>
          <a:endParaRPr lang="en-US"/>
        </a:p>
      </dgm:t>
    </dgm:pt>
    <dgm:pt modelId="{329E5B07-0ACB-4E2F-8319-EA363643207A}" type="sibTrans" cxnId="{1DEDC74A-7C1C-4F4C-A457-057926F61139}">
      <dgm:prSet/>
      <dgm:spPr/>
      <dgm:t>
        <a:bodyPr/>
        <a:lstStyle/>
        <a:p>
          <a:endParaRPr lang="en-US"/>
        </a:p>
      </dgm:t>
    </dgm:pt>
    <dgm:pt modelId="{A11F24E5-DE98-B74B-843A-83DB26F3F7E1}" type="pres">
      <dgm:prSet presAssocID="{4206B626-4570-4707-B4EB-A699024005F3}" presName="linear" presStyleCnt="0">
        <dgm:presLayoutVars>
          <dgm:animLvl val="lvl"/>
          <dgm:resizeHandles val="exact"/>
        </dgm:presLayoutVars>
      </dgm:prSet>
      <dgm:spPr/>
    </dgm:pt>
    <dgm:pt modelId="{4EF3F201-5EFE-7D45-B1FE-D27C9DE72DB0}" type="pres">
      <dgm:prSet presAssocID="{B9BA7BA4-B26D-45F1-A4F2-9AB0CB983F70}" presName="parentText" presStyleLbl="node1" presStyleIdx="0" presStyleCnt="3">
        <dgm:presLayoutVars>
          <dgm:chMax val="0"/>
          <dgm:bulletEnabled val="1"/>
        </dgm:presLayoutVars>
      </dgm:prSet>
      <dgm:spPr/>
    </dgm:pt>
    <dgm:pt modelId="{A05B45F1-3E00-1A42-BFB2-02C6D39CD319}" type="pres">
      <dgm:prSet presAssocID="{B9BA7BA4-B26D-45F1-A4F2-9AB0CB983F70}" presName="childText" presStyleLbl="revTx" presStyleIdx="0" presStyleCnt="3">
        <dgm:presLayoutVars>
          <dgm:bulletEnabled val="1"/>
        </dgm:presLayoutVars>
      </dgm:prSet>
      <dgm:spPr/>
    </dgm:pt>
    <dgm:pt modelId="{3188C9B3-3960-3441-B243-AE920001259E}" type="pres">
      <dgm:prSet presAssocID="{0F51A5EC-33EC-424C-A779-CC0BF97429EE}" presName="parentText" presStyleLbl="node1" presStyleIdx="1" presStyleCnt="3">
        <dgm:presLayoutVars>
          <dgm:chMax val="0"/>
          <dgm:bulletEnabled val="1"/>
        </dgm:presLayoutVars>
      </dgm:prSet>
      <dgm:spPr/>
    </dgm:pt>
    <dgm:pt modelId="{3FF40AB9-22EC-8C4F-B09D-394B0DB99646}" type="pres">
      <dgm:prSet presAssocID="{0F51A5EC-33EC-424C-A779-CC0BF97429EE}" presName="childText" presStyleLbl="revTx" presStyleIdx="1" presStyleCnt="3">
        <dgm:presLayoutVars>
          <dgm:bulletEnabled val="1"/>
        </dgm:presLayoutVars>
      </dgm:prSet>
      <dgm:spPr/>
    </dgm:pt>
    <dgm:pt modelId="{31665E71-CC01-F347-9DEB-0F9792916F0D}" type="pres">
      <dgm:prSet presAssocID="{5D457D4B-4104-4CEC-A411-108FD7FA9F03}" presName="parentText" presStyleLbl="node1" presStyleIdx="2" presStyleCnt="3">
        <dgm:presLayoutVars>
          <dgm:chMax val="0"/>
          <dgm:bulletEnabled val="1"/>
        </dgm:presLayoutVars>
      </dgm:prSet>
      <dgm:spPr/>
    </dgm:pt>
    <dgm:pt modelId="{88D93767-EECD-024D-88DD-0D5B080A7262}" type="pres">
      <dgm:prSet presAssocID="{5D457D4B-4104-4CEC-A411-108FD7FA9F03}" presName="childText" presStyleLbl="revTx" presStyleIdx="2" presStyleCnt="3">
        <dgm:presLayoutVars>
          <dgm:bulletEnabled val="1"/>
        </dgm:presLayoutVars>
      </dgm:prSet>
      <dgm:spPr/>
    </dgm:pt>
  </dgm:ptLst>
  <dgm:cxnLst>
    <dgm:cxn modelId="{E61A4D00-D853-FB46-9B3B-19D7B9814995}" type="presOf" srcId="{853664E9-6EF7-44F7-84FA-24F83AF78FA7}" destId="{A05B45F1-3E00-1A42-BFB2-02C6D39CD319}" srcOrd="0" destOrd="4" presId="urn:microsoft.com/office/officeart/2005/8/layout/vList2"/>
    <dgm:cxn modelId="{F7BC9200-99D1-41BD-958E-FBB263EE24C0}" srcId="{F8A3EA46-8998-4CF5-A3A9-273D4065AD23}" destId="{0E86B673-D25E-4FC4-A98D-7D4CCC6F9FF0}" srcOrd="1" destOrd="0" parTransId="{493282B0-4B05-4F37-99D9-30FC1CC6D705}" sibTransId="{433ECAAA-9440-4B99-8CB7-A2C63569B845}"/>
    <dgm:cxn modelId="{93863D11-6A59-4482-BA3F-EE27A4EA7240}" srcId="{0F51A5EC-33EC-424C-A779-CC0BF97429EE}" destId="{B3453D89-D9F0-422A-B05D-8D2509BB8695}" srcOrd="0" destOrd="0" parTransId="{E201F748-C830-46A7-B9D1-5CA1F3EF0BB6}" sibTransId="{52CFF47E-E7BC-4F0C-AC11-39990D51DA2C}"/>
    <dgm:cxn modelId="{D2201818-1207-C448-9D68-DB37F0252A2C}" type="presOf" srcId="{D092A0D9-8688-4FF4-8A00-AC0813F89F19}" destId="{A05B45F1-3E00-1A42-BFB2-02C6D39CD319}" srcOrd="0" destOrd="2" presId="urn:microsoft.com/office/officeart/2005/8/layout/vList2"/>
    <dgm:cxn modelId="{2F9B8E30-6CE5-47CC-96CC-9A013FE5D4C6}" srcId="{B9BA7BA4-B26D-45F1-A4F2-9AB0CB983F70}" destId="{EE914052-482C-40D6-8B96-DF92E00E461B}" srcOrd="0" destOrd="0" parTransId="{43861599-351E-43B8-BFB6-0DD7A08C7608}" sibTransId="{C61ED1B3-89E7-45EB-A06E-4935F20A79A4}"/>
    <dgm:cxn modelId="{F362323B-3447-4145-B6B2-358E373C56CB}" type="presOf" srcId="{5D457D4B-4104-4CEC-A411-108FD7FA9F03}" destId="{31665E71-CC01-F347-9DEB-0F9792916F0D}" srcOrd="0" destOrd="0" presId="urn:microsoft.com/office/officeart/2005/8/layout/vList2"/>
    <dgm:cxn modelId="{957E963F-8667-4C00-A1CA-B688A0D337B5}" srcId="{5D457D4B-4104-4CEC-A411-108FD7FA9F03}" destId="{F71C8918-27B1-4AE7-AAEB-37EC241B914B}" srcOrd="0" destOrd="0" parTransId="{E897AB7A-DF2A-4ABB-BE7B-24EC8E243838}" sibTransId="{0307D012-9638-41D8-8F1C-647163783C78}"/>
    <dgm:cxn modelId="{7A705C40-8AC6-4671-8EF6-C9346CCCD4E9}" srcId="{0F51A5EC-33EC-424C-A779-CC0BF97429EE}" destId="{78191189-A328-459F-9E47-D240DE1FCA5F}" srcOrd="2" destOrd="0" parTransId="{92547F10-BF3F-4D6E-88E9-A5A56F697705}" sibTransId="{CF60EDBB-9D6F-4E64-962A-ADE6A2F76E6F}"/>
    <dgm:cxn modelId="{63CC1742-9D5E-41CD-A60A-C61A7220623A}" srcId="{F8A3EA46-8998-4CF5-A3A9-273D4065AD23}" destId="{853664E9-6EF7-44F7-84FA-24F83AF78FA7}" srcOrd="2" destOrd="0" parTransId="{D9D01A3B-275C-49A0-9C99-F311E2033BA5}" sibTransId="{F3ED4265-DD94-4CC4-B1B3-3E822C916C85}"/>
    <dgm:cxn modelId="{FF436744-6840-FF4D-B464-BABECB5DC21A}" type="presOf" srcId="{B9BA7BA4-B26D-45F1-A4F2-9AB0CB983F70}" destId="{4EF3F201-5EFE-7D45-B1FE-D27C9DE72DB0}" srcOrd="0" destOrd="0" presId="urn:microsoft.com/office/officeart/2005/8/layout/vList2"/>
    <dgm:cxn modelId="{85F5CC44-ACB7-9844-ADA6-FB5A6DBA009F}" type="presOf" srcId="{F8A3EA46-8998-4CF5-A3A9-273D4065AD23}" destId="{A05B45F1-3E00-1A42-BFB2-02C6D39CD319}" srcOrd="0" destOrd="1" presId="urn:microsoft.com/office/officeart/2005/8/layout/vList2"/>
    <dgm:cxn modelId="{1DEDC74A-7C1C-4F4C-A457-057926F61139}" srcId="{5D457D4B-4104-4CEC-A411-108FD7FA9F03}" destId="{C7B9D69A-291E-4295-8020-EA2E269E09AF}" srcOrd="1" destOrd="0" parTransId="{07560E31-09F1-42BB-97A9-AF4683F1DB88}" sibTransId="{329E5B07-0ACB-4E2F-8319-EA363643207A}"/>
    <dgm:cxn modelId="{86AB454D-4D58-4205-8CF3-5100E1F373A4}" srcId="{4206B626-4570-4707-B4EB-A699024005F3}" destId="{0F51A5EC-33EC-424C-A779-CC0BF97429EE}" srcOrd="1" destOrd="0" parTransId="{6DD0F931-824F-4BE6-ACFC-F41E77723A0B}" sibTransId="{9B7B0C88-2D59-40AB-B635-6D36A5384537}"/>
    <dgm:cxn modelId="{6FFDB052-F521-44F1-A1DC-FE62C7CB0C66}" srcId="{F8A3EA46-8998-4CF5-A3A9-273D4065AD23}" destId="{5354EBB9-AEFE-48BB-8580-8E8AD1D2203D}" srcOrd="3" destOrd="0" parTransId="{3AEDD868-D594-434F-B3DA-655AB056B568}" sibTransId="{51968F10-2667-4A49-B7CF-C04D4E2B9542}"/>
    <dgm:cxn modelId="{7BEBEB6C-F86E-954F-9291-2B34DF716ABC}" type="presOf" srcId="{38A2A7FE-7ECE-4241-A427-BE759568EC32}" destId="{3FF40AB9-22EC-8C4F-B09D-394B0DB99646}" srcOrd="0" destOrd="1" presId="urn:microsoft.com/office/officeart/2005/8/layout/vList2"/>
    <dgm:cxn modelId="{6EBF0B78-F600-4A4D-89D5-13DC0076A0EE}" type="presOf" srcId="{F71C8918-27B1-4AE7-AAEB-37EC241B914B}" destId="{88D93767-EECD-024D-88DD-0D5B080A7262}" srcOrd="0" destOrd="0" presId="urn:microsoft.com/office/officeart/2005/8/layout/vList2"/>
    <dgm:cxn modelId="{7533D286-7189-49FB-A141-0B357EDC78D7}" srcId="{F8A3EA46-8998-4CF5-A3A9-273D4065AD23}" destId="{D092A0D9-8688-4FF4-8A00-AC0813F89F19}" srcOrd="0" destOrd="0" parTransId="{7356D6BD-D474-448C-A474-1CD625BF4450}" sibTransId="{A567E5BE-86B6-4EDE-B720-CBED1D0D2465}"/>
    <dgm:cxn modelId="{E127EE8A-618C-3F43-AE35-E2AD5F8EAFC6}" type="presOf" srcId="{5354EBB9-AEFE-48BB-8580-8E8AD1D2203D}" destId="{A05B45F1-3E00-1A42-BFB2-02C6D39CD319}" srcOrd="0" destOrd="5" presId="urn:microsoft.com/office/officeart/2005/8/layout/vList2"/>
    <dgm:cxn modelId="{1C40CF8D-87DE-3C46-ABEA-3496B348D992}" type="presOf" srcId="{B3453D89-D9F0-422A-B05D-8D2509BB8695}" destId="{3FF40AB9-22EC-8C4F-B09D-394B0DB99646}" srcOrd="0" destOrd="0" presId="urn:microsoft.com/office/officeart/2005/8/layout/vList2"/>
    <dgm:cxn modelId="{42725CAA-82A6-4E1A-B6EC-7A1B887D5D1E}" srcId="{B9BA7BA4-B26D-45F1-A4F2-9AB0CB983F70}" destId="{F8A3EA46-8998-4CF5-A3A9-273D4065AD23}" srcOrd="1" destOrd="0" parTransId="{53C024B8-BCFD-4F25-99AE-C291F5A989F6}" sibTransId="{0865514B-49C2-4A02-981D-75F94D6CA302}"/>
    <dgm:cxn modelId="{3E08C7AA-21F9-9448-94DA-14E9E6D0C178}" type="presOf" srcId="{4206B626-4570-4707-B4EB-A699024005F3}" destId="{A11F24E5-DE98-B74B-843A-83DB26F3F7E1}" srcOrd="0" destOrd="0" presId="urn:microsoft.com/office/officeart/2005/8/layout/vList2"/>
    <dgm:cxn modelId="{E58368B9-8B84-5747-BED5-D128F5D6A5C4}" type="presOf" srcId="{8D4D3A1E-00CA-4664-B3CD-F84DFEBE6BBB}" destId="{A05B45F1-3E00-1A42-BFB2-02C6D39CD319}" srcOrd="0" destOrd="6" presId="urn:microsoft.com/office/officeart/2005/8/layout/vList2"/>
    <dgm:cxn modelId="{47C833BC-B0A8-4A43-B745-90C614DCA100}" srcId="{4206B626-4570-4707-B4EB-A699024005F3}" destId="{B9BA7BA4-B26D-45F1-A4F2-9AB0CB983F70}" srcOrd="0" destOrd="0" parTransId="{19640D3E-CDC6-48B8-93A3-013A3EA3D571}" sibTransId="{4D4D4E7B-85E9-4B7C-ACC7-2B68BA006300}"/>
    <dgm:cxn modelId="{017E67CA-BC53-DE48-8C99-B5354DC05642}" type="presOf" srcId="{78191189-A328-459F-9E47-D240DE1FCA5F}" destId="{3FF40AB9-22EC-8C4F-B09D-394B0DB99646}" srcOrd="0" destOrd="2" presId="urn:microsoft.com/office/officeart/2005/8/layout/vList2"/>
    <dgm:cxn modelId="{C565EACF-1D67-6E47-91BF-77212D57124D}" type="presOf" srcId="{0E86B673-D25E-4FC4-A98D-7D4CCC6F9FF0}" destId="{A05B45F1-3E00-1A42-BFB2-02C6D39CD319}" srcOrd="0" destOrd="3" presId="urn:microsoft.com/office/officeart/2005/8/layout/vList2"/>
    <dgm:cxn modelId="{56B45ED9-91C1-4EA7-9477-C0E855DFF234}" srcId="{4206B626-4570-4707-B4EB-A699024005F3}" destId="{5D457D4B-4104-4CEC-A411-108FD7FA9F03}" srcOrd="2" destOrd="0" parTransId="{8BCF1559-36C6-4CE7-9F10-2DA178BA4279}" sibTransId="{BD32F136-3D0A-4E23-9C1B-59CB4FB37654}"/>
    <dgm:cxn modelId="{D68CABDF-EB73-4F09-A976-3A3C8179EA0E}" srcId="{0F51A5EC-33EC-424C-A779-CC0BF97429EE}" destId="{38A2A7FE-7ECE-4241-A427-BE759568EC32}" srcOrd="1" destOrd="0" parTransId="{E4928807-C681-497C-BC81-E99C6AEDE255}" sibTransId="{267CF4DB-E973-4284-A57D-8696E9B7322F}"/>
    <dgm:cxn modelId="{8D23C7E4-3042-9E46-9E5B-F14133C5EB16}" type="presOf" srcId="{0F51A5EC-33EC-424C-A779-CC0BF97429EE}" destId="{3188C9B3-3960-3441-B243-AE920001259E}" srcOrd="0" destOrd="0" presId="urn:microsoft.com/office/officeart/2005/8/layout/vList2"/>
    <dgm:cxn modelId="{CFECB5F4-6CB0-45E9-AA3C-11DF4D65C9F4}" srcId="{F8A3EA46-8998-4CF5-A3A9-273D4065AD23}" destId="{8D4D3A1E-00CA-4664-B3CD-F84DFEBE6BBB}" srcOrd="4" destOrd="0" parTransId="{761AB8A2-DA4C-4402-8452-150CBF31B922}" sibTransId="{2FCC7BDF-45D5-4426-AB6B-C91129A4E083}"/>
    <dgm:cxn modelId="{D4F7CCF6-1B29-0A4B-8A56-4BE3B4577FD0}" type="presOf" srcId="{C7B9D69A-291E-4295-8020-EA2E269E09AF}" destId="{88D93767-EECD-024D-88DD-0D5B080A7262}" srcOrd="0" destOrd="1" presId="urn:microsoft.com/office/officeart/2005/8/layout/vList2"/>
    <dgm:cxn modelId="{24ACBDFA-AFDC-714A-9407-8BE971EB83F3}" type="presOf" srcId="{EE914052-482C-40D6-8B96-DF92E00E461B}" destId="{A05B45F1-3E00-1A42-BFB2-02C6D39CD319}" srcOrd="0" destOrd="0" presId="urn:microsoft.com/office/officeart/2005/8/layout/vList2"/>
    <dgm:cxn modelId="{3063880D-76E8-8045-9E76-FB639DBCBEC7}" type="presParOf" srcId="{A11F24E5-DE98-B74B-843A-83DB26F3F7E1}" destId="{4EF3F201-5EFE-7D45-B1FE-D27C9DE72DB0}" srcOrd="0" destOrd="0" presId="urn:microsoft.com/office/officeart/2005/8/layout/vList2"/>
    <dgm:cxn modelId="{5DD4A848-406C-0C4F-9275-73B0FACD3A6C}" type="presParOf" srcId="{A11F24E5-DE98-B74B-843A-83DB26F3F7E1}" destId="{A05B45F1-3E00-1A42-BFB2-02C6D39CD319}" srcOrd="1" destOrd="0" presId="urn:microsoft.com/office/officeart/2005/8/layout/vList2"/>
    <dgm:cxn modelId="{FB69E456-199A-9944-8B58-8E762EF8F8D7}" type="presParOf" srcId="{A11F24E5-DE98-B74B-843A-83DB26F3F7E1}" destId="{3188C9B3-3960-3441-B243-AE920001259E}" srcOrd="2" destOrd="0" presId="urn:microsoft.com/office/officeart/2005/8/layout/vList2"/>
    <dgm:cxn modelId="{CA296FA6-5548-1541-B1C8-6EE18F46E633}" type="presParOf" srcId="{A11F24E5-DE98-B74B-843A-83DB26F3F7E1}" destId="{3FF40AB9-22EC-8C4F-B09D-394B0DB99646}" srcOrd="3" destOrd="0" presId="urn:microsoft.com/office/officeart/2005/8/layout/vList2"/>
    <dgm:cxn modelId="{741FB14C-AC2B-5C45-BB88-FBB1AD2FECA1}" type="presParOf" srcId="{A11F24E5-DE98-B74B-843A-83DB26F3F7E1}" destId="{31665E71-CC01-F347-9DEB-0F9792916F0D}" srcOrd="4" destOrd="0" presId="urn:microsoft.com/office/officeart/2005/8/layout/vList2"/>
    <dgm:cxn modelId="{46A6386F-D231-9D45-8A29-765B887E0A0E}" type="presParOf" srcId="{A11F24E5-DE98-B74B-843A-83DB26F3F7E1}" destId="{88D93767-EECD-024D-88DD-0D5B080A726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C9FE55-7246-4724-AEB7-01AF0CAEDE68}"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46E19382-69F4-4CEC-8D68-975BCF392593}">
      <dgm:prSet/>
      <dgm:spPr>
        <a:solidFill>
          <a:schemeClr val="accent1">
            <a:hueOff val="0"/>
            <a:satOff val="0"/>
            <a:lumOff val="0"/>
            <a:alpha val="0"/>
          </a:schemeClr>
        </a:solidFill>
      </dgm:spPr>
      <dgm:t>
        <a:bodyPr/>
        <a:lstStyle/>
        <a:p>
          <a:r>
            <a:rPr lang="en-US" b="0" i="0" dirty="0">
              <a:solidFill>
                <a:schemeClr val="tx1"/>
              </a:solidFill>
              <a:latin typeface="Calibri" panose="020F0502020204030204" pitchFamily="34" charset="0"/>
              <a:cs typeface="Calibri" panose="020F0502020204030204" pitchFamily="34" charset="0"/>
            </a:rPr>
            <a:t>The platform consists of two key components:</a:t>
          </a:r>
          <a:endParaRPr lang="en-US" dirty="0">
            <a:solidFill>
              <a:schemeClr val="tx1"/>
            </a:solidFill>
            <a:latin typeface="Calibri" panose="020F0502020204030204" pitchFamily="34" charset="0"/>
            <a:cs typeface="Calibri" panose="020F0502020204030204" pitchFamily="34" charset="0"/>
          </a:endParaRPr>
        </a:p>
      </dgm:t>
    </dgm:pt>
    <dgm:pt modelId="{AEE81AA6-38E9-45CD-8A46-61C2FCDD0621}" type="parTrans" cxnId="{ED009B67-BCB2-4EE4-9732-DF7E5A94A6B1}">
      <dgm:prSet/>
      <dgm:spPr/>
      <dgm:t>
        <a:bodyPr/>
        <a:lstStyle/>
        <a:p>
          <a:endParaRPr lang="en-US"/>
        </a:p>
      </dgm:t>
    </dgm:pt>
    <dgm:pt modelId="{25A139D9-D128-4CDD-B428-FF7F9B6A85F8}" type="sibTrans" cxnId="{ED009B67-BCB2-4EE4-9732-DF7E5A94A6B1}">
      <dgm:prSet/>
      <dgm:spPr/>
      <dgm:t>
        <a:bodyPr/>
        <a:lstStyle/>
        <a:p>
          <a:endParaRPr lang="en-US"/>
        </a:p>
      </dgm:t>
    </dgm:pt>
    <dgm:pt modelId="{3D9275B3-E957-4CC8-A847-3610CDC2CE01}">
      <dgm:prSet/>
      <dgm:spPr/>
      <dgm:t>
        <a:bodyPr/>
        <a:lstStyle/>
        <a:p>
          <a:r>
            <a:rPr lang="en-US" b="1" i="0" dirty="0">
              <a:latin typeface="Calibri" panose="020F0502020204030204" pitchFamily="34" charset="0"/>
              <a:cs typeface="Calibri" panose="020F0502020204030204" pitchFamily="34" charset="0"/>
            </a:rPr>
            <a:t>Baseline LOS Model</a:t>
          </a:r>
          <a:r>
            <a:rPr lang="en-US" b="0" i="0" dirty="0">
              <a:latin typeface="Calibri" panose="020F0502020204030204" pitchFamily="34" charset="0"/>
              <a:cs typeface="Calibri" panose="020F0502020204030204" pitchFamily="34" charset="0"/>
            </a:rPr>
            <a:t>: This model serves as a reference point by predicting LOS using historical patient data.</a:t>
          </a:r>
          <a:endParaRPr lang="en-US" dirty="0">
            <a:latin typeface="Calibri" panose="020F0502020204030204" pitchFamily="34" charset="0"/>
            <a:cs typeface="Calibri" panose="020F0502020204030204" pitchFamily="34" charset="0"/>
          </a:endParaRPr>
        </a:p>
      </dgm:t>
    </dgm:pt>
    <dgm:pt modelId="{21484727-DDE6-406D-9CC3-31CBB8EB970B}" type="parTrans" cxnId="{ECD9176D-9B39-4C21-AF2B-E4C37C78AB65}">
      <dgm:prSet/>
      <dgm:spPr/>
      <dgm:t>
        <a:bodyPr/>
        <a:lstStyle/>
        <a:p>
          <a:endParaRPr lang="en-US"/>
        </a:p>
      </dgm:t>
    </dgm:pt>
    <dgm:pt modelId="{1A5A6AE9-CD8F-4BAA-AA70-8077F4E8F313}" type="sibTrans" cxnId="{ECD9176D-9B39-4C21-AF2B-E4C37C78AB65}">
      <dgm:prSet/>
      <dgm:spPr/>
      <dgm:t>
        <a:bodyPr/>
        <a:lstStyle/>
        <a:p>
          <a:endParaRPr lang="en-US"/>
        </a:p>
      </dgm:t>
    </dgm:pt>
    <dgm:pt modelId="{FD258AC9-9A36-4ACA-B0A9-0E75F55C60BE}">
      <dgm:prSet/>
      <dgm:spPr/>
      <dgm:t>
        <a:bodyPr/>
        <a:lstStyle/>
        <a:p>
          <a:r>
            <a:rPr lang="en-US" b="1" i="0" dirty="0">
              <a:latin typeface="Calibri" panose="020F0502020204030204" pitchFamily="34" charset="0"/>
              <a:cs typeface="Calibri" panose="020F0502020204030204" pitchFamily="34" charset="0"/>
            </a:rPr>
            <a:t>Predicted LOS Model</a:t>
          </a:r>
          <a:r>
            <a:rPr lang="en-US" b="0" i="0" dirty="0">
              <a:latin typeface="Calibri" panose="020F0502020204030204" pitchFamily="34" charset="0"/>
              <a:cs typeface="Calibri" panose="020F0502020204030204" pitchFamily="34" charset="0"/>
            </a:rPr>
            <a:t>: This model leverages simulated data to predict LOS, providing insights into future scenarios that may not be evident from historical data alone.</a:t>
          </a:r>
          <a:endParaRPr lang="en-US" dirty="0">
            <a:latin typeface="Calibri" panose="020F0502020204030204" pitchFamily="34" charset="0"/>
            <a:cs typeface="Calibri" panose="020F0502020204030204" pitchFamily="34" charset="0"/>
          </a:endParaRPr>
        </a:p>
      </dgm:t>
    </dgm:pt>
    <dgm:pt modelId="{E27C3F03-87BE-4376-9579-1300F0C2C47F}" type="parTrans" cxnId="{124ECDAA-2217-4CB2-B2FA-05F58B668F2D}">
      <dgm:prSet/>
      <dgm:spPr/>
      <dgm:t>
        <a:bodyPr/>
        <a:lstStyle/>
        <a:p>
          <a:endParaRPr lang="en-US"/>
        </a:p>
      </dgm:t>
    </dgm:pt>
    <dgm:pt modelId="{00E7AD27-C6B3-461B-82C4-BF19831A06F5}" type="sibTrans" cxnId="{124ECDAA-2217-4CB2-B2FA-05F58B668F2D}">
      <dgm:prSet/>
      <dgm:spPr/>
      <dgm:t>
        <a:bodyPr/>
        <a:lstStyle/>
        <a:p>
          <a:endParaRPr lang="en-US"/>
        </a:p>
      </dgm:t>
    </dgm:pt>
    <dgm:pt modelId="{35B593E6-F4EC-5140-88C0-4A1C70AC25E0}" type="pres">
      <dgm:prSet presAssocID="{EDC9FE55-7246-4724-AEB7-01AF0CAEDE68}" presName="linear" presStyleCnt="0">
        <dgm:presLayoutVars>
          <dgm:animLvl val="lvl"/>
          <dgm:resizeHandles val="exact"/>
        </dgm:presLayoutVars>
      </dgm:prSet>
      <dgm:spPr/>
    </dgm:pt>
    <dgm:pt modelId="{0484E954-572B-B54F-BBAC-D55C58D7A685}" type="pres">
      <dgm:prSet presAssocID="{46E19382-69F4-4CEC-8D68-975BCF392593}" presName="parentText" presStyleLbl="node1" presStyleIdx="0" presStyleCnt="3" custScaleY="53563" custLinFactY="-33116" custLinFactNeighborY="-100000">
        <dgm:presLayoutVars>
          <dgm:chMax val="0"/>
          <dgm:bulletEnabled val="1"/>
        </dgm:presLayoutVars>
      </dgm:prSet>
      <dgm:spPr/>
    </dgm:pt>
    <dgm:pt modelId="{050409AC-A1AE-FB4F-8958-4C68F0A7734C}" type="pres">
      <dgm:prSet presAssocID="{25A139D9-D128-4CDD-B428-FF7F9B6A85F8}" presName="spacer" presStyleCnt="0"/>
      <dgm:spPr/>
    </dgm:pt>
    <dgm:pt modelId="{DA02E864-649E-174F-B551-15DE4E42DD2F}" type="pres">
      <dgm:prSet presAssocID="{3D9275B3-E957-4CC8-A847-3610CDC2CE01}" presName="parentText" presStyleLbl="node1" presStyleIdx="1" presStyleCnt="3">
        <dgm:presLayoutVars>
          <dgm:chMax val="0"/>
          <dgm:bulletEnabled val="1"/>
        </dgm:presLayoutVars>
      </dgm:prSet>
      <dgm:spPr/>
    </dgm:pt>
    <dgm:pt modelId="{5639FE40-7043-F741-A2A2-5D739211B8D7}" type="pres">
      <dgm:prSet presAssocID="{1A5A6AE9-CD8F-4BAA-AA70-8077F4E8F313}" presName="spacer" presStyleCnt="0"/>
      <dgm:spPr/>
    </dgm:pt>
    <dgm:pt modelId="{E32BB89F-DC71-0542-979C-32217E8DF90A}" type="pres">
      <dgm:prSet presAssocID="{FD258AC9-9A36-4ACA-B0A9-0E75F55C60BE}" presName="parentText" presStyleLbl="node1" presStyleIdx="2" presStyleCnt="3">
        <dgm:presLayoutVars>
          <dgm:chMax val="0"/>
          <dgm:bulletEnabled val="1"/>
        </dgm:presLayoutVars>
      </dgm:prSet>
      <dgm:spPr/>
    </dgm:pt>
  </dgm:ptLst>
  <dgm:cxnLst>
    <dgm:cxn modelId="{92F0B909-A2B7-8C41-965B-875FE6DFFFF1}" type="presOf" srcId="{EDC9FE55-7246-4724-AEB7-01AF0CAEDE68}" destId="{35B593E6-F4EC-5140-88C0-4A1C70AC25E0}" srcOrd="0" destOrd="0" presId="urn:microsoft.com/office/officeart/2005/8/layout/vList2"/>
    <dgm:cxn modelId="{ED009B67-BCB2-4EE4-9732-DF7E5A94A6B1}" srcId="{EDC9FE55-7246-4724-AEB7-01AF0CAEDE68}" destId="{46E19382-69F4-4CEC-8D68-975BCF392593}" srcOrd="0" destOrd="0" parTransId="{AEE81AA6-38E9-45CD-8A46-61C2FCDD0621}" sibTransId="{25A139D9-D128-4CDD-B428-FF7F9B6A85F8}"/>
    <dgm:cxn modelId="{ECD9176D-9B39-4C21-AF2B-E4C37C78AB65}" srcId="{EDC9FE55-7246-4724-AEB7-01AF0CAEDE68}" destId="{3D9275B3-E957-4CC8-A847-3610CDC2CE01}" srcOrd="1" destOrd="0" parTransId="{21484727-DDE6-406D-9CC3-31CBB8EB970B}" sibTransId="{1A5A6AE9-CD8F-4BAA-AA70-8077F4E8F313}"/>
    <dgm:cxn modelId="{8BA9D48B-8487-2C4A-9792-2DCB9A23D849}" type="presOf" srcId="{3D9275B3-E957-4CC8-A847-3610CDC2CE01}" destId="{DA02E864-649E-174F-B551-15DE4E42DD2F}" srcOrd="0" destOrd="0" presId="urn:microsoft.com/office/officeart/2005/8/layout/vList2"/>
    <dgm:cxn modelId="{124ECDAA-2217-4CB2-B2FA-05F58B668F2D}" srcId="{EDC9FE55-7246-4724-AEB7-01AF0CAEDE68}" destId="{FD258AC9-9A36-4ACA-B0A9-0E75F55C60BE}" srcOrd="2" destOrd="0" parTransId="{E27C3F03-87BE-4376-9579-1300F0C2C47F}" sibTransId="{00E7AD27-C6B3-461B-82C4-BF19831A06F5}"/>
    <dgm:cxn modelId="{1AEBD8B3-6A1D-1C41-8DBE-97EA9998C3E1}" type="presOf" srcId="{46E19382-69F4-4CEC-8D68-975BCF392593}" destId="{0484E954-572B-B54F-BBAC-D55C58D7A685}" srcOrd="0" destOrd="0" presId="urn:microsoft.com/office/officeart/2005/8/layout/vList2"/>
    <dgm:cxn modelId="{07409EF6-B7EF-4F49-AAD7-23A7013DB0BF}" type="presOf" srcId="{FD258AC9-9A36-4ACA-B0A9-0E75F55C60BE}" destId="{E32BB89F-DC71-0542-979C-32217E8DF90A}" srcOrd="0" destOrd="0" presId="urn:microsoft.com/office/officeart/2005/8/layout/vList2"/>
    <dgm:cxn modelId="{F3826303-179A-9143-A228-3213EAFDF17E}" type="presParOf" srcId="{35B593E6-F4EC-5140-88C0-4A1C70AC25E0}" destId="{0484E954-572B-B54F-BBAC-D55C58D7A685}" srcOrd="0" destOrd="0" presId="urn:microsoft.com/office/officeart/2005/8/layout/vList2"/>
    <dgm:cxn modelId="{BBD7A121-1DC6-6144-8987-084C867406AB}" type="presParOf" srcId="{35B593E6-F4EC-5140-88C0-4A1C70AC25E0}" destId="{050409AC-A1AE-FB4F-8958-4C68F0A7734C}" srcOrd="1" destOrd="0" presId="urn:microsoft.com/office/officeart/2005/8/layout/vList2"/>
    <dgm:cxn modelId="{658B6FCC-BFF7-4349-A9A6-A536ED7AA0B4}" type="presParOf" srcId="{35B593E6-F4EC-5140-88C0-4A1C70AC25E0}" destId="{DA02E864-649E-174F-B551-15DE4E42DD2F}" srcOrd="2" destOrd="0" presId="urn:microsoft.com/office/officeart/2005/8/layout/vList2"/>
    <dgm:cxn modelId="{A76EEFD8-7227-5446-8D8A-D19DA26EFFC9}" type="presParOf" srcId="{35B593E6-F4EC-5140-88C0-4A1C70AC25E0}" destId="{5639FE40-7043-F741-A2A2-5D739211B8D7}" srcOrd="3" destOrd="0" presId="urn:microsoft.com/office/officeart/2005/8/layout/vList2"/>
    <dgm:cxn modelId="{06DCE5F1-B4D1-7C44-A438-AE452086711E}" type="presParOf" srcId="{35B593E6-F4EC-5140-88C0-4A1C70AC25E0}" destId="{E32BB89F-DC71-0542-979C-32217E8DF9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9BF535-5AAC-4530-94A3-133EEFFF3759}" type="doc">
      <dgm:prSet loTypeId="urn:microsoft.com/office/officeart/2005/8/layout/list1" loCatId="list" qsTypeId="urn:microsoft.com/office/officeart/2005/8/quickstyle/simple4" qsCatId="simple" csTypeId="urn:microsoft.com/office/officeart/2005/8/colors/accent1_5" csCatId="accent1" phldr="1"/>
      <dgm:spPr/>
      <dgm:t>
        <a:bodyPr/>
        <a:lstStyle/>
        <a:p>
          <a:endParaRPr lang="en-US"/>
        </a:p>
      </dgm:t>
    </dgm:pt>
    <dgm:pt modelId="{FA6125DD-FB0B-4070-9A2B-AFC9CA90F771}">
      <dgm:prSet/>
      <dgm:spPr/>
      <dgm:t>
        <a:bodyPr/>
        <a:lstStyle/>
        <a:p>
          <a:r>
            <a:rPr lang="en-US" b="1" dirty="0"/>
            <a:t>Demonstrated in two parts:</a:t>
          </a:r>
          <a:endParaRPr lang="en-US" dirty="0"/>
        </a:p>
      </dgm:t>
    </dgm:pt>
    <dgm:pt modelId="{132C6DC6-6571-4EA0-A376-5B3A2DB968B1}" type="parTrans" cxnId="{F57BA91A-1374-449A-8C84-33ACE30C539F}">
      <dgm:prSet/>
      <dgm:spPr/>
      <dgm:t>
        <a:bodyPr/>
        <a:lstStyle/>
        <a:p>
          <a:endParaRPr lang="en-US"/>
        </a:p>
      </dgm:t>
    </dgm:pt>
    <dgm:pt modelId="{0A1FAF25-50FB-4465-B7D8-770D47E29197}" type="sibTrans" cxnId="{F57BA91A-1374-449A-8C84-33ACE30C539F}">
      <dgm:prSet/>
      <dgm:spPr/>
      <dgm:t>
        <a:bodyPr/>
        <a:lstStyle/>
        <a:p>
          <a:endParaRPr lang="en-US"/>
        </a:p>
      </dgm:t>
    </dgm:pt>
    <dgm:pt modelId="{8D9C9324-D8BF-42F2-94C4-CD808BDD27C7}">
      <dgm:prSet/>
      <dgm:spPr/>
      <dgm:t>
        <a:bodyPr/>
        <a:lstStyle/>
        <a:p>
          <a:r>
            <a:rPr lang="en-US" b="1"/>
            <a:t>Part 1: </a:t>
          </a:r>
          <a:r>
            <a:rPr lang="en-US"/>
            <a:t>Baseline Model Demonstration with real world dataset</a:t>
          </a:r>
        </a:p>
      </dgm:t>
    </dgm:pt>
    <dgm:pt modelId="{E85724C6-22C0-4279-9020-FCC8FE21650B}" type="parTrans" cxnId="{78589A0C-06B9-4B41-8062-C1E94A822E42}">
      <dgm:prSet/>
      <dgm:spPr/>
      <dgm:t>
        <a:bodyPr/>
        <a:lstStyle/>
        <a:p>
          <a:endParaRPr lang="en-US"/>
        </a:p>
      </dgm:t>
    </dgm:pt>
    <dgm:pt modelId="{7DBD002A-3C07-4BDA-A32B-623E00899D8E}" type="sibTrans" cxnId="{78589A0C-06B9-4B41-8062-C1E94A822E42}">
      <dgm:prSet/>
      <dgm:spPr/>
      <dgm:t>
        <a:bodyPr/>
        <a:lstStyle/>
        <a:p>
          <a:endParaRPr lang="en-US"/>
        </a:p>
      </dgm:t>
    </dgm:pt>
    <dgm:pt modelId="{7E270CA5-8FD6-415B-B31E-56EFC1764893}">
      <dgm:prSet/>
      <dgm:spPr/>
      <dgm:t>
        <a:bodyPr/>
        <a:lstStyle/>
        <a:p>
          <a:r>
            <a:rPr lang="en-US" b="1" dirty="0"/>
            <a:t>Part 2: </a:t>
          </a:r>
          <a:r>
            <a:rPr lang="en-US" b="0" dirty="0"/>
            <a:t>Base line and </a:t>
          </a:r>
          <a:r>
            <a:rPr lang="en-US" dirty="0"/>
            <a:t>Predicted Model Demonstration with Simulated Data for simplified demonstration integrated with </a:t>
          </a:r>
          <a:r>
            <a:rPr lang="en-US" dirty="0" err="1"/>
            <a:t>streamlit</a:t>
          </a:r>
          <a:r>
            <a:rPr lang="en-US" dirty="0"/>
            <a:t> for user accessibility and easy understanding.</a:t>
          </a:r>
        </a:p>
      </dgm:t>
    </dgm:pt>
    <dgm:pt modelId="{40397E53-CDD8-4E89-8F98-E8D72F4A6361}" type="parTrans" cxnId="{66D5AE58-A146-47E0-BA2F-A4CF7B670A7D}">
      <dgm:prSet/>
      <dgm:spPr/>
      <dgm:t>
        <a:bodyPr/>
        <a:lstStyle/>
        <a:p>
          <a:endParaRPr lang="en-US"/>
        </a:p>
      </dgm:t>
    </dgm:pt>
    <dgm:pt modelId="{8CA2374F-38AB-4A1B-9D8F-0862A2E1B435}" type="sibTrans" cxnId="{66D5AE58-A146-47E0-BA2F-A4CF7B670A7D}">
      <dgm:prSet/>
      <dgm:spPr/>
      <dgm:t>
        <a:bodyPr/>
        <a:lstStyle/>
        <a:p>
          <a:endParaRPr lang="en-US"/>
        </a:p>
      </dgm:t>
    </dgm:pt>
    <dgm:pt modelId="{C157FE00-F90E-4424-8DE1-C8AAB655DD1E}">
      <dgm:prSet/>
      <dgm:spPr/>
      <dgm:t>
        <a:bodyPr/>
        <a:lstStyle/>
        <a:p>
          <a:r>
            <a:rPr lang="en-US" b="1"/>
            <a:t>Additional Use Cases:</a:t>
          </a:r>
          <a:endParaRPr lang="en-US"/>
        </a:p>
      </dgm:t>
    </dgm:pt>
    <dgm:pt modelId="{5AEBA8A8-218C-46FA-A805-2FC43CAA5641}" type="parTrans" cxnId="{7143C112-5F32-48ED-9FB0-61BA05F6362A}">
      <dgm:prSet/>
      <dgm:spPr/>
      <dgm:t>
        <a:bodyPr/>
        <a:lstStyle/>
        <a:p>
          <a:endParaRPr lang="en-US"/>
        </a:p>
      </dgm:t>
    </dgm:pt>
    <dgm:pt modelId="{A22C7A10-E678-4257-BEB3-E13D8FF51792}" type="sibTrans" cxnId="{7143C112-5F32-48ED-9FB0-61BA05F6362A}">
      <dgm:prSet/>
      <dgm:spPr/>
      <dgm:t>
        <a:bodyPr/>
        <a:lstStyle/>
        <a:p>
          <a:endParaRPr lang="en-US"/>
        </a:p>
      </dgm:t>
    </dgm:pt>
    <dgm:pt modelId="{40D3C428-602A-4E74-80A5-0DB3A6AF1684}">
      <dgm:prSet/>
      <dgm:spPr/>
      <dgm:t>
        <a:bodyPr/>
        <a:lstStyle/>
        <a:p>
          <a:r>
            <a:rPr lang="en-US" b="1"/>
            <a:t>Evaluation Metrics</a:t>
          </a:r>
          <a:endParaRPr lang="en-US"/>
        </a:p>
      </dgm:t>
    </dgm:pt>
    <dgm:pt modelId="{94E3A0F1-9F81-413A-89AC-11D8FD986881}" type="parTrans" cxnId="{553ACD15-E39F-4691-9380-41592CA3C7C2}">
      <dgm:prSet/>
      <dgm:spPr/>
      <dgm:t>
        <a:bodyPr/>
        <a:lstStyle/>
        <a:p>
          <a:endParaRPr lang="en-US"/>
        </a:p>
      </dgm:t>
    </dgm:pt>
    <dgm:pt modelId="{B19F00B7-8D9F-492C-8FB5-BAD0307BD212}" type="sibTrans" cxnId="{553ACD15-E39F-4691-9380-41592CA3C7C2}">
      <dgm:prSet/>
      <dgm:spPr/>
      <dgm:t>
        <a:bodyPr/>
        <a:lstStyle/>
        <a:p>
          <a:endParaRPr lang="en-US"/>
        </a:p>
      </dgm:t>
    </dgm:pt>
    <dgm:pt modelId="{9738FAF3-02C1-4673-822B-E17365E6F00E}">
      <dgm:prSet/>
      <dgm:spPr/>
      <dgm:t>
        <a:bodyPr/>
        <a:lstStyle/>
        <a:p>
          <a:r>
            <a:rPr lang="en-US"/>
            <a:t>Predict metrics like relative improvement in LOS or treatment effectiveness scores.</a:t>
          </a:r>
        </a:p>
      </dgm:t>
    </dgm:pt>
    <dgm:pt modelId="{870B11C8-A9C8-463E-AF47-38A5AB303F6B}" type="parTrans" cxnId="{6C98F8C0-E8E4-4415-8CDE-00827FFE4694}">
      <dgm:prSet/>
      <dgm:spPr/>
      <dgm:t>
        <a:bodyPr/>
        <a:lstStyle/>
        <a:p>
          <a:endParaRPr lang="en-US"/>
        </a:p>
      </dgm:t>
    </dgm:pt>
    <dgm:pt modelId="{AC7CB651-251B-4C3F-82B7-5F7BB3A6E4CE}" type="sibTrans" cxnId="{6C98F8C0-E8E4-4415-8CDE-00827FFE4694}">
      <dgm:prSet/>
      <dgm:spPr/>
      <dgm:t>
        <a:bodyPr/>
        <a:lstStyle/>
        <a:p>
          <a:endParaRPr lang="en-US"/>
        </a:p>
      </dgm:t>
    </dgm:pt>
    <dgm:pt modelId="{ADED4275-1101-4AE2-B0DB-3C040E92299C}">
      <dgm:prSet/>
      <dgm:spPr/>
      <dgm:t>
        <a:bodyPr/>
        <a:lstStyle/>
        <a:p>
          <a:r>
            <a:rPr lang="en-US" b="1"/>
            <a:t>Iterative Refinement</a:t>
          </a:r>
          <a:endParaRPr lang="en-US"/>
        </a:p>
      </dgm:t>
    </dgm:pt>
    <dgm:pt modelId="{E4D12E22-1AAA-48AF-8C9E-3A1A2074C494}" type="parTrans" cxnId="{AC8E16AC-5274-4ECE-91B1-6339679CA80B}">
      <dgm:prSet/>
      <dgm:spPr/>
      <dgm:t>
        <a:bodyPr/>
        <a:lstStyle/>
        <a:p>
          <a:endParaRPr lang="en-US"/>
        </a:p>
      </dgm:t>
    </dgm:pt>
    <dgm:pt modelId="{3A80BC2C-9F07-4903-B08F-B4C75B4F8CCF}" type="sibTrans" cxnId="{AC8E16AC-5274-4ECE-91B1-6339679CA80B}">
      <dgm:prSet/>
      <dgm:spPr/>
      <dgm:t>
        <a:bodyPr/>
        <a:lstStyle/>
        <a:p>
          <a:endParaRPr lang="en-US"/>
        </a:p>
      </dgm:t>
    </dgm:pt>
    <dgm:pt modelId="{AC499F0F-A0D2-F34D-BFE8-367F4019D59E}" type="pres">
      <dgm:prSet presAssocID="{C89BF535-5AAC-4530-94A3-133EEFFF3759}" presName="linear" presStyleCnt="0">
        <dgm:presLayoutVars>
          <dgm:dir/>
          <dgm:animLvl val="lvl"/>
          <dgm:resizeHandles val="exact"/>
        </dgm:presLayoutVars>
      </dgm:prSet>
      <dgm:spPr/>
    </dgm:pt>
    <dgm:pt modelId="{ABE72CBE-1467-DA40-B5DF-74DA7D336AF2}" type="pres">
      <dgm:prSet presAssocID="{FA6125DD-FB0B-4070-9A2B-AFC9CA90F771}" presName="parentLin" presStyleCnt="0"/>
      <dgm:spPr/>
    </dgm:pt>
    <dgm:pt modelId="{5C60C328-0B5B-F048-A355-1C45C8D80301}" type="pres">
      <dgm:prSet presAssocID="{FA6125DD-FB0B-4070-9A2B-AFC9CA90F771}" presName="parentLeftMargin" presStyleLbl="node1" presStyleIdx="0" presStyleCnt="2"/>
      <dgm:spPr/>
    </dgm:pt>
    <dgm:pt modelId="{533DD8AD-D294-F749-8E38-997B507A4007}" type="pres">
      <dgm:prSet presAssocID="{FA6125DD-FB0B-4070-9A2B-AFC9CA90F771}" presName="parentText" presStyleLbl="node1" presStyleIdx="0" presStyleCnt="2">
        <dgm:presLayoutVars>
          <dgm:chMax val="0"/>
          <dgm:bulletEnabled val="1"/>
        </dgm:presLayoutVars>
      </dgm:prSet>
      <dgm:spPr/>
    </dgm:pt>
    <dgm:pt modelId="{CCD4C2D3-E169-C146-8AF3-112D448CD369}" type="pres">
      <dgm:prSet presAssocID="{FA6125DD-FB0B-4070-9A2B-AFC9CA90F771}" presName="negativeSpace" presStyleCnt="0"/>
      <dgm:spPr/>
    </dgm:pt>
    <dgm:pt modelId="{34036519-BC71-6147-A3F7-31D26618F8CA}" type="pres">
      <dgm:prSet presAssocID="{FA6125DD-FB0B-4070-9A2B-AFC9CA90F771}" presName="childText" presStyleLbl="conFgAcc1" presStyleIdx="0" presStyleCnt="2">
        <dgm:presLayoutVars>
          <dgm:bulletEnabled val="1"/>
        </dgm:presLayoutVars>
      </dgm:prSet>
      <dgm:spPr/>
    </dgm:pt>
    <dgm:pt modelId="{B2EE0866-8BBD-094C-A35A-5CCA9E6D1915}" type="pres">
      <dgm:prSet presAssocID="{0A1FAF25-50FB-4465-B7D8-770D47E29197}" presName="spaceBetweenRectangles" presStyleCnt="0"/>
      <dgm:spPr/>
    </dgm:pt>
    <dgm:pt modelId="{F825D765-F3EC-E34A-B539-B053D76C64EE}" type="pres">
      <dgm:prSet presAssocID="{C157FE00-F90E-4424-8DE1-C8AAB655DD1E}" presName="parentLin" presStyleCnt="0"/>
      <dgm:spPr/>
    </dgm:pt>
    <dgm:pt modelId="{A63C655A-3812-4742-8C59-E26130A7EF76}" type="pres">
      <dgm:prSet presAssocID="{C157FE00-F90E-4424-8DE1-C8AAB655DD1E}" presName="parentLeftMargin" presStyleLbl="node1" presStyleIdx="0" presStyleCnt="2"/>
      <dgm:spPr/>
    </dgm:pt>
    <dgm:pt modelId="{30F56AD7-E83C-B747-A842-D78EF3DCDE1D}" type="pres">
      <dgm:prSet presAssocID="{C157FE00-F90E-4424-8DE1-C8AAB655DD1E}" presName="parentText" presStyleLbl="node1" presStyleIdx="1" presStyleCnt="2">
        <dgm:presLayoutVars>
          <dgm:chMax val="0"/>
          <dgm:bulletEnabled val="1"/>
        </dgm:presLayoutVars>
      </dgm:prSet>
      <dgm:spPr/>
    </dgm:pt>
    <dgm:pt modelId="{3DD0ED35-2134-E145-B43E-2EAD18FE4EAC}" type="pres">
      <dgm:prSet presAssocID="{C157FE00-F90E-4424-8DE1-C8AAB655DD1E}" presName="negativeSpace" presStyleCnt="0"/>
      <dgm:spPr/>
    </dgm:pt>
    <dgm:pt modelId="{D477BBCE-13D5-1940-B04E-A64E0C8C601B}" type="pres">
      <dgm:prSet presAssocID="{C157FE00-F90E-4424-8DE1-C8AAB655DD1E}" presName="childText" presStyleLbl="conFgAcc1" presStyleIdx="1" presStyleCnt="2">
        <dgm:presLayoutVars>
          <dgm:bulletEnabled val="1"/>
        </dgm:presLayoutVars>
      </dgm:prSet>
      <dgm:spPr/>
    </dgm:pt>
  </dgm:ptLst>
  <dgm:cxnLst>
    <dgm:cxn modelId="{36041A02-F19B-BE48-839B-3DE9A434EF6D}" type="presOf" srcId="{40D3C428-602A-4E74-80A5-0DB3A6AF1684}" destId="{D477BBCE-13D5-1940-B04E-A64E0C8C601B}" srcOrd="0" destOrd="0" presId="urn:microsoft.com/office/officeart/2005/8/layout/list1"/>
    <dgm:cxn modelId="{78589A0C-06B9-4B41-8062-C1E94A822E42}" srcId="{FA6125DD-FB0B-4070-9A2B-AFC9CA90F771}" destId="{8D9C9324-D8BF-42F2-94C4-CD808BDD27C7}" srcOrd="0" destOrd="0" parTransId="{E85724C6-22C0-4279-9020-FCC8FE21650B}" sibTransId="{7DBD002A-3C07-4BDA-A32B-623E00899D8E}"/>
    <dgm:cxn modelId="{A231D90D-CD89-D044-905C-A7FD3EA4FA10}" type="presOf" srcId="{ADED4275-1101-4AE2-B0DB-3C040E92299C}" destId="{D477BBCE-13D5-1940-B04E-A64E0C8C601B}" srcOrd="0" destOrd="2" presId="urn:microsoft.com/office/officeart/2005/8/layout/list1"/>
    <dgm:cxn modelId="{7143C112-5F32-48ED-9FB0-61BA05F6362A}" srcId="{C89BF535-5AAC-4530-94A3-133EEFFF3759}" destId="{C157FE00-F90E-4424-8DE1-C8AAB655DD1E}" srcOrd="1" destOrd="0" parTransId="{5AEBA8A8-218C-46FA-A805-2FC43CAA5641}" sibTransId="{A22C7A10-E678-4257-BEB3-E13D8FF51792}"/>
    <dgm:cxn modelId="{553ACD15-E39F-4691-9380-41592CA3C7C2}" srcId="{C157FE00-F90E-4424-8DE1-C8AAB655DD1E}" destId="{40D3C428-602A-4E74-80A5-0DB3A6AF1684}" srcOrd="0" destOrd="0" parTransId="{94E3A0F1-9F81-413A-89AC-11D8FD986881}" sibTransId="{B19F00B7-8D9F-492C-8FB5-BAD0307BD212}"/>
    <dgm:cxn modelId="{F57BA91A-1374-449A-8C84-33ACE30C539F}" srcId="{C89BF535-5AAC-4530-94A3-133EEFFF3759}" destId="{FA6125DD-FB0B-4070-9A2B-AFC9CA90F771}" srcOrd="0" destOrd="0" parTransId="{132C6DC6-6571-4EA0-A376-5B3A2DB968B1}" sibTransId="{0A1FAF25-50FB-4465-B7D8-770D47E29197}"/>
    <dgm:cxn modelId="{33B49225-6B76-2D45-BBB8-A2BC40A2F7C7}" type="presOf" srcId="{8D9C9324-D8BF-42F2-94C4-CD808BDD27C7}" destId="{34036519-BC71-6147-A3F7-31D26618F8CA}" srcOrd="0" destOrd="0" presId="urn:microsoft.com/office/officeart/2005/8/layout/list1"/>
    <dgm:cxn modelId="{C8F12538-70CF-E241-B985-A4B71044E973}" type="presOf" srcId="{FA6125DD-FB0B-4070-9A2B-AFC9CA90F771}" destId="{5C60C328-0B5B-F048-A355-1C45C8D80301}" srcOrd="0" destOrd="0" presId="urn:microsoft.com/office/officeart/2005/8/layout/list1"/>
    <dgm:cxn modelId="{66D5AE58-A146-47E0-BA2F-A4CF7B670A7D}" srcId="{FA6125DD-FB0B-4070-9A2B-AFC9CA90F771}" destId="{7E270CA5-8FD6-415B-B31E-56EFC1764893}" srcOrd="1" destOrd="0" parTransId="{40397E53-CDD8-4E89-8F98-E8D72F4A6361}" sibTransId="{8CA2374F-38AB-4A1B-9D8F-0862A2E1B435}"/>
    <dgm:cxn modelId="{42B9CF64-318B-4D46-94F9-40A088A7B769}" type="presOf" srcId="{FA6125DD-FB0B-4070-9A2B-AFC9CA90F771}" destId="{533DD8AD-D294-F749-8E38-997B507A4007}" srcOrd="1" destOrd="0" presId="urn:microsoft.com/office/officeart/2005/8/layout/list1"/>
    <dgm:cxn modelId="{AC8E16AC-5274-4ECE-91B1-6339679CA80B}" srcId="{C157FE00-F90E-4424-8DE1-C8AAB655DD1E}" destId="{ADED4275-1101-4AE2-B0DB-3C040E92299C}" srcOrd="1" destOrd="0" parTransId="{E4D12E22-1AAA-48AF-8C9E-3A1A2074C494}" sibTransId="{3A80BC2C-9F07-4903-B08F-B4C75B4F8CCF}"/>
    <dgm:cxn modelId="{A36798B3-B491-5941-93BA-B4D5B881A5E4}" type="presOf" srcId="{C157FE00-F90E-4424-8DE1-C8AAB655DD1E}" destId="{30F56AD7-E83C-B747-A842-D78EF3DCDE1D}" srcOrd="1" destOrd="0" presId="urn:microsoft.com/office/officeart/2005/8/layout/list1"/>
    <dgm:cxn modelId="{4E4561B7-9629-D44C-9BED-891AEE138E36}" type="presOf" srcId="{9738FAF3-02C1-4673-822B-E17365E6F00E}" destId="{D477BBCE-13D5-1940-B04E-A64E0C8C601B}" srcOrd="0" destOrd="1" presId="urn:microsoft.com/office/officeart/2005/8/layout/list1"/>
    <dgm:cxn modelId="{6C98F8C0-E8E4-4415-8CDE-00827FFE4694}" srcId="{40D3C428-602A-4E74-80A5-0DB3A6AF1684}" destId="{9738FAF3-02C1-4673-822B-E17365E6F00E}" srcOrd="0" destOrd="0" parTransId="{870B11C8-A9C8-463E-AF47-38A5AB303F6B}" sibTransId="{AC7CB651-251B-4C3F-82B7-5F7BB3A6E4CE}"/>
    <dgm:cxn modelId="{9799B5D0-85BB-D843-B7D8-B4429F0041C4}" type="presOf" srcId="{C157FE00-F90E-4424-8DE1-C8AAB655DD1E}" destId="{A63C655A-3812-4742-8C59-E26130A7EF76}" srcOrd="0" destOrd="0" presId="urn:microsoft.com/office/officeart/2005/8/layout/list1"/>
    <dgm:cxn modelId="{CE16C8D3-6A3F-654D-BEB0-29B9F3EBDF15}" type="presOf" srcId="{C89BF535-5AAC-4530-94A3-133EEFFF3759}" destId="{AC499F0F-A0D2-F34D-BFE8-367F4019D59E}" srcOrd="0" destOrd="0" presId="urn:microsoft.com/office/officeart/2005/8/layout/list1"/>
    <dgm:cxn modelId="{7CBE3DF3-4677-D341-98F9-B0C9F5686660}" type="presOf" srcId="{7E270CA5-8FD6-415B-B31E-56EFC1764893}" destId="{34036519-BC71-6147-A3F7-31D26618F8CA}" srcOrd="0" destOrd="1" presId="urn:microsoft.com/office/officeart/2005/8/layout/list1"/>
    <dgm:cxn modelId="{501EAE68-1E05-3646-BB7B-924A1F045EE2}" type="presParOf" srcId="{AC499F0F-A0D2-F34D-BFE8-367F4019D59E}" destId="{ABE72CBE-1467-DA40-B5DF-74DA7D336AF2}" srcOrd="0" destOrd="0" presId="urn:microsoft.com/office/officeart/2005/8/layout/list1"/>
    <dgm:cxn modelId="{E7051215-4059-9C49-A247-47BA130AECA9}" type="presParOf" srcId="{ABE72CBE-1467-DA40-B5DF-74DA7D336AF2}" destId="{5C60C328-0B5B-F048-A355-1C45C8D80301}" srcOrd="0" destOrd="0" presId="urn:microsoft.com/office/officeart/2005/8/layout/list1"/>
    <dgm:cxn modelId="{453D7848-8484-E94A-9A5C-880A9236BC7A}" type="presParOf" srcId="{ABE72CBE-1467-DA40-B5DF-74DA7D336AF2}" destId="{533DD8AD-D294-F749-8E38-997B507A4007}" srcOrd="1" destOrd="0" presId="urn:microsoft.com/office/officeart/2005/8/layout/list1"/>
    <dgm:cxn modelId="{889D2F33-FE89-8D4B-B590-E7590C495BAF}" type="presParOf" srcId="{AC499F0F-A0D2-F34D-BFE8-367F4019D59E}" destId="{CCD4C2D3-E169-C146-8AF3-112D448CD369}" srcOrd="1" destOrd="0" presId="urn:microsoft.com/office/officeart/2005/8/layout/list1"/>
    <dgm:cxn modelId="{BC875FB0-B2C2-2E41-825C-480B6BBEEF20}" type="presParOf" srcId="{AC499F0F-A0D2-F34D-BFE8-367F4019D59E}" destId="{34036519-BC71-6147-A3F7-31D26618F8CA}" srcOrd="2" destOrd="0" presId="urn:microsoft.com/office/officeart/2005/8/layout/list1"/>
    <dgm:cxn modelId="{CCD2DA08-DA6B-9146-B555-63552035660D}" type="presParOf" srcId="{AC499F0F-A0D2-F34D-BFE8-367F4019D59E}" destId="{B2EE0866-8BBD-094C-A35A-5CCA9E6D1915}" srcOrd="3" destOrd="0" presId="urn:microsoft.com/office/officeart/2005/8/layout/list1"/>
    <dgm:cxn modelId="{AF5322F1-E180-4445-AE3F-8BF81A84EE56}" type="presParOf" srcId="{AC499F0F-A0D2-F34D-BFE8-367F4019D59E}" destId="{F825D765-F3EC-E34A-B539-B053D76C64EE}" srcOrd="4" destOrd="0" presId="urn:microsoft.com/office/officeart/2005/8/layout/list1"/>
    <dgm:cxn modelId="{0A85363B-5AAA-764D-BDBB-D940AAB5F789}" type="presParOf" srcId="{F825D765-F3EC-E34A-B539-B053D76C64EE}" destId="{A63C655A-3812-4742-8C59-E26130A7EF76}" srcOrd="0" destOrd="0" presId="urn:microsoft.com/office/officeart/2005/8/layout/list1"/>
    <dgm:cxn modelId="{7375DD11-D253-5C45-9046-E877BDB2A0CB}" type="presParOf" srcId="{F825D765-F3EC-E34A-B539-B053D76C64EE}" destId="{30F56AD7-E83C-B747-A842-D78EF3DCDE1D}" srcOrd="1" destOrd="0" presId="urn:microsoft.com/office/officeart/2005/8/layout/list1"/>
    <dgm:cxn modelId="{47D1CE83-6CD1-ED4F-B741-E16B66A4A0D7}" type="presParOf" srcId="{AC499F0F-A0D2-F34D-BFE8-367F4019D59E}" destId="{3DD0ED35-2134-E145-B43E-2EAD18FE4EAC}" srcOrd="5" destOrd="0" presId="urn:microsoft.com/office/officeart/2005/8/layout/list1"/>
    <dgm:cxn modelId="{1C2B6F9A-47A0-5449-B194-CBE365F66D69}" type="presParOf" srcId="{AC499F0F-A0D2-F34D-BFE8-367F4019D59E}" destId="{D477BBCE-13D5-1940-B04E-A64E0C8C601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7CA9C9-6C2C-47C0-BD16-C096E4CAA6BC}"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23FE3393-0E1A-41C0-8737-8ECB90E6D180}">
      <dgm:prSet/>
      <dgm:spPr/>
      <dgm:t>
        <a:bodyPr/>
        <a:lstStyle/>
        <a:p>
          <a:pPr>
            <a:lnSpc>
              <a:spcPct val="100000"/>
            </a:lnSpc>
          </a:pPr>
          <a:r>
            <a:rPr lang="en-US" b="0" i="0" noProof="0" dirty="0">
              <a:latin typeface="Calibri" panose="020F0502020204030204" pitchFamily="34" charset="0"/>
              <a:cs typeface="Calibri" panose="020F0502020204030204" pitchFamily="34" charset="0"/>
            </a:rPr>
            <a:t>Simplicity</a:t>
          </a:r>
          <a:endParaRPr lang="en-US" noProof="0" dirty="0">
            <a:latin typeface="Calibri" panose="020F0502020204030204" pitchFamily="34" charset="0"/>
            <a:cs typeface="Calibri" panose="020F0502020204030204" pitchFamily="34" charset="0"/>
          </a:endParaRPr>
        </a:p>
      </dgm:t>
    </dgm:pt>
    <dgm:pt modelId="{61777E4E-0498-42FE-AB38-F83B221C8E4E}" type="parTrans" cxnId="{7E539DC0-8A58-46D5-942A-B0105A1B1633}">
      <dgm:prSet/>
      <dgm:spPr/>
      <dgm:t>
        <a:bodyPr/>
        <a:lstStyle/>
        <a:p>
          <a:endParaRPr lang="en-US" noProof="0" dirty="0"/>
        </a:p>
      </dgm:t>
    </dgm:pt>
    <dgm:pt modelId="{1E173702-D3FA-4761-856F-A8C53D97F108}" type="sibTrans" cxnId="{7E539DC0-8A58-46D5-942A-B0105A1B1633}">
      <dgm:prSet/>
      <dgm:spPr/>
      <dgm:t>
        <a:bodyPr/>
        <a:lstStyle/>
        <a:p>
          <a:endParaRPr lang="en-US" noProof="0" dirty="0"/>
        </a:p>
      </dgm:t>
    </dgm:pt>
    <dgm:pt modelId="{54681347-4563-4C90-B880-7B869A74363C}">
      <dgm:prSet/>
      <dgm:spPr/>
      <dgm:t>
        <a:bodyPr/>
        <a:lstStyle/>
        <a:p>
          <a:pPr>
            <a:lnSpc>
              <a:spcPct val="100000"/>
            </a:lnSpc>
          </a:pPr>
          <a:r>
            <a:rPr lang="en-US" b="0" i="0" noProof="0" dirty="0">
              <a:latin typeface="Calibri" panose="020F0502020204030204" pitchFamily="34" charset="0"/>
              <a:cs typeface="Calibri" panose="020F0502020204030204" pitchFamily="34" charset="0"/>
            </a:rPr>
            <a:t>Data Scope</a:t>
          </a:r>
          <a:endParaRPr lang="en-US" noProof="0" dirty="0">
            <a:latin typeface="Calibri" panose="020F0502020204030204" pitchFamily="34" charset="0"/>
            <a:cs typeface="Calibri" panose="020F0502020204030204" pitchFamily="34" charset="0"/>
          </a:endParaRPr>
        </a:p>
      </dgm:t>
    </dgm:pt>
    <dgm:pt modelId="{7585849F-DFD3-4933-AD73-F68B4751D4F2}" type="parTrans" cxnId="{95D84A06-F02A-48F9-A5B9-1688F8447BB5}">
      <dgm:prSet/>
      <dgm:spPr/>
      <dgm:t>
        <a:bodyPr/>
        <a:lstStyle/>
        <a:p>
          <a:endParaRPr lang="en-US" noProof="0" dirty="0"/>
        </a:p>
      </dgm:t>
    </dgm:pt>
    <dgm:pt modelId="{77832006-B804-4D70-9D98-ABABC3578577}" type="sibTrans" cxnId="{95D84A06-F02A-48F9-A5B9-1688F8447BB5}">
      <dgm:prSet/>
      <dgm:spPr/>
      <dgm:t>
        <a:bodyPr/>
        <a:lstStyle/>
        <a:p>
          <a:endParaRPr lang="en-US" noProof="0" dirty="0"/>
        </a:p>
      </dgm:t>
    </dgm:pt>
    <dgm:pt modelId="{138A8F43-9B75-4CC5-BEB6-81B042E7C6BA}">
      <dgm:prSet/>
      <dgm:spPr/>
      <dgm:t>
        <a:bodyPr/>
        <a:lstStyle/>
        <a:p>
          <a:pPr>
            <a:lnSpc>
              <a:spcPct val="100000"/>
            </a:lnSpc>
          </a:pPr>
          <a:r>
            <a:rPr lang="en-US" b="0" i="0" noProof="0" dirty="0">
              <a:latin typeface="Calibri" panose="020F0502020204030204" pitchFamily="34" charset="0"/>
              <a:cs typeface="Calibri" panose="020F0502020204030204" pitchFamily="34" charset="0"/>
            </a:rPr>
            <a:t>Simulated Data</a:t>
          </a:r>
          <a:endParaRPr lang="en-US" noProof="0" dirty="0">
            <a:latin typeface="Calibri" panose="020F0502020204030204" pitchFamily="34" charset="0"/>
            <a:cs typeface="Calibri" panose="020F0502020204030204" pitchFamily="34" charset="0"/>
          </a:endParaRPr>
        </a:p>
      </dgm:t>
    </dgm:pt>
    <dgm:pt modelId="{9ED59DCC-08A3-49C6-8BF3-D1A08369C71C}" type="parTrans" cxnId="{4BFB5D91-9D56-4A57-86D9-FD3EDA855373}">
      <dgm:prSet/>
      <dgm:spPr/>
      <dgm:t>
        <a:bodyPr/>
        <a:lstStyle/>
        <a:p>
          <a:endParaRPr lang="en-US" noProof="0" dirty="0"/>
        </a:p>
      </dgm:t>
    </dgm:pt>
    <dgm:pt modelId="{9E3D5E24-8B8E-47F8-911D-D2F9E876F1ED}" type="sibTrans" cxnId="{4BFB5D91-9D56-4A57-86D9-FD3EDA855373}">
      <dgm:prSet/>
      <dgm:spPr/>
      <dgm:t>
        <a:bodyPr/>
        <a:lstStyle/>
        <a:p>
          <a:endParaRPr lang="en-US" noProof="0" dirty="0"/>
        </a:p>
      </dgm:t>
    </dgm:pt>
    <dgm:pt modelId="{5440B9EC-BBE7-4913-A339-81DADA2A0F87}">
      <dgm:prSet/>
      <dgm:spPr/>
      <dgm:t>
        <a:bodyPr/>
        <a:lstStyle/>
        <a:p>
          <a:pPr>
            <a:lnSpc>
              <a:spcPct val="100000"/>
            </a:lnSpc>
          </a:pPr>
          <a:r>
            <a:rPr lang="en-US" b="0" i="0" noProof="0" dirty="0">
              <a:latin typeface="Calibri" panose="020F0502020204030204" pitchFamily="34" charset="0"/>
              <a:cs typeface="Calibri" panose="020F0502020204030204" pitchFamily="34" charset="0"/>
            </a:rPr>
            <a:t>Basic Interactivity</a:t>
          </a:r>
          <a:br>
            <a:rPr lang="en-US" noProof="0" dirty="0">
              <a:latin typeface="Calibri" panose="020F0502020204030204" pitchFamily="34" charset="0"/>
              <a:cs typeface="Calibri" panose="020F0502020204030204" pitchFamily="34" charset="0"/>
            </a:rPr>
          </a:br>
          <a:endParaRPr lang="en-US" noProof="0" dirty="0">
            <a:latin typeface="Calibri" panose="020F0502020204030204" pitchFamily="34" charset="0"/>
            <a:cs typeface="Calibri" panose="020F0502020204030204" pitchFamily="34" charset="0"/>
          </a:endParaRPr>
        </a:p>
      </dgm:t>
    </dgm:pt>
    <dgm:pt modelId="{9A3280B2-D621-4728-B733-58B5D0F25D7B}" type="parTrans" cxnId="{005DA444-8C5F-4BE1-8BAB-CDFE9405F38A}">
      <dgm:prSet/>
      <dgm:spPr/>
      <dgm:t>
        <a:bodyPr/>
        <a:lstStyle/>
        <a:p>
          <a:endParaRPr lang="en-US" noProof="0" dirty="0"/>
        </a:p>
      </dgm:t>
    </dgm:pt>
    <dgm:pt modelId="{54C4AEED-F121-461F-A8D9-198CC2FB2899}" type="sibTrans" cxnId="{005DA444-8C5F-4BE1-8BAB-CDFE9405F38A}">
      <dgm:prSet/>
      <dgm:spPr/>
      <dgm:t>
        <a:bodyPr/>
        <a:lstStyle/>
        <a:p>
          <a:endParaRPr lang="en-US" noProof="0" dirty="0"/>
        </a:p>
      </dgm:t>
    </dgm:pt>
    <dgm:pt modelId="{85DA59F4-C761-4C64-A087-816A7875B9F7}" type="pres">
      <dgm:prSet presAssocID="{AD7CA9C9-6C2C-47C0-BD16-C096E4CAA6BC}" presName="root" presStyleCnt="0">
        <dgm:presLayoutVars>
          <dgm:dir/>
          <dgm:resizeHandles val="exact"/>
        </dgm:presLayoutVars>
      </dgm:prSet>
      <dgm:spPr/>
    </dgm:pt>
    <dgm:pt modelId="{67219313-2509-41A7-945B-A4031FD23D06}" type="pres">
      <dgm:prSet presAssocID="{23FE3393-0E1A-41C0-8737-8ECB90E6D180}" presName="compNode" presStyleCnt="0"/>
      <dgm:spPr/>
    </dgm:pt>
    <dgm:pt modelId="{6DA9F857-F5DF-4598-A774-7CB4EAF98FEF}" type="pres">
      <dgm:prSet presAssocID="{23FE3393-0E1A-41C0-8737-8ECB90E6D1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ADC625FA-435E-42CC-A4AE-5BD670C50684}" type="pres">
      <dgm:prSet presAssocID="{23FE3393-0E1A-41C0-8737-8ECB90E6D180}" presName="spaceRect" presStyleCnt="0"/>
      <dgm:spPr/>
    </dgm:pt>
    <dgm:pt modelId="{D7076D55-CBE8-4412-87A7-EFF784389366}" type="pres">
      <dgm:prSet presAssocID="{23FE3393-0E1A-41C0-8737-8ECB90E6D180}" presName="textRect" presStyleLbl="revTx" presStyleIdx="0" presStyleCnt="4">
        <dgm:presLayoutVars>
          <dgm:chMax val="1"/>
          <dgm:chPref val="1"/>
        </dgm:presLayoutVars>
      </dgm:prSet>
      <dgm:spPr/>
    </dgm:pt>
    <dgm:pt modelId="{6F15DA0C-2704-483F-8FC2-3D8E820144BB}" type="pres">
      <dgm:prSet presAssocID="{1E173702-D3FA-4761-856F-A8C53D97F108}" presName="sibTrans" presStyleCnt="0"/>
      <dgm:spPr/>
    </dgm:pt>
    <dgm:pt modelId="{C6A3F706-6F8C-4C65-9A52-4FB078B96A75}" type="pres">
      <dgm:prSet presAssocID="{54681347-4563-4C90-B880-7B869A74363C}" presName="compNode" presStyleCnt="0"/>
      <dgm:spPr/>
    </dgm:pt>
    <dgm:pt modelId="{D1A7AF9B-6AD9-4A48-9E9C-E0FEB1685C58}" type="pres">
      <dgm:prSet presAssocID="{54681347-4563-4C90-B880-7B869A7436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20F13AD-D816-4117-9E82-CDA15EFD1B74}" type="pres">
      <dgm:prSet presAssocID="{54681347-4563-4C90-B880-7B869A74363C}" presName="spaceRect" presStyleCnt="0"/>
      <dgm:spPr/>
    </dgm:pt>
    <dgm:pt modelId="{EB5D1B46-93BA-4D0C-86AE-AEF10A02CF08}" type="pres">
      <dgm:prSet presAssocID="{54681347-4563-4C90-B880-7B869A74363C}" presName="textRect" presStyleLbl="revTx" presStyleIdx="1" presStyleCnt="4">
        <dgm:presLayoutVars>
          <dgm:chMax val="1"/>
          <dgm:chPref val="1"/>
        </dgm:presLayoutVars>
      </dgm:prSet>
      <dgm:spPr/>
    </dgm:pt>
    <dgm:pt modelId="{2363F888-047D-49AA-B52D-C493C4CB1165}" type="pres">
      <dgm:prSet presAssocID="{77832006-B804-4D70-9D98-ABABC3578577}" presName="sibTrans" presStyleCnt="0"/>
      <dgm:spPr/>
    </dgm:pt>
    <dgm:pt modelId="{E89D9FDC-6223-4417-8A27-7AB3F1A2151B}" type="pres">
      <dgm:prSet presAssocID="{138A8F43-9B75-4CC5-BEB6-81B042E7C6BA}" presName="compNode" presStyleCnt="0"/>
      <dgm:spPr/>
    </dgm:pt>
    <dgm:pt modelId="{6F02FC54-F961-4587-BA65-B6BBE0AF4F67}" type="pres">
      <dgm:prSet presAssocID="{138A8F43-9B75-4CC5-BEB6-81B042E7C6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E286A513-FDDB-4C8A-B63E-D0A185332EEB}" type="pres">
      <dgm:prSet presAssocID="{138A8F43-9B75-4CC5-BEB6-81B042E7C6BA}" presName="spaceRect" presStyleCnt="0"/>
      <dgm:spPr/>
    </dgm:pt>
    <dgm:pt modelId="{4D5D3668-B177-4118-B037-4F3C45B61F06}" type="pres">
      <dgm:prSet presAssocID="{138A8F43-9B75-4CC5-BEB6-81B042E7C6BA}" presName="textRect" presStyleLbl="revTx" presStyleIdx="2" presStyleCnt="4">
        <dgm:presLayoutVars>
          <dgm:chMax val="1"/>
          <dgm:chPref val="1"/>
        </dgm:presLayoutVars>
      </dgm:prSet>
      <dgm:spPr/>
    </dgm:pt>
    <dgm:pt modelId="{6CB131E1-CF6B-483B-85FD-154F43CF1750}" type="pres">
      <dgm:prSet presAssocID="{9E3D5E24-8B8E-47F8-911D-D2F9E876F1ED}" presName="sibTrans" presStyleCnt="0"/>
      <dgm:spPr/>
    </dgm:pt>
    <dgm:pt modelId="{0F1FEC4E-E9D9-412A-B1E9-DB54D14CEAAB}" type="pres">
      <dgm:prSet presAssocID="{5440B9EC-BBE7-4913-A339-81DADA2A0F87}" presName="compNode" presStyleCnt="0"/>
      <dgm:spPr/>
    </dgm:pt>
    <dgm:pt modelId="{DD4E1F01-F6A9-4322-B452-502BEE867AC8}" type="pres">
      <dgm:prSet presAssocID="{5440B9EC-BBE7-4913-A339-81DADA2A0F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ptop"/>
        </a:ext>
      </dgm:extLst>
    </dgm:pt>
    <dgm:pt modelId="{2CC807D8-522F-463A-A827-C86653B52E6F}" type="pres">
      <dgm:prSet presAssocID="{5440B9EC-BBE7-4913-A339-81DADA2A0F87}" presName="spaceRect" presStyleCnt="0"/>
      <dgm:spPr/>
    </dgm:pt>
    <dgm:pt modelId="{3F6C6704-BB29-43C6-A89B-790EC5B08103}" type="pres">
      <dgm:prSet presAssocID="{5440B9EC-BBE7-4913-A339-81DADA2A0F87}" presName="textRect" presStyleLbl="revTx" presStyleIdx="3" presStyleCnt="4">
        <dgm:presLayoutVars>
          <dgm:chMax val="1"/>
          <dgm:chPref val="1"/>
        </dgm:presLayoutVars>
      </dgm:prSet>
      <dgm:spPr/>
    </dgm:pt>
  </dgm:ptLst>
  <dgm:cxnLst>
    <dgm:cxn modelId="{95D84A06-F02A-48F9-A5B9-1688F8447BB5}" srcId="{AD7CA9C9-6C2C-47C0-BD16-C096E4CAA6BC}" destId="{54681347-4563-4C90-B880-7B869A74363C}" srcOrd="1" destOrd="0" parTransId="{7585849F-DFD3-4933-AD73-F68B4751D4F2}" sibTransId="{77832006-B804-4D70-9D98-ABABC3578577}"/>
    <dgm:cxn modelId="{77DFB011-6574-AC44-B305-502EF2CF1DA9}" type="presOf" srcId="{5440B9EC-BBE7-4913-A339-81DADA2A0F87}" destId="{3F6C6704-BB29-43C6-A89B-790EC5B08103}" srcOrd="0" destOrd="0" presId="urn:microsoft.com/office/officeart/2018/2/layout/IconLabelList"/>
    <dgm:cxn modelId="{005DA444-8C5F-4BE1-8BAB-CDFE9405F38A}" srcId="{AD7CA9C9-6C2C-47C0-BD16-C096E4CAA6BC}" destId="{5440B9EC-BBE7-4913-A339-81DADA2A0F87}" srcOrd="3" destOrd="0" parTransId="{9A3280B2-D621-4728-B733-58B5D0F25D7B}" sibTransId="{54C4AEED-F121-461F-A8D9-198CC2FB2899}"/>
    <dgm:cxn modelId="{71B47B53-3736-C640-900E-7E7201479AE4}" type="presOf" srcId="{54681347-4563-4C90-B880-7B869A74363C}" destId="{EB5D1B46-93BA-4D0C-86AE-AEF10A02CF08}" srcOrd="0" destOrd="0" presId="urn:microsoft.com/office/officeart/2018/2/layout/IconLabelList"/>
    <dgm:cxn modelId="{1255D866-750C-9E40-8AC3-504064CF9B94}" type="presOf" srcId="{AD7CA9C9-6C2C-47C0-BD16-C096E4CAA6BC}" destId="{85DA59F4-C761-4C64-A087-816A7875B9F7}" srcOrd="0" destOrd="0" presId="urn:microsoft.com/office/officeart/2018/2/layout/IconLabelList"/>
    <dgm:cxn modelId="{4BFB5D91-9D56-4A57-86D9-FD3EDA855373}" srcId="{AD7CA9C9-6C2C-47C0-BD16-C096E4CAA6BC}" destId="{138A8F43-9B75-4CC5-BEB6-81B042E7C6BA}" srcOrd="2" destOrd="0" parTransId="{9ED59DCC-08A3-49C6-8BF3-D1A08369C71C}" sibTransId="{9E3D5E24-8B8E-47F8-911D-D2F9E876F1ED}"/>
    <dgm:cxn modelId="{6B61E2AB-E11C-DE41-9409-FF6F9A810D14}" type="presOf" srcId="{23FE3393-0E1A-41C0-8737-8ECB90E6D180}" destId="{D7076D55-CBE8-4412-87A7-EFF784389366}" srcOrd="0" destOrd="0" presId="urn:microsoft.com/office/officeart/2018/2/layout/IconLabelList"/>
    <dgm:cxn modelId="{7E539DC0-8A58-46D5-942A-B0105A1B1633}" srcId="{AD7CA9C9-6C2C-47C0-BD16-C096E4CAA6BC}" destId="{23FE3393-0E1A-41C0-8737-8ECB90E6D180}" srcOrd="0" destOrd="0" parTransId="{61777E4E-0498-42FE-AB38-F83B221C8E4E}" sibTransId="{1E173702-D3FA-4761-856F-A8C53D97F108}"/>
    <dgm:cxn modelId="{2F9298F1-46A5-C74F-9FE5-6438D6C7F633}" type="presOf" srcId="{138A8F43-9B75-4CC5-BEB6-81B042E7C6BA}" destId="{4D5D3668-B177-4118-B037-4F3C45B61F06}" srcOrd="0" destOrd="0" presId="urn:microsoft.com/office/officeart/2018/2/layout/IconLabelList"/>
    <dgm:cxn modelId="{F7E96D74-6177-1A48-B551-49D6C8859390}" type="presParOf" srcId="{85DA59F4-C761-4C64-A087-816A7875B9F7}" destId="{67219313-2509-41A7-945B-A4031FD23D06}" srcOrd="0" destOrd="0" presId="urn:microsoft.com/office/officeart/2018/2/layout/IconLabelList"/>
    <dgm:cxn modelId="{E775E359-F540-8E41-B5E6-BA78ECFD796A}" type="presParOf" srcId="{67219313-2509-41A7-945B-A4031FD23D06}" destId="{6DA9F857-F5DF-4598-A774-7CB4EAF98FEF}" srcOrd="0" destOrd="0" presId="urn:microsoft.com/office/officeart/2018/2/layout/IconLabelList"/>
    <dgm:cxn modelId="{A43B1F4D-3BC2-744E-828C-5F7321A3789A}" type="presParOf" srcId="{67219313-2509-41A7-945B-A4031FD23D06}" destId="{ADC625FA-435E-42CC-A4AE-5BD670C50684}" srcOrd="1" destOrd="0" presId="urn:microsoft.com/office/officeart/2018/2/layout/IconLabelList"/>
    <dgm:cxn modelId="{FEF6220A-8536-7E4A-A9BB-C2DDBF1C2EA7}" type="presParOf" srcId="{67219313-2509-41A7-945B-A4031FD23D06}" destId="{D7076D55-CBE8-4412-87A7-EFF784389366}" srcOrd="2" destOrd="0" presId="urn:microsoft.com/office/officeart/2018/2/layout/IconLabelList"/>
    <dgm:cxn modelId="{004B9100-49E4-CB44-B2FA-0815410337F8}" type="presParOf" srcId="{85DA59F4-C761-4C64-A087-816A7875B9F7}" destId="{6F15DA0C-2704-483F-8FC2-3D8E820144BB}" srcOrd="1" destOrd="0" presId="urn:microsoft.com/office/officeart/2018/2/layout/IconLabelList"/>
    <dgm:cxn modelId="{64BF77B1-17F0-B546-A0CD-7F76635223DD}" type="presParOf" srcId="{85DA59F4-C761-4C64-A087-816A7875B9F7}" destId="{C6A3F706-6F8C-4C65-9A52-4FB078B96A75}" srcOrd="2" destOrd="0" presId="urn:microsoft.com/office/officeart/2018/2/layout/IconLabelList"/>
    <dgm:cxn modelId="{2FE4A71B-CB98-9A4C-AE39-32F21389848B}" type="presParOf" srcId="{C6A3F706-6F8C-4C65-9A52-4FB078B96A75}" destId="{D1A7AF9B-6AD9-4A48-9E9C-E0FEB1685C58}" srcOrd="0" destOrd="0" presId="urn:microsoft.com/office/officeart/2018/2/layout/IconLabelList"/>
    <dgm:cxn modelId="{0A69D9E2-68C3-844F-B229-37351EA3F6B4}" type="presParOf" srcId="{C6A3F706-6F8C-4C65-9A52-4FB078B96A75}" destId="{120F13AD-D816-4117-9E82-CDA15EFD1B74}" srcOrd="1" destOrd="0" presId="urn:microsoft.com/office/officeart/2018/2/layout/IconLabelList"/>
    <dgm:cxn modelId="{B39EA755-5FB8-7E44-B584-0F9BA358ABB2}" type="presParOf" srcId="{C6A3F706-6F8C-4C65-9A52-4FB078B96A75}" destId="{EB5D1B46-93BA-4D0C-86AE-AEF10A02CF08}" srcOrd="2" destOrd="0" presId="urn:microsoft.com/office/officeart/2018/2/layout/IconLabelList"/>
    <dgm:cxn modelId="{95A70D9D-AC64-9C4B-8931-E9E11933EAF5}" type="presParOf" srcId="{85DA59F4-C761-4C64-A087-816A7875B9F7}" destId="{2363F888-047D-49AA-B52D-C493C4CB1165}" srcOrd="3" destOrd="0" presId="urn:microsoft.com/office/officeart/2018/2/layout/IconLabelList"/>
    <dgm:cxn modelId="{FE64A79C-A77B-B241-8F30-18221A5D979B}" type="presParOf" srcId="{85DA59F4-C761-4C64-A087-816A7875B9F7}" destId="{E89D9FDC-6223-4417-8A27-7AB3F1A2151B}" srcOrd="4" destOrd="0" presId="urn:microsoft.com/office/officeart/2018/2/layout/IconLabelList"/>
    <dgm:cxn modelId="{54D3016F-6A4A-1745-B4A7-F433F5071508}" type="presParOf" srcId="{E89D9FDC-6223-4417-8A27-7AB3F1A2151B}" destId="{6F02FC54-F961-4587-BA65-B6BBE0AF4F67}" srcOrd="0" destOrd="0" presId="urn:microsoft.com/office/officeart/2018/2/layout/IconLabelList"/>
    <dgm:cxn modelId="{EBB05DA3-DA57-CE4D-82ED-37FD4A08F40D}" type="presParOf" srcId="{E89D9FDC-6223-4417-8A27-7AB3F1A2151B}" destId="{E286A513-FDDB-4C8A-B63E-D0A185332EEB}" srcOrd="1" destOrd="0" presId="urn:microsoft.com/office/officeart/2018/2/layout/IconLabelList"/>
    <dgm:cxn modelId="{86032467-DD2C-9940-A020-7ADF82F2A024}" type="presParOf" srcId="{E89D9FDC-6223-4417-8A27-7AB3F1A2151B}" destId="{4D5D3668-B177-4118-B037-4F3C45B61F06}" srcOrd="2" destOrd="0" presId="urn:microsoft.com/office/officeart/2018/2/layout/IconLabelList"/>
    <dgm:cxn modelId="{4B012899-DBC6-D348-9531-A9F182792939}" type="presParOf" srcId="{85DA59F4-C761-4C64-A087-816A7875B9F7}" destId="{6CB131E1-CF6B-483B-85FD-154F43CF1750}" srcOrd="5" destOrd="0" presId="urn:microsoft.com/office/officeart/2018/2/layout/IconLabelList"/>
    <dgm:cxn modelId="{E974BE84-38A7-3243-9ADD-D8296DAC74BF}" type="presParOf" srcId="{85DA59F4-C761-4C64-A087-816A7875B9F7}" destId="{0F1FEC4E-E9D9-412A-B1E9-DB54D14CEAAB}" srcOrd="6" destOrd="0" presId="urn:microsoft.com/office/officeart/2018/2/layout/IconLabelList"/>
    <dgm:cxn modelId="{EC3A3FB5-D795-5140-B4C9-26CB23A1E618}" type="presParOf" srcId="{0F1FEC4E-E9D9-412A-B1E9-DB54D14CEAAB}" destId="{DD4E1F01-F6A9-4322-B452-502BEE867AC8}" srcOrd="0" destOrd="0" presId="urn:microsoft.com/office/officeart/2018/2/layout/IconLabelList"/>
    <dgm:cxn modelId="{65EAA04A-56D1-A543-8E74-48A05DC09611}" type="presParOf" srcId="{0F1FEC4E-E9D9-412A-B1E9-DB54D14CEAAB}" destId="{2CC807D8-522F-463A-A827-C86653B52E6F}" srcOrd="1" destOrd="0" presId="urn:microsoft.com/office/officeart/2018/2/layout/IconLabelList"/>
    <dgm:cxn modelId="{F5B81C93-99F1-2C4E-8EB7-8356281B7073}" type="presParOf" srcId="{0F1FEC4E-E9D9-412A-B1E9-DB54D14CEAAB}" destId="{3F6C6704-BB29-43C6-A89B-790EC5B0810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184465-EC44-4D1A-A6C0-85AE95DD13A1}" type="doc">
      <dgm:prSet loTypeId="urn:microsoft.com/office/officeart/2005/8/layout/list1" loCatId="list" qsTypeId="urn:microsoft.com/office/officeart/2005/8/quickstyle/simple1" qsCatId="simple" csTypeId="urn:microsoft.com/office/officeart/2005/8/colors/accent1_5" csCatId="accent1"/>
      <dgm:spPr/>
      <dgm:t>
        <a:bodyPr/>
        <a:lstStyle/>
        <a:p>
          <a:endParaRPr lang="en-US"/>
        </a:p>
      </dgm:t>
    </dgm:pt>
    <dgm:pt modelId="{E9AFD146-364B-4F1B-B4DE-D3109DBE0033}">
      <dgm:prSet/>
      <dgm:spPr/>
      <dgm:t>
        <a:bodyPr/>
        <a:lstStyle/>
        <a:p>
          <a:r>
            <a:rPr lang="en-US" b="1" i="0" dirty="0">
              <a:latin typeface="Calibri" panose="020F0502020204030204" pitchFamily="34" charset="0"/>
              <a:cs typeface="Calibri" panose="020F0502020204030204" pitchFamily="34" charset="0"/>
            </a:rPr>
            <a:t>Customizable Predictions</a:t>
          </a:r>
          <a:endParaRPr lang="en-US" dirty="0">
            <a:latin typeface="Calibri" panose="020F0502020204030204" pitchFamily="34" charset="0"/>
            <a:cs typeface="Calibri" panose="020F0502020204030204" pitchFamily="34" charset="0"/>
          </a:endParaRPr>
        </a:p>
      </dgm:t>
    </dgm:pt>
    <dgm:pt modelId="{C81A8109-242B-4890-BBEF-7A720F386287}" type="parTrans" cxnId="{B5C6B263-A91C-48DB-B6E8-63DCBB9FE54B}">
      <dgm:prSet/>
      <dgm:spPr/>
      <dgm:t>
        <a:bodyPr/>
        <a:lstStyle/>
        <a:p>
          <a:endParaRPr lang="en-US"/>
        </a:p>
      </dgm:t>
    </dgm:pt>
    <dgm:pt modelId="{FFC4A004-EFDC-4B5C-8B85-EF70FB0E3F8B}" type="sibTrans" cxnId="{B5C6B263-A91C-48DB-B6E8-63DCBB9FE54B}">
      <dgm:prSet/>
      <dgm:spPr/>
      <dgm:t>
        <a:bodyPr/>
        <a:lstStyle/>
        <a:p>
          <a:endParaRPr lang="en-US"/>
        </a:p>
      </dgm:t>
    </dgm:pt>
    <dgm:pt modelId="{47C67D0C-CCA7-4134-A0F4-4E0902DB5E86}">
      <dgm:prSet/>
      <dgm:spPr/>
      <dgm:t>
        <a:bodyPr/>
        <a:lstStyle/>
        <a:p>
          <a:r>
            <a:rPr lang="en-US" b="1" i="0" dirty="0">
              <a:latin typeface="Calibri" panose="020F0502020204030204" pitchFamily="34" charset="0"/>
              <a:cs typeface="Calibri" panose="020F0502020204030204" pitchFamily="34" charset="0"/>
            </a:rPr>
            <a:t>Resource Optimization</a:t>
          </a:r>
          <a:endParaRPr lang="en-US" dirty="0">
            <a:latin typeface="Calibri" panose="020F0502020204030204" pitchFamily="34" charset="0"/>
            <a:cs typeface="Calibri" panose="020F0502020204030204" pitchFamily="34" charset="0"/>
          </a:endParaRPr>
        </a:p>
      </dgm:t>
    </dgm:pt>
    <dgm:pt modelId="{3DCF305E-E8F5-43FA-86CC-FD52D7BEFDFC}" type="parTrans" cxnId="{F1DDFD84-B8B3-481B-9798-F00F9C52FD0A}">
      <dgm:prSet/>
      <dgm:spPr/>
      <dgm:t>
        <a:bodyPr/>
        <a:lstStyle/>
        <a:p>
          <a:endParaRPr lang="en-US"/>
        </a:p>
      </dgm:t>
    </dgm:pt>
    <dgm:pt modelId="{2ACCB793-B29D-47FD-B3BB-995A7678B9CE}" type="sibTrans" cxnId="{F1DDFD84-B8B3-481B-9798-F00F9C52FD0A}">
      <dgm:prSet/>
      <dgm:spPr/>
      <dgm:t>
        <a:bodyPr/>
        <a:lstStyle/>
        <a:p>
          <a:endParaRPr lang="en-US"/>
        </a:p>
      </dgm:t>
    </dgm:pt>
    <dgm:pt modelId="{D6072FD5-0920-4458-8B6E-93FF43A39784}">
      <dgm:prSet/>
      <dgm:spPr/>
      <dgm:t>
        <a:bodyPr/>
        <a:lstStyle/>
        <a:p>
          <a:r>
            <a:rPr lang="en-US" b="1" i="0" dirty="0">
              <a:latin typeface="Calibri" panose="020F0502020204030204" pitchFamily="34" charset="0"/>
              <a:cs typeface="Calibri" panose="020F0502020204030204" pitchFamily="34" charset="0"/>
            </a:rPr>
            <a:t>Decision Support</a:t>
          </a:r>
          <a:endParaRPr lang="en-US" dirty="0">
            <a:latin typeface="Calibri" panose="020F0502020204030204" pitchFamily="34" charset="0"/>
            <a:cs typeface="Calibri" panose="020F0502020204030204" pitchFamily="34" charset="0"/>
          </a:endParaRPr>
        </a:p>
      </dgm:t>
    </dgm:pt>
    <dgm:pt modelId="{BED52B0F-E07B-4096-95E0-8698F8B06584}" type="parTrans" cxnId="{5CE9FBB3-F3AC-4835-8442-21D57343C9C9}">
      <dgm:prSet/>
      <dgm:spPr/>
      <dgm:t>
        <a:bodyPr/>
        <a:lstStyle/>
        <a:p>
          <a:endParaRPr lang="en-US"/>
        </a:p>
      </dgm:t>
    </dgm:pt>
    <dgm:pt modelId="{3D34FC68-EBAA-4F90-AD0D-7561714F9F83}" type="sibTrans" cxnId="{5CE9FBB3-F3AC-4835-8442-21D57343C9C9}">
      <dgm:prSet/>
      <dgm:spPr/>
      <dgm:t>
        <a:bodyPr/>
        <a:lstStyle/>
        <a:p>
          <a:endParaRPr lang="en-US"/>
        </a:p>
      </dgm:t>
    </dgm:pt>
    <dgm:pt modelId="{E8369EA0-949E-49C4-AA12-C4546A91D41A}">
      <dgm:prSet/>
      <dgm:spPr/>
      <dgm:t>
        <a:bodyPr/>
        <a:lstStyle/>
        <a:p>
          <a:r>
            <a:rPr lang="en-US" b="1" i="0" dirty="0">
              <a:latin typeface="Calibri" panose="020F0502020204030204" pitchFamily="34" charset="0"/>
              <a:cs typeface="Calibri" panose="020F0502020204030204" pitchFamily="34" charset="0"/>
            </a:rPr>
            <a:t>Scalability</a:t>
          </a:r>
          <a:endParaRPr lang="en-US" dirty="0">
            <a:latin typeface="Calibri" panose="020F0502020204030204" pitchFamily="34" charset="0"/>
            <a:cs typeface="Calibri" panose="020F0502020204030204" pitchFamily="34" charset="0"/>
          </a:endParaRPr>
        </a:p>
      </dgm:t>
    </dgm:pt>
    <dgm:pt modelId="{CCC6C6B1-B55D-4FA8-A382-1C495CE3A579}" type="parTrans" cxnId="{DE7509ED-BA0D-4F93-9443-073996BB4E6F}">
      <dgm:prSet/>
      <dgm:spPr/>
      <dgm:t>
        <a:bodyPr/>
        <a:lstStyle/>
        <a:p>
          <a:endParaRPr lang="en-US"/>
        </a:p>
      </dgm:t>
    </dgm:pt>
    <dgm:pt modelId="{8BA9370C-D0DD-40A1-9FE0-1FA3B854D8C3}" type="sibTrans" cxnId="{DE7509ED-BA0D-4F93-9443-073996BB4E6F}">
      <dgm:prSet/>
      <dgm:spPr/>
      <dgm:t>
        <a:bodyPr/>
        <a:lstStyle/>
        <a:p>
          <a:endParaRPr lang="en-US"/>
        </a:p>
      </dgm:t>
    </dgm:pt>
    <dgm:pt modelId="{3A092B9A-1B9D-497A-89AD-F3C9751DD87E}">
      <dgm:prSet/>
      <dgm:spPr/>
      <dgm:t>
        <a:bodyPr/>
        <a:lstStyle/>
        <a:p>
          <a:r>
            <a:rPr lang="en-US" b="1" i="0" dirty="0">
              <a:latin typeface="Calibri" panose="020F0502020204030204" pitchFamily="34" charset="0"/>
              <a:cs typeface="Calibri" panose="020F0502020204030204" pitchFamily="34" charset="0"/>
            </a:rPr>
            <a:t>Value-Based Care</a:t>
          </a:r>
          <a:endParaRPr lang="en-US" dirty="0">
            <a:latin typeface="Calibri" panose="020F0502020204030204" pitchFamily="34" charset="0"/>
            <a:cs typeface="Calibri" panose="020F0502020204030204" pitchFamily="34" charset="0"/>
          </a:endParaRPr>
        </a:p>
      </dgm:t>
    </dgm:pt>
    <dgm:pt modelId="{9034F37E-FBBD-418E-8460-61AB1D07AD85}" type="parTrans" cxnId="{4FD19698-2019-4835-9060-3F9B45E6BC27}">
      <dgm:prSet/>
      <dgm:spPr/>
      <dgm:t>
        <a:bodyPr/>
        <a:lstStyle/>
        <a:p>
          <a:endParaRPr lang="en-US"/>
        </a:p>
      </dgm:t>
    </dgm:pt>
    <dgm:pt modelId="{FEF3ABCE-BE75-49C4-9C9C-32E4538B6D74}" type="sibTrans" cxnId="{4FD19698-2019-4835-9060-3F9B45E6BC27}">
      <dgm:prSet/>
      <dgm:spPr/>
      <dgm:t>
        <a:bodyPr/>
        <a:lstStyle/>
        <a:p>
          <a:endParaRPr lang="en-US"/>
        </a:p>
      </dgm:t>
    </dgm:pt>
    <dgm:pt modelId="{E21F7452-C520-E14A-AD40-A06D4C07D145}" type="pres">
      <dgm:prSet presAssocID="{D2184465-EC44-4D1A-A6C0-85AE95DD13A1}" presName="linear" presStyleCnt="0">
        <dgm:presLayoutVars>
          <dgm:dir/>
          <dgm:animLvl val="lvl"/>
          <dgm:resizeHandles val="exact"/>
        </dgm:presLayoutVars>
      </dgm:prSet>
      <dgm:spPr/>
    </dgm:pt>
    <dgm:pt modelId="{34CA1E83-D68B-B04E-A897-226C20AE7A13}" type="pres">
      <dgm:prSet presAssocID="{E9AFD146-364B-4F1B-B4DE-D3109DBE0033}" presName="parentLin" presStyleCnt="0"/>
      <dgm:spPr/>
    </dgm:pt>
    <dgm:pt modelId="{729CE367-E3F5-804E-82EF-292871A4EC10}" type="pres">
      <dgm:prSet presAssocID="{E9AFD146-364B-4F1B-B4DE-D3109DBE0033}" presName="parentLeftMargin" presStyleLbl="node1" presStyleIdx="0" presStyleCnt="5"/>
      <dgm:spPr/>
    </dgm:pt>
    <dgm:pt modelId="{777A1A34-B0AA-6342-911E-C7A2BD659443}" type="pres">
      <dgm:prSet presAssocID="{E9AFD146-364B-4F1B-B4DE-D3109DBE0033}" presName="parentText" presStyleLbl="node1" presStyleIdx="0" presStyleCnt="5">
        <dgm:presLayoutVars>
          <dgm:chMax val="0"/>
          <dgm:bulletEnabled val="1"/>
        </dgm:presLayoutVars>
      </dgm:prSet>
      <dgm:spPr/>
    </dgm:pt>
    <dgm:pt modelId="{EDA683C6-06E0-9442-A303-4AF4896563F7}" type="pres">
      <dgm:prSet presAssocID="{E9AFD146-364B-4F1B-B4DE-D3109DBE0033}" presName="negativeSpace" presStyleCnt="0"/>
      <dgm:spPr/>
    </dgm:pt>
    <dgm:pt modelId="{EB180A7E-9987-2B48-B9BD-83B5FCED584F}" type="pres">
      <dgm:prSet presAssocID="{E9AFD146-364B-4F1B-B4DE-D3109DBE0033}" presName="childText" presStyleLbl="conFgAcc1" presStyleIdx="0" presStyleCnt="5">
        <dgm:presLayoutVars>
          <dgm:bulletEnabled val="1"/>
        </dgm:presLayoutVars>
      </dgm:prSet>
      <dgm:spPr/>
    </dgm:pt>
    <dgm:pt modelId="{E8BD7603-41A1-C944-B91A-7D183226179A}" type="pres">
      <dgm:prSet presAssocID="{FFC4A004-EFDC-4B5C-8B85-EF70FB0E3F8B}" presName="spaceBetweenRectangles" presStyleCnt="0"/>
      <dgm:spPr/>
    </dgm:pt>
    <dgm:pt modelId="{85B0FF0D-2753-3B43-A469-75816DC68D11}" type="pres">
      <dgm:prSet presAssocID="{47C67D0C-CCA7-4134-A0F4-4E0902DB5E86}" presName="parentLin" presStyleCnt="0"/>
      <dgm:spPr/>
    </dgm:pt>
    <dgm:pt modelId="{E9C656AF-8A0E-BC42-AEEF-E8612465FDA4}" type="pres">
      <dgm:prSet presAssocID="{47C67D0C-CCA7-4134-A0F4-4E0902DB5E86}" presName="parentLeftMargin" presStyleLbl="node1" presStyleIdx="0" presStyleCnt="5"/>
      <dgm:spPr/>
    </dgm:pt>
    <dgm:pt modelId="{F7A3F273-B8D0-AB4B-BBBC-DA4A1AA8E6B6}" type="pres">
      <dgm:prSet presAssocID="{47C67D0C-CCA7-4134-A0F4-4E0902DB5E86}" presName="parentText" presStyleLbl="node1" presStyleIdx="1" presStyleCnt="5">
        <dgm:presLayoutVars>
          <dgm:chMax val="0"/>
          <dgm:bulletEnabled val="1"/>
        </dgm:presLayoutVars>
      </dgm:prSet>
      <dgm:spPr/>
    </dgm:pt>
    <dgm:pt modelId="{5EF568C0-6A4F-E14C-B16C-7876DDA3EFB2}" type="pres">
      <dgm:prSet presAssocID="{47C67D0C-CCA7-4134-A0F4-4E0902DB5E86}" presName="negativeSpace" presStyleCnt="0"/>
      <dgm:spPr/>
    </dgm:pt>
    <dgm:pt modelId="{893F7722-C247-A747-B689-47D9109D6BD1}" type="pres">
      <dgm:prSet presAssocID="{47C67D0C-CCA7-4134-A0F4-4E0902DB5E86}" presName="childText" presStyleLbl="conFgAcc1" presStyleIdx="1" presStyleCnt="5">
        <dgm:presLayoutVars>
          <dgm:bulletEnabled val="1"/>
        </dgm:presLayoutVars>
      </dgm:prSet>
      <dgm:spPr/>
    </dgm:pt>
    <dgm:pt modelId="{6AB5F802-8C2A-B743-96F8-AB33CE33B4C5}" type="pres">
      <dgm:prSet presAssocID="{2ACCB793-B29D-47FD-B3BB-995A7678B9CE}" presName="spaceBetweenRectangles" presStyleCnt="0"/>
      <dgm:spPr/>
    </dgm:pt>
    <dgm:pt modelId="{41CE5313-B214-0843-AD4F-E65CE2ECB872}" type="pres">
      <dgm:prSet presAssocID="{D6072FD5-0920-4458-8B6E-93FF43A39784}" presName="parentLin" presStyleCnt="0"/>
      <dgm:spPr/>
    </dgm:pt>
    <dgm:pt modelId="{A545058A-3849-2747-8E37-29A4F94220FC}" type="pres">
      <dgm:prSet presAssocID="{D6072FD5-0920-4458-8B6E-93FF43A39784}" presName="parentLeftMargin" presStyleLbl="node1" presStyleIdx="1" presStyleCnt="5"/>
      <dgm:spPr/>
    </dgm:pt>
    <dgm:pt modelId="{6D015190-4C4E-534C-BF1B-D88FAC7CB2E7}" type="pres">
      <dgm:prSet presAssocID="{D6072FD5-0920-4458-8B6E-93FF43A39784}" presName="parentText" presStyleLbl="node1" presStyleIdx="2" presStyleCnt="5">
        <dgm:presLayoutVars>
          <dgm:chMax val="0"/>
          <dgm:bulletEnabled val="1"/>
        </dgm:presLayoutVars>
      </dgm:prSet>
      <dgm:spPr/>
    </dgm:pt>
    <dgm:pt modelId="{2BE883D5-8E52-4145-B753-14FA5A1E2931}" type="pres">
      <dgm:prSet presAssocID="{D6072FD5-0920-4458-8B6E-93FF43A39784}" presName="negativeSpace" presStyleCnt="0"/>
      <dgm:spPr/>
    </dgm:pt>
    <dgm:pt modelId="{4B4244C6-D954-084A-A910-F9BB952FC6FE}" type="pres">
      <dgm:prSet presAssocID="{D6072FD5-0920-4458-8B6E-93FF43A39784}" presName="childText" presStyleLbl="conFgAcc1" presStyleIdx="2" presStyleCnt="5">
        <dgm:presLayoutVars>
          <dgm:bulletEnabled val="1"/>
        </dgm:presLayoutVars>
      </dgm:prSet>
      <dgm:spPr/>
    </dgm:pt>
    <dgm:pt modelId="{30908EE3-4259-DC47-8E6A-2F43087A0A59}" type="pres">
      <dgm:prSet presAssocID="{3D34FC68-EBAA-4F90-AD0D-7561714F9F83}" presName="spaceBetweenRectangles" presStyleCnt="0"/>
      <dgm:spPr/>
    </dgm:pt>
    <dgm:pt modelId="{A95C28B2-6BA3-2940-B755-67C4EC22A6C3}" type="pres">
      <dgm:prSet presAssocID="{E8369EA0-949E-49C4-AA12-C4546A91D41A}" presName="parentLin" presStyleCnt="0"/>
      <dgm:spPr/>
    </dgm:pt>
    <dgm:pt modelId="{0E58C694-F5B1-6348-B856-AB9E3B5E4042}" type="pres">
      <dgm:prSet presAssocID="{E8369EA0-949E-49C4-AA12-C4546A91D41A}" presName="parentLeftMargin" presStyleLbl="node1" presStyleIdx="2" presStyleCnt="5"/>
      <dgm:spPr/>
    </dgm:pt>
    <dgm:pt modelId="{01DB8CD9-B31B-5642-8F50-7851CFA3D001}" type="pres">
      <dgm:prSet presAssocID="{E8369EA0-949E-49C4-AA12-C4546A91D41A}" presName="parentText" presStyleLbl="node1" presStyleIdx="3" presStyleCnt="5">
        <dgm:presLayoutVars>
          <dgm:chMax val="0"/>
          <dgm:bulletEnabled val="1"/>
        </dgm:presLayoutVars>
      </dgm:prSet>
      <dgm:spPr/>
    </dgm:pt>
    <dgm:pt modelId="{4AFE5EB3-80FE-D345-97E2-CBF4A00B0E6B}" type="pres">
      <dgm:prSet presAssocID="{E8369EA0-949E-49C4-AA12-C4546A91D41A}" presName="negativeSpace" presStyleCnt="0"/>
      <dgm:spPr/>
    </dgm:pt>
    <dgm:pt modelId="{275D73F1-4FB3-D94B-A68B-4725B3C96A51}" type="pres">
      <dgm:prSet presAssocID="{E8369EA0-949E-49C4-AA12-C4546A91D41A}" presName="childText" presStyleLbl="conFgAcc1" presStyleIdx="3" presStyleCnt="5">
        <dgm:presLayoutVars>
          <dgm:bulletEnabled val="1"/>
        </dgm:presLayoutVars>
      </dgm:prSet>
      <dgm:spPr/>
    </dgm:pt>
    <dgm:pt modelId="{BEAEEB24-6796-CD43-BBAA-3B0883DDBEDF}" type="pres">
      <dgm:prSet presAssocID="{8BA9370C-D0DD-40A1-9FE0-1FA3B854D8C3}" presName="spaceBetweenRectangles" presStyleCnt="0"/>
      <dgm:spPr/>
    </dgm:pt>
    <dgm:pt modelId="{999F2B40-88F4-D949-9D79-DD68051D2739}" type="pres">
      <dgm:prSet presAssocID="{3A092B9A-1B9D-497A-89AD-F3C9751DD87E}" presName="parentLin" presStyleCnt="0"/>
      <dgm:spPr/>
    </dgm:pt>
    <dgm:pt modelId="{CC1AF4A5-0601-DF42-A462-52DFF72F7BA5}" type="pres">
      <dgm:prSet presAssocID="{3A092B9A-1B9D-497A-89AD-F3C9751DD87E}" presName="parentLeftMargin" presStyleLbl="node1" presStyleIdx="3" presStyleCnt="5"/>
      <dgm:spPr/>
    </dgm:pt>
    <dgm:pt modelId="{C6667D18-90F8-C344-9EA3-9E21BE5EDFBB}" type="pres">
      <dgm:prSet presAssocID="{3A092B9A-1B9D-497A-89AD-F3C9751DD87E}" presName="parentText" presStyleLbl="node1" presStyleIdx="4" presStyleCnt="5">
        <dgm:presLayoutVars>
          <dgm:chMax val="0"/>
          <dgm:bulletEnabled val="1"/>
        </dgm:presLayoutVars>
      </dgm:prSet>
      <dgm:spPr/>
    </dgm:pt>
    <dgm:pt modelId="{796F2A12-03DE-164C-B196-C5E223883A9E}" type="pres">
      <dgm:prSet presAssocID="{3A092B9A-1B9D-497A-89AD-F3C9751DD87E}" presName="negativeSpace" presStyleCnt="0"/>
      <dgm:spPr/>
    </dgm:pt>
    <dgm:pt modelId="{35540320-D0E1-9D41-93FC-B98A9A7759E5}" type="pres">
      <dgm:prSet presAssocID="{3A092B9A-1B9D-497A-89AD-F3C9751DD87E}" presName="childText" presStyleLbl="conFgAcc1" presStyleIdx="4" presStyleCnt="5">
        <dgm:presLayoutVars>
          <dgm:bulletEnabled val="1"/>
        </dgm:presLayoutVars>
      </dgm:prSet>
      <dgm:spPr/>
    </dgm:pt>
  </dgm:ptLst>
  <dgm:cxnLst>
    <dgm:cxn modelId="{DD77DB12-2245-B644-B3E0-F2CDE502C6E4}" type="presOf" srcId="{E9AFD146-364B-4F1B-B4DE-D3109DBE0033}" destId="{777A1A34-B0AA-6342-911E-C7A2BD659443}" srcOrd="1" destOrd="0" presId="urn:microsoft.com/office/officeart/2005/8/layout/list1"/>
    <dgm:cxn modelId="{7BCD8C1D-CED8-1A40-953C-66CCAC8D526C}" type="presOf" srcId="{47C67D0C-CCA7-4134-A0F4-4E0902DB5E86}" destId="{E9C656AF-8A0E-BC42-AEEF-E8612465FDA4}" srcOrd="0" destOrd="0" presId="urn:microsoft.com/office/officeart/2005/8/layout/list1"/>
    <dgm:cxn modelId="{B68CE436-43F0-4042-8E79-54D814F3B078}" type="presOf" srcId="{3A092B9A-1B9D-497A-89AD-F3C9751DD87E}" destId="{C6667D18-90F8-C344-9EA3-9E21BE5EDFBB}" srcOrd="1" destOrd="0" presId="urn:microsoft.com/office/officeart/2005/8/layout/list1"/>
    <dgm:cxn modelId="{BEC6CD44-9D78-8B43-AB6D-A5F276489528}" type="presOf" srcId="{D2184465-EC44-4D1A-A6C0-85AE95DD13A1}" destId="{E21F7452-C520-E14A-AD40-A06D4C07D145}" srcOrd="0" destOrd="0" presId="urn:microsoft.com/office/officeart/2005/8/layout/list1"/>
    <dgm:cxn modelId="{BF164E49-66D7-7944-9E22-B7D871633012}" type="presOf" srcId="{3A092B9A-1B9D-497A-89AD-F3C9751DD87E}" destId="{CC1AF4A5-0601-DF42-A462-52DFF72F7BA5}" srcOrd="0" destOrd="0" presId="urn:microsoft.com/office/officeart/2005/8/layout/list1"/>
    <dgm:cxn modelId="{DC114360-D08E-104E-ABC8-200DB61F4EC0}" type="presOf" srcId="{E8369EA0-949E-49C4-AA12-C4546A91D41A}" destId="{0E58C694-F5B1-6348-B856-AB9E3B5E4042}" srcOrd="0" destOrd="0" presId="urn:microsoft.com/office/officeart/2005/8/layout/list1"/>
    <dgm:cxn modelId="{B5C6B263-A91C-48DB-B6E8-63DCBB9FE54B}" srcId="{D2184465-EC44-4D1A-A6C0-85AE95DD13A1}" destId="{E9AFD146-364B-4F1B-B4DE-D3109DBE0033}" srcOrd="0" destOrd="0" parTransId="{C81A8109-242B-4890-BBEF-7A720F386287}" sibTransId="{FFC4A004-EFDC-4B5C-8B85-EF70FB0E3F8B}"/>
    <dgm:cxn modelId="{84DAEA77-2A28-894B-907B-5C757DF326CD}" type="presOf" srcId="{E9AFD146-364B-4F1B-B4DE-D3109DBE0033}" destId="{729CE367-E3F5-804E-82EF-292871A4EC10}" srcOrd="0" destOrd="0" presId="urn:microsoft.com/office/officeart/2005/8/layout/list1"/>
    <dgm:cxn modelId="{F1DDFD84-B8B3-481B-9798-F00F9C52FD0A}" srcId="{D2184465-EC44-4D1A-A6C0-85AE95DD13A1}" destId="{47C67D0C-CCA7-4134-A0F4-4E0902DB5E86}" srcOrd="1" destOrd="0" parTransId="{3DCF305E-E8F5-43FA-86CC-FD52D7BEFDFC}" sibTransId="{2ACCB793-B29D-47FD-B3BB-995A7678B9CE}"/>
    <dgm:cxn modelId="{3B618191-5B54-314C-A9FC-094124D62C26}" type="presOf" srcId="{47C67D0C-CCA7-4134-A0F4-4E0902DB5E86}" destId="{F7A3F273-B8D0-AB4B-BBBC-DA4A1AA8E6B6}" srcOrd="1" destOrd="0" presId="urn:microsoft.com/office/officeart/2005/8/layout/list1"/>
    <dgm:cxn modelId="{4FD19698-2019-4835-9060-3F9B45E6BC27}" srcId="{D2184465-EC44-4D1A-A6C0-85AE95DD13A1}" destId="{3A092B9A-1B9D-497A-89AD-F3C9751DD87E}" srcOrd="4" destOrd="0" parTransId="{9034F37E-FBBD-418E-8460-61AB1D07AD85}" sibTransId="{FEF3ABCE-BE75-49C4-9C9C-32E4538B6D74}"/>
    <dgm:cxn modelId="{1AF010A9-80A1-EA42-9DC5-5E1B7046105F}" type="presOf" srcId="{D6072FD5-0920-4458-8B6E-93FF43A39784}" destId="{6D015190-4C4E-534C-BF1B-D88FAC7CB2E7}" srcOrd="1" destOrd="0" presId="urn:microsoft.com/office/officeart/2005/8/layout/list1"/>
    <dgm:cxn modelId="{5CE9FBB3-F3AC-4835-8442-21D57343C9C9}" srcId="{D2184465-EC44-4D1A-A6C0-85AE95DD13A1}" destId="{D6072FD5-0920-4458-8B6E-93FF43A39784}" srcOrd="2" destOrd="0" parTransId="{BED52B0F-E07B-4096-95E0-8698F8B06584}" sibTransId="{3D34FC68-EBAA-4F90-AD0D-7561714F9F83}"/>
    <dgm:cxn modelId="{4DE847B5-A1EF-0D44-83B3-3B69CA0226FA}" type="presOf" srcId="{D6072FD5-0920-4458-8B6E-93FF43A39784}" destId="{A545058A-3849-2747-8E37-29A4F94220FC}" srcOrd="0" destOrd="0" presId="urn:microsoft.com/office/officeart/2005/8/layout/list1"/>
    <dgm:cxn modelId="{019BAFC7-2953-0343-A8E5-6B60619EADE4}" type="presOf" srcId="{E8369EA0-949E-49C4-AA12-C4546A91D41A}" destId="{01DB8CD9-B31B-5642-8F50-7851CFA3D001}" srcOrd="1" destOrd="0" presId="urn:microsoft.com/office/officeart/2005/8/layout/list1"/>
    <dgm:cxn modelId="{DE7509ED-BA0D-4F93-9443-073996BB4E6F}" srcId="{D2184465-EC44-4D1A-A6C0-85AE95DD13A1}" destId="{E8369EA0-949E-49C4-AA12-C4546A91D41A}" srcOrd="3" destOrd="0" parTransId="{CCC6C6B1-B55D-4FA8-A382-1C495CE3A579}" sibTransId="{8BA9370C-D0DD-40A1-9FE0-1FA3B854D8C3}"/>
    <dgm:cxn modelId="{00C5ED24-3795-1341-BE10-349989F348DE}" type="presParOf" srcId="{E21F7452-C520-E14A-AD40-A06D4C07D145}" destId="{34CA1E83-D68B-B04E-A897-226C20AE7A13}" srcOrd="0" destOrd="0" presId="urn:microsoft.com/office/officeart/2005/8/layout/list1"/>
    <dgm:cxn modelId="{C8EDDEED-7605-CC45-8A0B-9FD317E52C0B}" type="presParOf" srcId="{34CA1E83-D68B-B04E-A897-226C20AE7A13}" destId="{729CE367-E3F5-804E-82EF-292871A4EC10}" srcOrd="0" destOrd="0" presId="urn:microsoft.com/office/officeart/2005/8/layout/list1"/>
    <dgm:cxn modelId="{01D5CF98-C7C4-5642-81B7-AC2A5F97C3D6}" type="presParOf" srcId="{34CA1E83-D68B-B04E-A897-226C20AE7A13}" destId="{777A1A34-B0AA-6342-911E-C7A2BD659443}" srcOrd="1" destOrd="0" presId="urn:microsoft.com/office/officeart/2005/8/layout/list1"/>
    <dgm:cxn modelId="{CE0452E8-72D2-D84A-A0CE-0542559B4CF7}" type="presParOf" srcId="{E21F7452-C520-E14A-AD40-A06D4C07D145}" destId="{EDA683C6-06E0-9442-A303-4AF4896563F7}" srcOrd="1" destOrd="0" presId="urn:microsoft.com/office/officeart/2005/8/layout/list1"/>
    <dgm:cxn modelId="{EC6FDC77-3E5A-0546-A935-45A922D85AED}" type="presParOf" srcId="{E21F7452-C520-E14A-AD40-A06D4C07D145}" destId="{EB180A7E-9987-2B48-B9BD-83B5FCED584F}" srcOrd="2" destOrd="0" presId="urn:microsoft.com/office/officeart/2005/8/layout/list1"/>
    <dgm:cxn modelId="{27A1B0B6-E276-FD4A-973D-F94B6AF327BF}" type="presParOf" srcId="{E21F7452-C520-E14A-AD40-A06D4C07D145}" destId="{E8BD7603-41A1-C944-B91A-7D183226179A}" srcOrd="3" destOrd="0" presId="urn:microsoft.com/office/officeart/2005/8/layout/list1"/>
    <dgm:cxn modelId="{E8FCF562-3050-A04A-8C52-70C064CB29CD}" type="presParOf" srcId="{E21F7452-C520-E14A-AD40-A06D4C07D145}" destId="{85B0FF0D-2753-3B43-A469-75816DC68D11}" srcOrd="4" destOrd="0" presId="urn:microsoft.com/office/officeart/2005/8/layout/list1"/>
    <dgm:cxn modelId="{4F95A3F6-DEBA-6F4D-BA51-F6AA2D12B929}" type="presParOf" srcId="{85B0FF0D-2753-3B43-A469-75816DC68D11}" destId="{E9C656AF-8A0E-BC42-AEEF-E8612465FDA4}" srcOrd="0" destOrd="0" presId="urn:microsoft.com/office/officeart/2005/8/layout/list1"/>
    <dgm:cxn modelId="{7D63C5E6-C54E-C145-B9BC-EF5EBB78B6FD}" type="presParOf" srcId="{85B0FF0D-2753-3B43-A469-75816DC68D11}" destId="{F7A3F273-B8D0-AB4B-BBBC-DA4A1AA8E6B6}" srcOrd="1" destOrd="0" presId="urn:microsoft.com/office/officeart/2005/8/layout/list1"/>
    <dgm:cxn modelId="{76BBF06B-B1FE-7B40-9756-298175CFBA21}" type="presParOf" srcId="{E21F7452-C520-E14A-AD40-A06D4C07D145}" destId="{5EF568C0-6A4F-E14C-B16C-7876DDA3EFB2}" srcOrd="5" destOrd="0" presId="urn:microsoft.com/office/officeart/2005/8/layout/list1"/>
    <dgm:cxn modelId="{8D6ED18D-54F1-F742-BC8A-4B65C19AEB7C}" type="presParOf" srcId="{E21F7452-C520-E14A-AD40-A06D4C07D145}" destId="{893F7722-C247-A747-B689-47D9109D6BD1}" srcOrd="6" destOrd="0" presId="urn:microsoft.com/office/officeart/2005/8/layout/list1"/>
    <dgm:cxn modelId="{60561588-C190-814E-91FA-1BD79E5C2D5C}" type="presParOf" srcId="{E21F7452-C520-E14A-AD40-A06D4C07D145}" destId="{6AB5F802-8C2A-B743-96F8-AB33CE33B4C5}" srcOrd="7" destOrd="0" presId="urn:microsoft.com/office/officeart/2005/8/layout/list1"/>
    <dgm:cxn modelId="{D6ABA882-1670-FF47-855C-36F669A4C0EA}" type="presParOf" srcId="{E21F7452-C520-E14A-AD40-A06D4C07D145}" destId="{41CE5313-B214-0843-AD4F-E65CE2ECB872}" srcOrd="8" destOrd="0" presId="urn:microsoft.com/office/officeart/2005/8/layout/list1"/>
    <dgm:cxn modelId="{02DE1FEC-05B3-3644-94BF-6150C0B44404}" type="presParOf" srcId="{41CE5313-B214-0843-AD4F-E65CE2ECB872}" destId="{A545058A-3849-2747-8E37-29A4F94220FC}" srcOrd="0" destOrd="0" presId="urn:microsoft.com/office/officeart/2005/8/layout/list1"/>
    <dgm:cxn modelId="{7D71FC27-C057-2E42-9844-A7228618751B}" type="presParOf" srcId="{41CE5313-B214-0843-AD4F-E65CE2ECB872}" destId="{6D015190-4C4E-534C-BF1B-D88FAC7CB2E7}" srcOrd="1" destOrd="0" presId="urn:microsoft.com/office/officeart/2005/8/layout/list1"/>
    <dgm:cxn modelId="{35884665-0629-4542-B661-01F742B0E642}" type="presParOf" srcId="{E21F7452-C520-E14A-AD40-A06D4C07D145}" destId="{2BE883D5-8E52-4145-B753-14FA5A1E2931}" srcOrd="9" destOrd="0" presId="urn:microsoft.com/office/officeart/2005/8/layout/list1"/>
    <dgm:cxn modelId="{D1EDB05E-4CC8-2C4E-8ACF-4A4ECEFEF9C8}" type="presParOf" srcId="{E21F7452-C520-E14A-AD40-A06D4C07D145}" destId="{4B4244C6-D954-084A-A910-F9BB952FC6FE}" srcOrd="10" destOrd="0" presId="urn:microsoft.com/office/officeart/2005/8/layout/list1"/>
    <dgm:cxn modelId="{4FD5EAB5-37A2-9D4D-A024-1BB58B2652FE}" type="presParOf" srcId="{E21F7452-C520-E14A-AD40-A06D4C07D145}" destId="{30908EE3-4259-DC47-8E6A-2F43087A0A59}" srcOrd="11" destOrd="0" presId="urn:microsoft.com/office/officeart/2005/8/layout/list1"/>
    <dgm:cxn modelId="{3DDD2E42-F1A0-6D43-B47B-4F20099939B9}" type="presParOf" srcId="{E21F7452-C520-E14A-AD40-A06D4C07D145}" destId="{A95C28B2-6BA3-2940-B755-67C4EC22A6C3}" srcOrd="12" destOrd="0" presId="urn:microsoft.com/office/officeart/2005/8/layout/list1"/>
    <dgm:cxn modelId="{7AA60ADD-8225-B84A-A8BA-B429DD691971}" type="presParOf" srcId="{A95C28B2-6BA3-2940-B755-67C4EC22A6C3}" destId="{0E58C694-F5B1-6348-B856-AB9E3B5E4042}" srcOrd="0" destOrd="0" presId="urn:microsoft.com/office/officeart/2005/8/layout/list1"/>
    <dgm:cxn modelId="{17663E69-AF7D-284E-A25C-F63A033FCB3B}" type="presParOf" srcId="{A95C28B2-6BA3-2940-B755-67C4EC22A6C3}" destId="{01DB8CD9-B31B-5642-8F50-7851CFA3D001}" srcOrd="1" destOrd="0" presId="urn:microsoft.com/office/officeart/2005/8/layout/list1"/>
    <dgm:cxn modelId="{72F13C63-EAC3-2045-9745-EE11B250C270}" type="presParOf" srcId="{E21F7452-C520-E14A-AD40-A06D4C07D145}" destId="{4AFE5EB3-80FE-D345-97E2-CBF4A00B0E6B}" srcOrd="13" destOrd="0" presId="urn:microsoft.com/office/officeart/2005/8/layout/list1"/>
    <dgm:cxn modelId="{1EB3EC97-A438-2C46-9989-1AAC0BB3C307}" type="presParOf" srcId="{E21F7452-C520-E14A-AD40-A06D4C07D145}" destId="{275D73F1-4FB3-D94B-A68B-4725B3C96A51}" srcOrd="14" destOrd="0" presId="urn:microsoft.com/office/officeart/2005/8/layout/list1"/>
    <dgm:cxn modelId="{49EF5DC2-DB99-D145-B3B8-62ABF58D13F2}" type="presParOf" srcId="{E21F7452-C520-E14A-AD40-A06D4C07D145}" destId="{BEAEEB24-6796-CD43-BBAA-3B0883DDBEDF}" srcOrd="15" destOrd="0" presId="urn:microsoft.com/office/officeart/2005/8/layout/list1"/>
    <dgm:cxn modelId="{01D0CCB5-CA94-3E4E-A1C5-DE644564D3F2}" type="presParOf" srcId="{E21F7452-C520-E14A-AD40-A06D4C07D145}" destId="{999F2B40-88F4-D949-9D79-DD68051D2739}" srcOrd="16" destOrd="0" presId="urn:microsoft.com/office/officeart/2005/8/layout/list1"/>
    <dgm:cxn modelId="{C2ED69F1-FDAA-6748-9B7B-8866358A551D}" type="presParOf" srcId="{999F2B40-88F4-D949-9D79-DD68051D2739}" destId="{CC1AF4A5-0601-DF42-A462-52DFF72F7BA5}" srcOrd="0" destOrd="0" presId="urn:microsoft.com/office/officeart/2005/8/layout/list1"/>
    <dgm:cxn modelId="{7E572F89-3A22-FE4E-BE20-35004A1E8CC0}" type="presParOf" srcId="{999F2B40-88F4-D949-9D79-DD68051D2739}" destId="{C6667D18-90F8-C344-9EA3-9E21BE5EDFBB}" srcOrd="1" destOrd="0" presId="urn:microsoft.com/office/officeart/2005/8/layout/list1"/>
    <dgm:cxn modelId="{5E080CE5-8E9D-6642-BDA0-3F0FE0D373F5}" type="presParOf" srcId="{E21F7452-C520-E14A-AD40-A06D4C07D145}" destId="{796F2A12-03DE-164C-B196-C5E223883A9E}" srcOrd="17" destOrd="0" presId="urn:microsoft.com/office/officeart/2005/8/layout/list1"/>
    <dgm:cxn modelId="{0465274B-921B-2144-9B5A-2A03D962859F}" type="presParOf" srcId="{E21F7452-C520-E14A-AD40-A06D4C07D145}" destId="{35540320-D0E1-9D41-93FC-B98A9A7759E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9BF66-26B1-41DF-9701-9D6C7C4176F5}">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89125-EC05-45DD-8695-222D39E7A7F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78B6F7-186E-4B95-BB83-6FA43A9ACA5D}">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Importance of Clinical </a:t>
          </a:r>
        </a:p>
        <a:p>
          <a:pPr marL="0" lvl="0" indent="0" algn="l" defTabSz="1111250">
            <a:lnSpc>
              <a:spcPct val="10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Decision-Making</a:t>
          </a:r>
          <a:endParaRPr lang="en-US" sz="2500" kern="1200" dirty="0">
            <a:latin typeface="Calibri" panose="020F0502020204030204" pitchFamily="34" charset="0"/>
            <a:cs typeface="Calibri" panose="020F0502020204030204" pitchFamily="34" charset="0"/>
          </a:endParaRPr>
        </a:p>
      </dsp:txBody>
      <dsp:txXfrm>
        <a:off x="1435590" y="531"/>
        <a:ext cx="4732020" cy="1242935"/>
      </dsp:txXfrm>
    </dsp:sp>
    <dsp:sp modelId="{152FD923-4613-43CD-9E31-F93152D2845C}">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latin typeface="Calibri" panose="020F0502020204030204" pitchFamily="34" charset="0"/>
              <a:cs typeface="Calibri" panose="020F0502020204030204" pitchFamily="34" charset="0"/>
            </a:rPr>
            <a:t>Overwhelming amount of patient data</a:t>
          </a:r>
        </a:p>
        <a:p>
          <a:pPr marL="0" lvl="0" indent="0" algn="l" defTabSz="666750">
            <a:lnSpc>
              <a:spcPct val="100000"/>
            </a:lnSpc>
            <a:spcBef>
              <a:spcPct val="0"/>
            </a:spcBef>
            <a:spcAft>
              <a:spcPct val="35000"/>
            </a:spcAft>
            <a:buNone/>
          </a:pPr>
          <a:r>
            <a:rPr lang="en-US" sz="1500" kern="1200">
              <a:latin typeface="Calibri" panose="020F0502020204030204" pitchFamily="34" charset="0"/>
              <a:cs typeface="Calibri" panose="020F0502020204030204" pitchFamily="34" charset="0"/>
            </a:rPr>
            <a:t>Need for accurate and timely decisions</a:t>
          </a:r>
        </a:p>
      </dsp:txBody>
      <dsp:txXfrm>
        <a:off x="6167610" y="531"/>
        <a:ext cx="4347989" cy="1242935"/>
      </dsp:txXfrm>
    </dsp:sp>
    <dsp:sp modelId="{E690F10A-A237-4567-85BE-91C6009BC5DE}">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D2DC9-B3AF-40A0-B157-5EE69CB35D8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4F4C8E-F65E-40D5-9961-D0E51414A86F}">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latin typeface="Calibri" panose="020F0502020204030204" pitchFamily="34" charset="0"/>
              <a:cs typeface="Calibri" panose="020F0502020204030204" pitchFamily="34" charset="0"/>
            </a:rPr>
            <a:t>Role of Pattern Recognition</a:t>
          </a:r>
          <a:endParaRPr lang="en-US" sz="2500" kern="1200">
            <a:latin typeface="Calibri" panose="020F0502020204030204" pitchFamily="34" charset="0"/>
            <a:cs typeface="Calibri" panose="020F0502020204030204" pitchFamily="34" charset="0"/>
          </a:endParaRPr>
        </a:p>
      </dsp:txBody>
      <dsp:txXfrm>
        <a:off x="1435590" y="1554201"/>
        <a:ext cx="4732020" cy="1242935"/>
      </dsp:txXfrm>
    </dsp:sp>
    <dsp:sp modelId="{58D4A9D9-2532-4A55-810B-FF3B742838FD}">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latin typeface="Calibri" panose="020F0502020204030204" pitchFamily="34" charset="0"/>
              <a:cs typeface="Calibri" panose="020F0502020204030204" pitchFamily="34" charset="0"/>
            </a:rPr>
            <a:t>Identifying trends and anomalies</a:t>
          </a:r>
        </a:p>
        <a:p>
          <a:pPr marL="0" lvl="0" indent="0" algn="l" defTabSz="666750">
            <a:lnSpc>
              <a:spcPct val="100000"/>
            </a:lnSpc>
            <a:spcBef>
              <a:spcPct val="0"/>
            </a:spcBef>
            <a:spcAft>
              <a:spcPct val="35000"/>
            </a:spcAft>
            <a:buNone/>
          </a:pPr>
          <a:r>
            <a:rPr lang="en-US" sz="1500" kern="1200">
              <a:latin typeface="Calibri" panose="020F0502020204030204" pitchFamily="34" charset="0"/>
              <a:cs typeface="Calibri" panose="020F0502020204030204" pitchFamily="34" charset="0"/>
            </a:rPr>
            <a:t>Enhancing decision-making with data-driven insights</a:t>
          </a:r>
        </a:p>
      </dsp:txBody>
      <dsp:txXfrm>
        <a:off x="6167610" y="1554201"/>
        <a:ext cx="4347989" cy="1242935"/>
      </dsp:txXfrm>
    </dsp:sp>
    <dsp:sp modelId="{E3825540-880C-4A3F-9653-32DFE2CB17A1}">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234C2-50C4-4766-B485-8EBB573A01A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00CF99-54A2-4CA7-B6CE-F1F7B3225FE0}">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latin typeface="Calibri" panose="020F0502020204030204" pitchFamily="34" charset="0"/>
              <a:cs typeface="Calibri" panose="020F0502020204030204" pitchFamily="34" charset="0"/>
            </a:rPr>
            <a:t>Relevance to Cotiviti</a:t>
          </a:r>
          <a:endParaRPr lang="en-US" sz="2500" kern="1200">
            <a:latin typeface="Calibri" panose="020F0502020204030204" pitchFamily="34" charset="0"/>
            <a:cs typeface="Calibri" panose="020F0502020204030204" pitchFamily="34" charset="0"/>
          </a:endParaRPr>
        </a:p>
      </dsp:txBody>
      <dsp:txXfrm>
        <a:off x="1435590" y="3107870"/>
        <a:ext cx="4732020" cy="1242935"/>
      </dsp:txXfrm>
    </dsp:sp>
    <dsp:sp modelId="{66776AEA-BEC6-4616-AB32-975D4FBE294F}">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Calibri" panose="020F0502020204030204" pitchFamily="34" charset="0"/>
              <a:cs typeface="Calibri" panose="020F0502020204030204" pitchFamily="34" charset="0"/>
            </a:rPr>
            <a:t>Strengthening risk adjustment and fraud detection</a:t>
          </a:r>
        </a:p>
        <a:p>
          <a:pPr marL="0" lvl="0" indent="0" algn="l" defTabSz="666750">
            <a:lnSpc>
              <a:spcPct val="100000"/>
            </a:lnSpc>
            <a:spcBef>
              <a:spcPct val="0"/>
            </a:spcBef>
            <a:spcAft>
              <a:spcPct val="35000"/>
            </a:spcAft>
            <a:buNone/>
          </a:pPr>
          <a:r>
            <a:rPr lang="en-US" sz="1500" kern="1200" dirty="0">
              <a:latin typeface="Calibri" panose="020F0502020204030204" pitchFamily="34" charset="0"/>
              <a:cs typeface="Calibri" panose="020F0502020204030204" pitchFamily="34" charset="0"/>
            </a:rPr>
            <a:t>Improving predictions and resource allocation</a:t>
          </a:r>
        </a:p>
        <a:p>
          <a:pPr marL="0" lvl="0" indent="0" algn="l" defTabSz="666750">
            <a:lnSpc>
              <a:spcPct val="100000"/>
            </a:lnSpc>
            <a:spcBef>
              <a:spcPct val="0"/>
            </a:spcBef>
            <a:spcAft>
              <a:spcPct val="35000"/>
            </a:spcAft>
            <a:buNone/>
          </a:pPr>
          <a:r>
            <a:rPr lang="en-US" sz="1500" kern="1200" dirty="0">
              <a:latin typeface="Calibri" panose="020F0502020204030204" pitchFamily="34" charset="0"/>
              <a:cs typeface="Calibri" panose="020F0502020204030204" pitchFamily="34" charset="0"/>
            </a:rPr>
            <a:t>Advancing patient care quality</a:t>
          </a:r>
        </a:p>
      </dsp:txBody>
      <dsp:txXfrm>
        <a:off x="6167610" y="3107870"/>
        <a:ext cx="434798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BE665-B9EC-4E02-A2A4-340FA2AFFD5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4C5CF-A013-4B70-9902-307B97DFFE1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62038-805B-4329-827E-F00042EBC12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latin typeface="Calibri" panose="020F0502020204030204" pitchFamily="34" charset="0"/>
              <a:cs typeface="Calibri" panose="020F0502020204030204" pitchFamily="34" charset="0"/>
            </a:rPr>
            <a:t>AI-Driven Claims and Fraud Detection</a:t>
          </a:r>
          <a:endParaRPr lang="en-US" sz="2200" kern="1200" dirty="0">
            <a:latin typeface="Calibri" panose="020F0502020204030204" pitchFamily="34" charset="0"/>
            <a:cs typeface="Calibri" panose="020F0502020204030204" pitchFamily="34" charset="0"/>
          </a:endParaRPr>
        </a:p>
      </dsp:txBody>
      <dsp:txXfrm>
        <a:off x="1057183" y="1805"/>
        <a:ext cx="9458416" cy="915310"/>
      </dsp:txXfrm>
    </dsp:sp>
    <dsp:sp modelId="{AFF8C41F-1BB3-41EB-88CA-B10A199D9BBF}">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9EF0C-EB18-40FB-9482-D517AB169F4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FF805-6C0E-4B41-AE21-374650C083A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latin typeface="Calibri" panose="020F0502020204030204" pitchFamily="34" charset="0"/>
              <a:cs typeface="Calibri" panose="020F0502020204030204" pitchFamily="34" charset="0"/>
            </a:rPr>
            <a:t>Dynamic Risk Adjustment Models Using Real-Time Data</a:t>
          </a:r>
          <a:endParaRPr lang="en-US" sz="2200" kern="1200" dirty="0">
            <a:latin typeface="Calibri" panose="020F0502020204030204" pitchFamily="34" charset="0"/>
            <a:cs typeface="Calibri" panose="020F0502020204030204" pitchFamily="34" charset="0"/>
          </a:endParaRPr>
        </a:p>
      </dsp:txBody>
      <dsp:txXfrm>
        <a:off x="1057183" y="1145944"/>
        <a:ext cx="9458416" cy="915310"/>
      </dsp:txXfrm>
    </dsp:sp>
    <dsp:sp modelId="{32F7D35D-B6CF-43DE-B6BF-7406042ABA4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DBE0A3-2C0B-492A-B7D0-9DDDA269A95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38FE9-86AD-4DF7-BAAB-75B71CFD8CEB}">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latin typeface="Calibri" panose="020F0502020204030204" pitchFamily="34" charset="0"/>
              <a:cs typeface="Calibri" panose="020F0502020204030204" pitchFamily="34" charset="0"/>
            </a:rPr>
            <a:t>Agentic Generative AI</a:t>
          </a:r>
          <a:endParaRPr lang="en-US" sz="2200" kern="1200" dirty="0">
            <a:latin typeface="Calibri" panose="020F0502020204030204" pitchFamily="34" charset="0"/>
            <a:cs typeface="Calibri" panose="020F0502020204030204" pitchFamily="34" charset="0"/>
          </a:endParaRPr>
        </a:p>
      </dsp:txBody>
      <dsp:txXfrm>
        <a:off x="1057183" y="2290082"/>
        <a:ext cx="9458416" cy="915310"/>
      </dsp:txXfrm>
    </dsp:sp>
    <dsp:sp modelId="{B8C6EDDA-6897-4D60-8F94-F9684DDBC7F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00AE6-F6A7-420A-B0A6-CF27CDCF4A2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57360E-F659-4E7D-854E-80048EA1BFBA}">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latin typeface="Calibri" panose="020F0502020204030204" pitchFamily="34" charset="0"/>
              <a:cs typeface="Calibri" panose="020F0502020204030204" pitchFamily="34" charset="0"/>
            </a:rPr>
            <a:t>Clustering Algorithms for Patient Segmentation</a:t>
          </a:r>
          <a:endParaRPr lang="en-US" sz="2200" kern="1200" dirty="0">
            <a:latin typeface="Calibri" panose="020F0502020204030204" pitchFamily="34" charset="0"/>
            <a:cs typeface="Calibri" panose="020F0502020204030204" pitchFamily="34" charset="0"/>
          </a:endParaRP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D90E6-32A9-4166-91C4-9B1468609B93}">
      <dsp:nvSpPr>
        <dsp:cNvPr id="0" name=""/>
        <dsp:cNvSpPr/>
      </dsp:nvSpPr>
      <dsp:spPr>
        <a:xfrm>
          <a:off x="1790063" y="31992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67AFDB-0841-44EA-BC43-0BF9055DA0CD}">
      <dsp:nvSpPr>
        <dsp:cNvPr id="0" name=""/>
        <dsp:cNvSpPr/>
      </dsp:nvSpPr>
      <dsp:spPr>
        <a:xfrm>
          <a:off x="386063" y="19761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latin typeface="Calibri" panose="020F0502020204030204" pitchFamily="34" charset="0"/>
              <a:cs typeface="Calibri" panose="020F0502020204030204" pitchFamily="34" charset="0"/>
            </a:rPr>
            <a:t>Opportunities</a:t>
          </a:r>
        </a:p>
      </dsp:txBody>
      <dsp:txXfrm>
        <a:off x="386063" y="1976147"/>
        <a:ext cx="4320000" cy="648000"/>
      </dsp:txXfrm>
    </dsp:sp>
    <dsp:sp modelId="{996B744B-6041-4412-8067-73070BBF9A7A}">
      <dsp:nvSpPr>
        <dsp:cNvPr id="0" name=""/>
        <dsp:cNvSpPr/>
      </dsp:nvSpPr>
      <dsp:spPr>
        <a:xfrm>
          <a:off x="386063" y="2691228"/>
          <a:ext cx="4320000" cy="98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Enhanced Fraud Detection</a:t>
          </a:r>
        </a:p>
        <a:p>
          <a:pPr marL="0" lvl="0" indent="0" algn="ctr"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Real-Time Data Integration</a:t>
          </a:r>
        </a:p>
        <a:p>
          <a:pPr marL="0" lvl="0" indent="0" algn="ctr"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Generative AI for Synthetic Profiles</a:t>
          </a:r>
        </a:p>
      </dsp:txBody>
      <dsp:txXfrm>
        <a:off x="386063" y="2691228"/>
        <a:ext cx="4320000" cy="982759"/>
      </dsp:txXfrm>
    </dsp:sp>
    <dsp:sp modelId="{8B9E9674-2FCB-4B02-B21F-9D062F901CE9}">
      <dsp:nvSpPr>
        <dsp:cNvPr id="0" name=""/>
        <dsp:cNvSpPr/>
      </dsp:nvSpPr>
      <dsp:spPr>
        <a:xfrm>
          <a:off x="6866064" y="31992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90E47-C3A9-4CCC-BF3F-1E36E8442E6F}">
      <dsp:nvSpPr>
        <dsp:cNvPr id="0" name=""/>
        <dsp:cNvSpPr/>
      </dsp:nvSpPr>
      <dsp:spPr>
        <a:xfrm>
          <a:off x="5462063" y="19761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latin typeface="Calibri" panose="020F0502020204030204" pitchFamily="34" charset="0"/>
              <a:cs typeface="Calibri" panose="020F0502020204030204" pitchFamily="34" charset="0"/>
            </a:rPr>
            <a:t>Threats</a:t>
          </a:r>
        </a:p>
      </dsp:txBody>
      <dsp:txXfrm>
        <a:off x="5462063" y="1976147"/>
        <a:ext cx="4320000" cy="648000"/>
      </dsp:txXfrm>
    </dsp:sp>
    <dsp:sp modelId="{F35F803A-9B89-46E4-B176-D2C3CAC9E795}">
      <dsp:nvSpPr>
        <dsp:cNvPr id="0" name=""/>
        <dsp:cNvSpPr/>
      </dsp:nvSpPr>
      <dsp:spPr>
        <a:xfrm>
          <a:off x="5462063" y="2691228"/>
          <a:ext cx="4320000" cy="98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Data Privacy Concerns</a:t>
          </a:r>
        </a:p>
        <a:p>
          <a:pPr marL="0" lvl="0" indent="0" algn="ctr" defTabSz="755650">
            <a:lnSpc>
              <a:spcPct val="100000"/>
            </a:lnSpc>
            <a:spcBef>
              <a:spcPct val="0"/>
            </a:spcBef>
            <a:spcAft>
              <a:spcPct val="35000"/>
            </a:spcAft>
            <a:buNone/>
          </a:pPr>
          <a:r>
            <a:rPr lang="en-US" sz="1700" kern="1200" dirty="0">
              <a:latin typeface="Calibri" panose="020F0502020204030204" pitchFamily="34" charset="0"/>
              <a:cs typeface="Calibri" panose="020F0502020204030204" pitchFamily="34" charset="0"/>
            </a:rPr>
            <a:t>Integration Challenges</a:t>
          </a:r>
        </a:p>
      </dsp:txBody>
      <dsp:txXfrm>
        <a:off x="5462063" y="2691228"/>
        <a:ext cx="4320000" cy="982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E1614-D891-3543-A648-50E78481484F}">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8D577-9ACB-2A4C-8007-C6B517397194}">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Real-Time Patient Outcome Simulation Platform</a:t>
          </a:r>
          <a:endParaRPr lang="en-US" sz="1800" kern="1200" dirty="0">
            <a:latin typeface="Calibri" panose="020F0502020204030204" pitchFamily="34" charset="0"/>
            <a:cs typeface="Calibri" panose="020F0502020204030204" pitchFamily="34" charset="0"/>
          </a:endParaRPr>
        </a:p>
      </dsp:txBody>
      <dsp:txXfrm>
        <a:off x="378614" y="886531"/>
        <a:ext cx="2810360" cy="1744948"/>
      </dsp:txXfrm>
    </dsp:sp>
    <dsp:sp modelId="{00AAADEA-EF08-6846-9834-834AD67845C7}">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10895-6682-7946-B8F5-D7D57DFC8FAE}">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Integration of Generative AI for Predictive Claim Pattern Analysis</a:t>
          </a:r>
          <a:endParaRPr lang="en-US" sz="1800" kern="1200" dirty="0">
            <a:latin typeface="Calibri" panose="020F0502020204030204" pitchFamily="34" charset="0"/>
            <a:cs typeface="Calibri" panose="020F0502020204030204" pitchFamily="34" charset="0"/>
          </a:endParaRPr>
        </a:p>
      </dsp:txBody>
      <dsp:txXfrm>
        <a:off x="3946203" y="886531"/>
        <a:ext cx="2810360" cy="1744948"/>
      </dsp:txXfrm>
    </dsp:sp>
    <dsp:sp modelId="{E27CD37C-C440-F54E-9B08-E90386603497}">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90C7D1-FB91-4142-AA7E-B28903B1A28A}">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i="0" kern="1200" dirty="0">
            <a:latin typeface="Calibri" panose="020F0502020204030204" pitchFamily="34" charset="0"/>
            <a:cs typeface="Calibri" panose="020F0502020204030204" pitchFamily="34" charset="0"/>
          </a:endParaRPr>
        </a:p>
        <a:p>
          <a:pPr marL="0" lvl="0" indent="0" algn="ctr"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Enhanced Anomaly Detection in Risk Adjustment</a:t>
          </a:r>
          <a:br>
            <a:rPr lang="en-US" sz="1800" kern="1200" dirty="0">
              <a:latin typeface="Calibri" panose="020F0502020204030204" pitchFamily="34" charset="0"/>
              <a:cs typeface="Calibri" panose="020F0502020204030204" pitchFamily="34" charset="0"/>
            </a:rPr>
          </a:br>
          <a:br>
            <a:rPr lang="en-US" sz="1800" kern="1200" dirty="0">
              <a:latin typeface="Calibri" panose="020F0502020204030204" pitchFamily="34" charset="0"/>
              <a:cs typeface="Calibri" panose="020F0502020204030204" pitchFamily="34" charset="0"/>
            </a:rPr>
          </a:br>
          <a:endParaRPr lang="en-US" sz="1800" kern="1200" dirty="0">
            <a:latin typeface="Calibri" panose="020F0502020204030204" pitchFamily="34" charset="0"/>
            <a:cs typeface="Calibri" panose="020F0502020204030204" pitchFamily="34" charset="0"/>
          </a:endParaRPr>
        </a:p>
      </dsp:txBody>
      <dsp:txXfrm>
        <a:off x="7513791" y="886531"/>
        <a:ext cx="2810360" cy="1744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3F201-5EFE-7D45-B1FE-D27C9DE72DB0}">
      <dsp:nvSpPr>
        <dsp:cNvPr id="0" name=""/>
        <dsp:cNvSpPr/>
      </dsp:nvSpPr>
      <dsp:spPr>
        <a:xfrm>
          <a:off x="0" y="68454"/>
          <a:ext cx="10515600" cy="442260"/>
        </a:xfrm>
        <a:prstGeom prst="round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Key Features</a:t>
          </a:r>
        </a:p>
      </dsp:txBody>
      <dsp:txXfrm>
        <a:off x="21589" y="90043"/>
        <a:ext cx="10472422" cy="399082"/>
      </dsp:txXfrm>
    </dsp:sp>
    <dsp:sp modelId="{A05B45F1-3E00-1A42-BFB2-02C6D39CD319}">
      <dsp:nvSpPr>
        <dsp:cNvPr id="0" name=""/>
        <dsp:cNvSpPr/>
      </dsp:nvSpPr>
      <dsp:spPr>
        <a:xfrm>
          <a:off x="0" y="510714"/>
          <a:ext cx="10515600"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Clinical Decision Making:</a:t>
          </a:r>
          <a:r>
            <a:rPr lang="en-US" sz="1400" kern="1200"/>
            <a:t> Machine learning &amp; simulation for chain reasoning</a:t>
          </a:r>
        </a:p>
        <a:p>
          <a:pPr marL="114300" lvl="1" indent="-114300" algn="l" defTabSz="622300">
            <a:lnSpc>
              <a:spcPct val="90000"/>
            </a:lnSpc>
            <a:spcBef>
              <a:spcPct val="0"/>
            </a:spcBef>
            <a:spcAft>
              <a:spcPct val="20000"/>
            </a:spcAft>
            <a:buChar char="•"/>
          </a:pPr>
          <a:r>
            <a:rPr lang="en-US" sz="1400" b="1" kern="1200"/>
            <a:t>Advanced Techniques:</a:t>
          </a:r>
          <a:endParaRPr lang="en-US" sz="1400" kern="1200"/>
        </a:p>
        <a:p>
          <a:pPr marL="228600" lvl="2" indent="-114300" algn="l" defTabSz="622300">
            <a:lnSpc>
              <a:spcPct val="90000"/>
            </a:lnSpc>
            <a:spcBef>
              <a:spcPct val="0"/>
            </a:spcBef>
            <a:spcAft>
              <a:spcPct val="20000"/>
            </a:spcAft>
            <a:buChar char="•"/>
          </a:pPr>
          <a:r>
            <a:rPr lang="en-US" sz="1400" kern="1200"/>
            <a:t>Classification</a:t>
          </a:r>
        </a:p>
        <a:p>
          <a:pPr marL="228600" lvl="2" indent="-114300" algn="l" defTabSz="622300">
            <a:lnSpc>
              <a:spcPct val="90000"/>
            </a:lnSpc>
            <a:spcBef>
              <a:spcPct val="0"/>
            </a:spcBef>
            <a:spcAft>
              <a:spcPct val="20000"/>
            </a:spcAft>
            <a:buChar char="•"/>
          </a:pPr>
          <a:r>
            <a:rPr lang="en-US" sz="1400" kern="1200"/>
            <a:t>Prediction</a:t>
          </a:r>
        </a:p>
        <a:p>
          <a:pPr marL="228600" lvl="2" indent="-114300" algn="l" defTabSz="622300">
            <a:lnSpc>
              <a:spcPct val="90000"/>
            </a:lnSpc>
            <a:spcBef>
              <a:spcPct val="0"/>
            </a:spcBef>
            <a:spcAft>
              <a:spcPct val="20000"/>
            </a:spcAft>
            <a:buChar char="•"/>
          </a:pPr>
          <a:r>
            <a:rPr lang="en-US" sz="1400" kern="1200"/>
            <a:t>Inference</a:t>
          </a:r>
        </a:p>
        <a:p>
          <a:pPr marL="228600" lvl="2" indent="-114300" algn="l" defTabSz="622300">
            <a:lnSpc>
              <a:spcPct val="90000"/>
            </a:lnSpc>
            <a:spcBef>
              <a:spcPct val="0"/>
            </a:spcBef>
            <a:spcAft>
              <a:spcPct val="20000"/>
            </a:spcAft>
            <a:buChar char="•"/>
          </a:pPr>
          <a:r>
            <a:rPr lang="en-US" sz="1400" kern="1200"/>
            <a:t>Time-series analysis</a:t>
          </a:r>
        </a:p>
        <a:p>
          <a:pPr marL="228600" lvl="2" indent="-114300" algn="l" defTabSz="622300">
            <a:lnSpc>
              <a:spcPct val="90000"/>
            </a:lnSpc>
            <a:spcBef>
              <a:spcPct val="0"/>
            </a:spcBef>
            <a:spcAft>
              <a:spcPct val="20000"/>
            </a:spcAft>
            <a:buChar char="•"/>
          </a:pPr>
          <a:r>
            <a:rPr lang="en-US" sz="1400" kern="1200"/>
            <a:t>Clustering</a:t>
          </a:r>
        </a:p>
      </dsp:txBody>
      <dsp:txXfrm>
        <a:off x="0" y="510714"/>
        <a:ext cx="10515600" cy="1676700"/>
      </dsp:txXfrm>
    </dsp:sp>
    <dsp:sp modelId="{3188C9B3-3960-3441-B243-AE920001259E}">
      <dsp:nvSpPr>
        <dsp:cNvPr id="0" name=""/>
        <dsp:cNvSpPr/>
      </dsp:nvSpPr>
      <dsp:spPr>
        <a:xfrm>
          <a:off x="0" y="2187414"/>
          <a:ext cx="10515600" cy="442260"/>
        </a:xfrm>
        <a:prstGeom prst="round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Benefits for Cotiviti’s B2B Clients</a:t>
          </a:r>
          <a:endParaRPr lang="en-US" sz="1800" kern="1200" dirty="0"/>
        </a:p>
      </dsp:txBody>
      <dsp:txXfrm>
        <a:off x="21589" y="2209003"/>
        <a:ext cx="10472422" cy="399082"/>
      </dsp:txXfrm>
    </dsp:sp>
    <dsp:sp modelId="{3FF40AB9-22EC-8C4F-B09D-394B0DB99646}">
      <dsp:nvSpPr>
        <dsp:cNvPr id="0" name=""/>
        <dsp:cNvSpPr/>
      </dsp:nvSpPr>
      <dsp:spPr>
        <a:xfrm>
          <a:off x="0" y="2629674"/>
          <a:ext cx="10515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t>Enhanced Decision-Making</a:t>
          </a:r>
        </a:p>
        <a:p>
          <a:pPr marL="114300" lvl="1" indent="-114300" algn="l" defTabSz="622300">
            <a:lnSpc>
              <a:spcPct val="90000"/>
            </a:lnSpc>
            <a:spcBef>
              <a:spcPct val="0"/>
            </a:spcBef>
            <a:spcAft>
              <a:spcPct val="20000"/>
            </a:spcAft>
            <a:buChar char="•"/>
          </a:pPr>
          <a:r>
            <a:rPr lang="en-US" sz="1400" b="0" kern="1200" dirty="0"/>
            <a:t>Optimized Treatment Plans</a:t>
          </a:r>
        </a:p>
        <a:p>
          <a:pPr marL="114300" lvl="1" indent="-114300" algn="l" defTabSz="622300">
            <a:lnSpc>
              <a:spcPct val="90000"/>
            </a:lnSpc>
            <a:spcBef>
              <a:spcPct val="0"/>
            </a:spcBef>
            <a:spcAft>
              <a:spcPct val="20000"/>
            </a:spcAft>
            <a:buChar char="•"/>
          </a:pPr>
          <a:r>
            <a:rPr lang="en-US" sz="1400" b="0" kern="1200" dirty="0"/>
            <a:t>Improved Resource Allocation</a:t>
          </a:r>
        </a:p>
      </dsp:txBody>
      <dsp:txXfrm>
        <a:off x="0" y="2629674"/>
        <a:ext cx="10515600" cy="726570"/>
      </dsp:txXfrm>
    </dsp:sp>
    <dsp:sp modelId="{31665E71-CC01-F347-9DEB-0F9792916F0D}">
      <dsp:nvSpPr>
        <dsp:cNvPr id="0" name=""/>
        <dsp:cNvSpPr/>
      </dsp:nvSpPr>
      <dsp:spPr>
        <a:xfrm>
          <a:off x="0" y="3356244"/>
          <a:ext cx="10515600" cy="442260"/>
        </a:xfrm>
        <a:prstGeom prst="round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Impact</a:t>
          </a:r>
          <a:endParaRPr lang="en-US" sz="1800" kern="1200" dirty="0"/>
        </a:p>
      </dsp:txBody>
      <dsp:txXfrm>
        <a:off x="21589" y="3377833"/>
        <a:ext cx="10472422" cy="399082"/>
      </dsp:txXfrm>
    </dsp:sp>
    <dsp:sp modelId="{88D93767-EECD-024D-88DD-0D5B080A7262}">
      <dsp:nvSpPr>
        <dsp:cNvPr id="0" name=""/>
        <dsp:cNvSpPr/>
      </dsp:nvSpPr>
      <dsp:spPr>
        <a:xfrm>
          <a:off x="0" y="3798504"/>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Supports better patient care and operational efficiency</a:t>
          </a:r>
        </a:p>
        <a:p>
          <a:pPr marL="114300" lvl="1" indent="-114300" algn="l" defTabSz="622300">
            <a:lnSpc>
              <a:spcPct val="90000"/>
            </a:lnSpc>
            <a:spcBef>
              <a:spcPct val="0"/>
            </a:spcBef>
            <a:spcAft>
              <a:spcPct val="20000"/>
            </a:spcAft>
            <a:buChar char="•"/>
          </a:pPr>
          <a:r>
            <a:rPr lang="en-US" sz="1400" kern="1200"/>
            <a:t>Aligns with Cotiviti’s goal to deliver advanced, AI-driven healthcare solutions</a:t>
          </a:r>
        </a:p>
      </dsp:txBody>
      <dsp:txXfrm>
        <a:off x="0" y="3798504"/>
        <a:ext cx="10515600" cy="484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4E954-572B-B54F-BBAC-D55C58D7A685}">
      <dsp:nvSpPr>
        <dsp:cNvPr id="0" name=""/>
        <dsp:cNvSpPr/>
      </dsp:nvSpPr>
      <dsp:spPr>
        <a:xfrm>
          <a:off x="0" y="0"/>
          <a:ext cx="10515600" cy="867742"/>
        </a:xfrm>
        <a:prstGeom prst="roundRect">
          <a:avLst/>
        </a:prstGeom>
        <a:solidFill>
          <a:schemeClr val="accent1">
            <a:hueOff val="0"/>
            <a:satOff val="0"/>
            <a:lumOff val="0"/>
            <a:alpha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dirty="0">
              <a:solidFill>
                <a:schemeClr val="tx1"/>
              </a:solidFill>
              <a:latin typeface="Calibri" panose="020F0502020204030204" pitchFamily="34" charset="0"/>
              <a:cs typeface="Calibri" panose="020F0502020204030204" pitchFamily="34" charset="0"/>
            </a:rPr>
            <a:t>The platform consists of two key components:</a:t>
          </a:r>
          <a:endParaRPr lang="en-US" sz="2900" kern="1200" dirty="0">
            <a:solidFill>
              <a:schemeClr val="tx1"/>
            </a:solidFill>
            <a:latin typeface="Calibri" panose="020F0502020204030204" pitchFamily="34" charset="0"/>
            <a:cs typeface="Calibri" panose="020F0502020204030204" pitchFamily="34" charset="0"/>
          </a:endParaRPr>
        </a:p>
      </dsp:txBody>
      <dsp:txXfrm>
        <a:off x="42360" y="42360"/>
        <a:ext cx="10430880" cy="783022"/>
      </dsp:txXfrm>
    </dsp:sp>
    <dsp:sp modelId="{DA02E864-649E-174F-B551-15DE4E42DD2F}">
      <dsp:nvSpPr>
        <dsp:cNvPr id="0" name=""/>
        <dsp:cNvSpPr/>
      </dsp:nvSpPr>
      <dsp:spPr>
        <a:xfrm>
          <a:off x="0" y="989498"/>
          <a:ext cx="10515600" cy="1620041"/>
        </a:xfrm>
        <a:prstGeom prst="round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dirty="0">
              <a:latin typeface="Calibri" panose="020F0502020204030204" pitchFamily="34" charset="0"/>
              <a:cs typeface="Calibri" panose="020F0502020204030204" pitchFamily="34" charset="0"/>
            </a:rPr>
            <a:t>Baseline LOS Model</a:t>
          </a:r>
          <a:r>
            <a:rPr lang="en-US" sz="2900" b="0" i="0" kern="1200" dirty="0">
              <a:latin typeface="Calibri" panose="020F0502020204030204" pitchFamily="34" charset="0"/>
              <a:cs typeface="Calibri" panose="020F0502020204030204" pitchFamily="34" charset="0"/>
            </a:rPr>
            <a:t>: This model serves as a reference point by predicting LOS using historical patient data.</a:t>
          </a:r>
          <a:endParaRPr lang="en-US" sz="2900" kern="1200" dirty="0">
            <a:latin typeface="Calibri" panose="020F0502020204030204" pitchFamily="34" charset="0"/>
            <a:cs typeface="Calibri" panose="020F0502020204030204" pitchFamily="34" charset="0"/>
          </a:endParaRPr>
        </a:p>
      </dsp:txBody>
      <dsp:txXfrm>
        <a:off x="79084" y="1068582"/>
        <a:ext cx="10357432" cy="1461873"/>
      </dsp:txXfrm>
    </dsp:sp>
    <dsp:sp modelId="{E32BB89F-DC71-0542-979C-32217E8DF90A}">
      <dsp:nvSpPr>
        <dsp:cNvPr id="0" name=""/>
        <dsp:cNvSpPr/>
      </dsp:nvSpPr>
      <dsp:spPr>
        <a:xfrm>
          <a:off x="0" y="2693060"/>
          <a:ext cx="10515600" cy="1620041"/>
        </a:xfrm>
        <a:prstGeom prst="round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dirty="0">
              <a:latin typeface="Calibri" panose="020F0502020204030204" pitchFamily="34" charset="0"/>
              <a:cs typeface="Calibri" panose="020F0502020204030204" pitchFamily="34" charset="0"/>
            </a:rPr>
            <a:t>Predicted LOS Model</a:t>
          </a:r>
          <a:r>
            <a:rPr lang="en-US" sz="2900" b="0" i="0" kern="1200" dirty="0">
              <a:latin typeface="Calibri" panose="020F0502020204030204" pitchFamily="34" charset="0"/>
              <a:cs typeface="Calibri" panose="020F0502020204030204" pitchFamily="34" charset="0"/>
            </a:rPr>
            <a:t>: This model leverages simulated data to predict LOS, providing insights into future scenarios that may not be evident from historical data alone.</a:t>
          </a:r>
          <a:endParaRPr lang="en-US" sz="2900" kern="1200" dirty="0">
            <a:latin typeface="Calibri" panose="020F0502020204030204" pitchFamily="34" charset="0"/>
            <a:cs typeface="Calibri" panose="020F0502020204030204" pitchFamily="34" charset="0"/>
          </a:endParaRPr>
        </a:p>
      </dsp:txBody>
      <dsp:txXfrm>
        <a:off x="79084" y="2772144"/>
        <a:ext cx="10357432" cy="1461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36519-BC71-6147-A3F7-31D26618F8CA}">
      <dsp:nvSpPr>
        <dsp:cNvPr id="0" name=""/>
        <dsp:cNvSpPr/>
      </dsp:nvSpPr>
      <dsp:spPr>
        <a:xfrm>
          <a:off x="0" y="371547"/>
          <a:ext cx="6666833" cy="2712149"/>
        </a:xfrm>
        <a:prstGeom prst="rect">
          <a:avLst/>
        </a:prstGeom>
        <a:solidFill>
          <a:schemeClr val="l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37388" rIns="517420" bIns="149352" numCol="1" spcCol="1270" anchor="t" anchorCtr="0">
          <a:noAutofit/>
        </a:bodyPr>
        <a:lstStyle/>
        <a:p>
          <a:pPr marL="228600" lvl="1" indent="-228600" algn="l" defTabSz="933450">
            <a:lnSpc>
              <a:spcPct val="90000"/>
            </a:lnSpc>
            <a:spcBef>
              <a:spcPct val="0"/>
            </a:spcBef>
            <a:spcAft>
              <a:spcPct val="15000"/>
            </a:spcAft>
            <a:buChar char="•"/>
          </a:pPr>
          <a:r>
            <a:rPr lang="en-US" sz="2100" b="1" kern="1200"/>
            <a:t>Part 1: </a:t>
          </a:r>
          <a:r>
            <a:rPr lang="en-US" sz="2100" kern="1200"/>
            <a:t>Baseline Model Demonstration with real world dataset</a:t>
          </a:r>
        </a:p>
        <a:p>
          <a:pPr marL="228600" lvl="1" indent="-228600" algn="l" defTabSz="933450">
            <a:lnSpc>
              <a:spcPct val="90000"/>
            </a:lnSpc>
            <a:spcBef>
              <a:spcPct val="0"/>
            </a:spcBef>
            <a:spcAft>
              <a:spcPct val="15000"/>
            </a:spcAft>
            <a:buChar char="•"/>
          </a:pPr>
          <a:r>
            <a:rPr lang="en-US" sz="2100" b="1" kern="1200" dirty="0"/>
            <a:t>Part 2: </a:t>
          </a:r>
          <a:r>
            <a:rPr lang="en-US" sz="2100" b="0" kern="1200" dirty="0"/>
            <a:t>Base line and </a:t>
          </a:r>
          <a:r>
            <a:rPr lang="en-US" sz="2100" kern="1200" dirty="0"/>
            <a:t>Predicted Model Demonstration with Simulated Data for simplified demonstration integrated with </a:t>
          </a:r>
          <a:r>
            <a:rPr lang="en-US" sz="2100" kern="1200" dirty="0" err="1"/>
            <a:t>streamlit</a:t>
          </a:r>
          <a:r>
            <a:rPr lang="en-US" sz="2100" kern="1200" dirty="0"/>
            <a:t> for user accessibility and easy understanding.</a:t>
          </a:r>
        </a:p>
      </dsp:txBody>
      <dsp:txXfrm>
        <a:off x="0" y="371547"/>
        <a:ext cx="6666833" cy="2712149"/>
      </dsp:txXfrm>
    </dsp:sp>
    <dsp:sp modelId="{533DD8AD-D294-F749-8E38-997B507A4007}">
      <dsp:nvSpPr>
        <dsp:cNvPr id="0" name=""/>
        <dsp:cNvSpPr/>
      </dsp:nvSpPr>
      <dsp:spPr>
        <a:xfrm>
          <a:off x="333341" y="61587"/>
          <a:ext cx="4666783" cy="619920"/>
        </a:xfrm>
        <a:prstGeom prst="round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33450">
            <a:lnSpc>
              <a:spcPct val="90000"/>
            </a:lnSpc>
            <a:spcBef>
              <a:spcPct val="0"/>
            </a:spcBef>
            <a:spcAft>
              <a:spcPct val="35000"/>
            </a:spcAft>
            <a:buNone/>
          </a:pPr>
          <a:r>
            <a:rPr lang="en-US" sz="2100" b="1" kern="1200" dirty="0"/>
            <a:t>Demonstrated in two parts:</a:t>
          </a:r>
          <a:endParaRPr lang="en-US" sz="2100" kern="1200" dirty="0"/>
        </a:p>
      </dsp:txBody>
      <dsp:txXfrm>
        <a:off x="363603" y="91849"/>
        <a:ext cx="4606259" cy="559396"/>
      </dsp:txXfrm>
    </dsp:sp>
    <dsp:sp modelId="{D477BBCE-13D5-1940-B04E-A64E0C8C601B}">
      <dsp:nvSpPr>
        <dsp:cNvPr id="0" name=""/>
        <dsp:cNvSpPr/>
      </dsp:nvSpPr>
      <dsp:spPr>
        <a:xfrm>
          <a:off x="0" y="3507057"/>
          <a:ext cx="6666833" cy="1885274"/>
        </a:xfrm>
        <a:prstGeom prst="rect">
          <a:avLst/>
        </a:prstGeom>
        <a:solidFill>
          <a:schemeClr val="lt1">
            <a:alpha val="90000"/>
            <a:hueOff val="0"/>
            <a:satOff val="0"/>
            <a:lumOff val="0"/>
            <a:alphaOff val="0"/>
          </a:schemeClr>
        </a:solidFill>
        <a:ln w="1270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37388" rIns="517420" bIns="149352" numCol="1" spcCol="1270" anchor="t" anchorCtr="0">
          <a:noAutofit/>
        </a:bodyPr>
        <a:lstStyle/>
        <a:p>
          <a:pPr marL="228600" lvl="1" indent="-228600" algn="l" defTabSz="933450">
            <a:lnSpc>
              <a:spcPct val="90000"/>
            </a:lnSpc>
            <a:spcBef>
              <a:spcPct val="0"/>
            </a:spcBef>
            <a:spcAft>
              <a:spcPct val="15000"/>
            </a:spcAft>
            <a:buChar char="•"/>
          </a:pPr>
          <a:r>
            <a:rPr lang="en-US" sz="2100" b="1" kern="1200"/>
            <a:t>Evaluation Metrics</a:t>
          </a:r>
          <a:endParaRPr lang="en-US" sz="2100" kern="1200"/>
        </a:p>
        <a:p>
          <a:pPr marL="457200" lvl="2" indent="-228600" algn="l" defTabSz="933450">
            <a:lnSpc>
              <a:spcPct val="90000"/>
            </a:lnSpc>
            <a:spcBef>
              <a:spcPct val="0"/>
            </a:spcBef>
            <a:spcAft>
              <a:spcPct val="15000"/>
            </a:spcAft>
            <a:buChar char="•"/>
          </a:pPr>
          <a:r>
            <a:rPr lang="en-US" sz="2100" kern="1200"/>
            <a:t>Predict metrics like relative improvement in LOS or treatment effectiveness scores.</a:t>
          </a:r>
        </a:p>
        <a:p>
          <a:pPr marL="228600" lvl="1" indent="-228600" algn="l" defTabSz="933450">
            <a:lnSpc>
              <a:spcPct val="90000"/>
            </a:lnSpc>
            <a:spcBef>
              <a:spcPct val="0"/>
            </a:spcBef>
            <a:spcAft>
              <a:spcPct val="15000"/>
            </a:spcAft>
            <a:buChar char="•"/>
          </a:pPr>
          <a:r>
            <a:rPr lang="en-US" sz="2100" b="1" kern="1200"/>
            <a:t>Iterative Refinement</a:t>
          </a:r>
          <a:endParaRPr lang="en-US" sz="2100" kern="1200"/>
        </a:p>
      </dsp:txBody>
      <dsp:txXfrm>
        <a:off x="0" y="3507057"/>
        <a:ext cx="6666833" cy="1885274"/>
      </dsp:txXfrm>
    </dsp:sp>
    <dsp:sp modelId="{30F56AD7-E83C-B747-A842-D78EF3DCDE1D}">
      <dsp:nvSpPr>
        <dsp:cNvPr id="0" name=""/>
        <dsp:cNvSpPr/>
      </dsp:nvSpPr>
      <dsp:spPr>
        <a:xfrm>
          <a:off x="333341" y="3197097"/>
          <a:ext cx="4666783" cy="619920"/>
        </a:xfrm>
        <a:prstGeom prst="round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33450">
            <a:lnSpc>
              <a:spcPct val="90000"/>
            </a:lnSpc>
            <a:spcBef>
              <a:spcPct val="0"/>
            </a:spcBef>
            <a:spcAft>
              <a:spcPct val="35000"/>
            </a:spcAft>
            <a:buNone/>
          </a:pPr>
          <a:r>
            <a:rPr lang="en-US" sz="2100" b="1" kern="1200"/>
            <a:t>Additional Use Cases:</a:t>
          </a:r>
          <a:endParaRPr lang="en-US" sz="2100" kern="1200"/>
        </a:p>
      </dsp:txBody>
      <dsp:txXfrm>
        <a:off x="363603" y="3227359"/>
        <a:ext cx="4606259"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9F857-F5DF-4598-A774-7CB4EAF98FEF}">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76D55-CBE8-4412-87A7-EFF784389366}">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noProof="0" dirty="0">
              <a:latin typeface="Calibri" panose="020F0502020204030204" pitchFamily="34" charset="0"/>
              <a:cs typeface="Calibri" panose="020F0502020204030204" pitchFamily="34" charset="0"/>
            </a:rPr>
            <a:t>Simplicity</a:t>
          </a:r>
          <a:endParaRPr lang="en-US" sz="2300" kern="1200" noProof="0" dirty="0">
            <a:latin typeface="Calibri" panose="020F0502020204030204" pitchFamily="34" charset="0"/>
            <a:cs typeface="Calibri" panose="020F0502020204030204" pitchFamily="34" charset="0"/>
          </a:endParaRPr>
        </a:p>
      </dsp:txBody>
      <dsp:txXfrm>
        <a:off x="100682" y="2427484"/>
        <a:ext cx="2370489" cy="720000"/>
      </dsp:txXfrm>
    </dsp:sp>
    <dsp:sp modelId="{D1A7AF9B-6AD9-4A48-9E9C-E0FEB1685C58}">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D1B46-93BA-4D0C-86AE-AEF10A02CF08}">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noProof="0" dirty="0">
              <a:latin typeface="Calibri" panose="020F0502020204030204" pitchFamily="34" charset="0"/>
              <a:cs typeface="Calibri" panose="020F0502020204030204" pitchFamily="34" charset="0"/>
            </a:rPr>
            <a:t>Data Scope</a:t>
          </a:r>
          <a:endParaRPr lang="en-US" sz="2300" kern="1200" noProof="0" dirty="0">
            <a:latin typeface="Calibri" panose="020F0502020204030204" pitchFamily="34" charset="0"/>
            <a:cs typeface="Calibri" panose="020F0502020204030204" pitchFamily="34" charset="0"/>
          </a:endParaRPr>
        </a:p>
      </dsp:txBody>
      <dsp:txXfrm>
        <a:off x="2886007" y="2427484"/>
        <a:ext cx="2370489" cy="720000"/>
      </dsp:txXfrm>
    </dsp:sp>
    <dsp:sp modelId="{6F02FC54-F961-4587-BA65-B6BBE0AF4F6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5D3668-B177-4118-B037-4F3C45B61F0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noProof="0" dirty="0">
              <a:latin typeface="Calibri" panose="020F0502020204030204" pitchFamily="34" charset="0"/>
              <a:cs typeface="Calibri" panose="020F0502020204030204" pitchFamily="34" charset="0"/>
            </a:rPr>
            <a:t>Simulated Data</a:t>
          </a:r>
          <a:endParaRPr lang="en-US" sz="2300" kern="1200" noProof="0" dirty="0">
            <a:latin typeface="Calibri" panose="020F0502020204030204" pitchFamily="34" charset="0"/>
            <a:cs typeface="Calibri" panose="020F0502020204030204" pitchFamily="34" charset="0"/>
          </a:endParaRPr>
        </a:p>
      </dsp:txBody>
      <dsp:txXfrm>
        <a:off x="5671332" y="2427484"/>
        <a:ext cx="2370489" cy="720000"/>
      </dsp:txXfrm>
    </dsp:sp>
    <dsp:sp modelId="{DD4E1F01-F6A9-4322-B452-502BEE867AC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C6704-BB29-43C6-A89B-790EC5B08103}">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noProof="0" dirty="0">
              <a:latin typeface="Calibri" panose="020F0502020204030204" pitchFamily="34" charset="0"/>
              <a:cs typeface="Calibri" panose="020F0502020204030204" pitchFamily="34" charset="0"/>
            </a:rPr>
            <a:t>Basic Interactivity</a:t>
          </a:r>
          <a:br>
            <a:rPr lang="en-US" sz="2300" kern="1200" noProof="0" dirty="0">
              <a:latin typeface="Calibri" panose="020F0502020204030204" pitchFamily="34" charset="0"/>
              <a:cs typeface="Calibri" panose="020F0502020204030204" pitchFamily="34" charset="0"/>
            </a:rPr>
          </a:br>
          <a:endParaRPr lang="en-US" sz="2300" kern="1200" noProof="0" dirty="0">
            <a:latin typeface="Calibri" panose="020F0502020204030204" pitchFamily="34" charset="0"/>
            <a:cs typeface="Calibri" panose="020F0502020204030204" pitchFamily="34" charset="0"/>
          </a:endParaRPr>
        </a:p>
      </dsp:txBody>
      <dsp:txXfrm>
        <a:off x="8456657" y="2427484"/>
        <a:ext cx="2370489"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80A7E-9987-2B48-B9BD-83B5FCED584F}">
      <dsp:nvSpPr>
        <dsp:cNvPr id="0" name=""/>
        <dsp:cNvSpPr/>
      </dsp:nvSpPr>
      <dsp:spPr>
        <a:xfrm>
          <a:off x="0" y="352809"/>
          <a:ext cx="10515600" cy="478800"/>
        </a:xfrm>
        <a:prstGeom prst="rect">
          <a:avLst/>
        </a:prstGeom>
        <a:solidFill>
          <a:schemeClr val="lt1">
            <a:alpha val="9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7A1A34-B0AA-6342-911E-C7A2BD659443}">
      <dsp:nvSpPr>
        <dsp:cNvPr id="0" name=""/>
        <dsp:cNvSpPr/>
      </dsp:nvSpPr>
      <dsp:spPr>
        <a:xfrm>
          <a:off x="525780" y="72369"/>
          <a:ext cx="7360920" cy="560879"/>
        </a:xfrm>
        <a:prstGeom prst="round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Calibri" panose="020F0502020204030204" pitchFamily="34" charset="0"/>
              <a:cs typeface="Calibri" panose="020F0502020204030204" pitchFamily="34" charset="0"/>
            </a:rPr>
            <a:t>Customizable Predictions</a:t>
          </a:r>
          <a:endParaRPr lang="en-US" sz="1900" kern="1200" dirty="0">
            <a:latin typeface="Calibri" panose="020F0502020204030204" pitchFamily="34" charset="0"/>
            <a:cs typeface="Calibri" panose="020F0502020204030204" pitchFamily="34" charset="0"/>
          </a:endParaRPr>
        </a:p>
      </dsp:txBody>
      <dsp:txXfrm>
        <a:off x="553160" y="99749"/>
        <a:ext cx="7306160" cy="506119"/>
      </dsp:txXfrm>
    </dsp:sp>
    <dsp:sp modelId="{893F7722-C247-A747-B689-47D9109D6BD1}">
      <dsp:nvSpPr>
        <dsp:cNvPr id="0" name=""/>
        <dsp:cNvSpPr/>
      </dsp:nvSpPr>
      <dsp:spPr>
        <a:xfrm>
          <a:off x="0" y="1214649"/>
          <a:ext cx="10515600" cy="478800"/>
        </a:xfrm>
        <a:prstGeom prst="rect">
          <a:avLst/>
        </a:prstGeom>
        <a:solidFill>
          <a:schemeClr val="lt1">
            <a:alpha val="90000"/>
            <a:hueOff val="0"/>
            <a:satOff val="0"/>
            <a:lumOff val="0"/>
            <a:alphaOff val="0"/>
          </a:schemeClr>
        </a:solidFill>
        <a:ln w="19050" cap="flat" cmpd="sng" algn="ctr">
          <a:solidFill>
            <a:schemeClr val="accent1">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F7A3F273-B8D0-AB4B-BBBC-DA4A1AA8E6B6}">
      <dsp:nvSpPr>
        <dsp:cNvPr id="0" name=""/>
        <dsp:cNvSpPr/>
      </dsp:nvSpPr>
      <dsp:spPr>
        <a:xfrm>
          <a:off x="525780" y="934209"/>
          <a:ext cx="7360920" cy="560879"/>
        </a:xfrm>
        <a:prstGeom prst="roundRect">
          <a:avLst/>
        </a:prstGeom>
        <a:solidFill>
          <a:schemeClr val="accent1">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Calibri" panose="020F0502020204030204" pitchFamily="34" charset="0"/>
              <a:cs typeface="Calibri" panose="020F0502020204030204" pitchFamily="34" charset="0"/>
            </a:rPr>
            <a:t>Resource Optimization</a:t>
          </a:r>
          <a:endParaRPr lang="en-US" sz="1900" kern="1200" dirty="0">
            <a:latin typeface="Calibri" panose="020F0502020204030204" pitchFamily="34" charset="0"/>
            <a:cs typeface="Calibri" panose="020F0502020204030204" pitchFamily="34" charset="0"/>
          </a:endParaRPr>
        </a:p>
      </dsp:txBody>
      <dsp:txXfrm>
        <a:off x="553160" y="961589"/>
        <a:ext cx="7306160" cy="506119"/>
      </dsp:txXfrm>
    </dsp:sp>
    <dsp:sp modelId="{4B4244C6-D954-084A-A910-F9BB952FC6FE}">
      <dsp:nvSpPr>
        <dsp:cNvPr id="0" name=""/>
        <dsp:cNvSpPr/>
      </dsp:nvSpPr>
      <dsp:spPr>
        <a:xfrm>
          <a:off x="0" y="2076489"/>
          <a:ext cx="10515600" cy="478800"/>
        </a:xfrm>
        <a:prstGeom prst="rect">
          <a:avLst/>
        </a:prstGeom>
        <a:solidFill>
          <a:schemeClr val="lt1">
            <a:alpha val="90000"/>
            <a:hueOff val="0"/>
            <a:satOff val="0"/>
            <a:lumOff val="0"/>
            <a:alphaOff val="0"/>
          </a:schemeClr>
        </a:solidFill>
        <a:ln w="1905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6D015190-4C4E-534C-BF1B-D88FAC7CB2E7}">
      <dsp:nvSpPr>
        <dsp:cNvPr id="0" name=""/>
        <dsp:cNvSpPr/>
      </dsp:nvSpPr>
      <dsp:spPr>
        <a:xfrm>
          <a:off x="525780" y="1796049"/>
          <a:ext cx="7360920" cy="560879"/>
        </a:xfrm>
        <a:prstGeom prst="round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Calibri" panose="020F0502020204030204" pitchFamily="34" charset="0"/>
              <a:cs typeface="Calibri" panose="020F0502020204030204" pitchFamily="34" charset="0"/>
            </a:rPr>
            <a:t>Decision Support</a:t>
          </a:r>
          <a:endParaRPr lang="en-US" sz="1900" kern="1200" dirty="0">
            <a:latin typeface="Calibri" panose="020F0502020204030204" pitchFamily="34" charset="0"/>
            <a:cs typeface="Calibri" panose="020F0502020204030204" pitchFamily="34" charset="0"/>
          </a:endParaRPr>
        </a:p>
      </dsp:txBody>
      <dsp:txXfrm>
        <a:off x="553160" y="1823429"/>
        <a:ext cx="7306160" cy="506119"/>
      </dsp:txXfrm>
    </dsp:sp>
    <dsp:sp modelId="{275D73F1-4FB3-D94B-A68B-4725B3C96A51}">
      <dsp:nvSpPr>
        <dsp:cNvPr id="0" name=""/>
        <dsp:cNvSpPr/>
      </dsp:nvSpPr>
      <dsp:spPr>
        <a:xfrm>
          <a:off x="0" y="2938329"/>
          <a:ext cx="10515600" cy="478800"/>
        </a:xfrm>
        <a:prstGeom prst="rect">
          <a:avLst/>
        </a:prstGeom>
        <a:solidFill>
          <a:schemeClr val="lt1">
            <a:alpha val="90000"/>
            <a:hueOff val="0"/>
            <a:satOff val="0"/>
            <a:lumOff val="0"/>
            <a:alphaOff val="0"/>
          </a:schemeClr>
        </a:solidFill>
        <a:ln w="19050" cap="flat" cmpd="sng" algn="ctr">
          <a:solidFill>
            <a:schemeClr val="accent1">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01DB8CD9-B31B-5642-8F50-7851CFA3D001}">
      <dsp:nvSpPr>
        <dsp:cNvPr id="0" name=""/>
        <dsp:cNvSpPr/>
      </dsp:nvSpPr>
      <dsp:spPr>
        <a:xfrm>
          <a:off x="525780" y="2657889"/>
          <a:ext cx="7360920" cy="560879"/>
        </a:xfrm>
        <a:prstGeom prst="roundRect">
          <a:avLst/>
        </a:prstGeom>
        <a:solidFill>
          <a:schemeClr val="accent1">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Calibri" panose="020F0502020204030204" pitchFamily="34" charset="0"/>
              <a:cs typeface="Calibri" panose="020F0502020204030204" pitchFamily="34" charset="0"/>
            </a:rPr>
            <a:t>Scalability</a:t>
          </a:r>
          <a:endParaRPr lang="en-US" sz="1900" kern="1200" dirty="0">
            <a:latin typeface="Calibri" panose="020F0502020204030204" pitchFamily="34" charset="0"/>
            <a:cs typeface="Calibri" panose="020F0502020204030204" pitchFamily="34" charset="0"/>
          </a:endParaRPr>
        </a:p>
      </dsp:txBody>
      <dsp:txXfrm>
        <a:off x="553160" y="2685269"/>
        <a:ext cx="7306160" cy="506119"/>
      </dsp:txXfrm>
    </dsp:sp>
    <dsp:sp modelId="{35540320-D0E1-9D41-93FC-B98A9A7759E5}">
      <dsp:nvSpPr>
        <dsp:cNvPr id="0" name=""/>
        <dsp:cNvSpPr/>
      </dsp:nvSpPr>
      <dsp:spPr>
        <a:xfrm>
          <a:off x="0" y="3800169"/>
          <a:ext cx="10515600" cy="478800"/>
        </a:xfrm>
        <a:prstGeom prst="rect">
          <a:avLst/>
        </a:prstGeom>
        <a:solidFill>
          <a:schemeClr val="lt1">
            <a:alpha val="90000"/>
            <a:hueOff val="0"/>
            <a:satOff val="0"/>
            <a:lumOff val="0"/>
            <a:alphaOff val="0"/>
          </a:schemeClr>
        </a:solidFill>
        <a:ln w="1905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C6667D18-90F8-C344-9EA3-9E21BE5EDFBB}">
      <dsp:nvSpPr>
        <dsp:cNvPr id="0" name=""/>
        <dsp:cNvSpPr/>
      </dsp:nvSpPr>
      <dsp:spPr>
        <a:xfrm>
          <a:off x="525780" y="3519729"/>
          <a:ext cx="7360920" cy="560879"/>
        </a:xfrm>
        <a:prstGeom prst="round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Calibri" panose="020F0502020204030204" pitchFamily="34" charset="0"/>
              <a:cs typeface="Calibri" panose="020F0502020204030204" pitchFamily="34" charset="0"/>
            </a:rPr>
            <a:t>Value-Based Care</a:t>
          </a:r>
          <a:endParaRPr lang="en-US" sz="1900" kern="1200" dirty="0">
            <a:latin typeface="Calibri" panose="020F0502020204030204" pitchFamily="34" charset="0"/>
            <a:cs typeface="Calibri" panose="020F0502020204030204" pitchFamily="34" charset="0"/>
          </a:endParaRPr>
        </a:p>
      </dsp:txBody>
      <dsp:txXfrm>
        <a:off x="553160" y="3547109"/>
        <a:ext cx="7306160" cy="5061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F82A-1DC3-551E-7BB2-822D1E1632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4326D-8409-C6B4-DBAA-AD097701E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E15E8F-067F-3902-0DC1-555594F54FD1}"/>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5" name="Footer Placeholder 4">
            <a:extLst>
              <a:ext uri="{FF2B5EF4-FFF2-40B4-BE49-F238E27FC236}">
                <a16:creationId xmlns:a16="http://schemas.microsoft.com/office/drawing/2014/main" id="{90F430CD-294A-6799-E191-21383DD765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95FCFB-57BC-DDBE-5B07-88838D1330A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34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ED4C-FD72-6BCE-03CC-70B09A68D3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E10222-16A9-ADC0-82DD-458AC5CDB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9B85A-A4EA-74E8-53CF-11206A19B782}"/>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5" name="Footer Placeholder 4">
            <a:extLst>
              <a:ext uri="{FF2B5EF4-FFF2-40B4-BE49-F238E27FC236}">
                <a16:creationId xmlns:a16="http://schemas.microsoft.com/office/drawing/2014/main" id="{0858062B-F11E-C48C-0677-DD32ACD5C0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3DA972-E678-C34D-BCBA-D749254695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27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9D91D-1C4C-0B5B-20B6-637CBA44CD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EDDAAF-9D7B-CB13-2D79-445FFF27D7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CE76B-C64F-CF16-391A-95BD5A02AD0A}"/>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5" name="Footer Placeholder 4">
            <a:extLst>
              <a:ext uri="{FF2B5EF4-FFF2-40B4-BE49-F238E27FC236}">
                <a16:creationId xmlns:a16="http://schemas.microsoft.com/office/drawing/2014/main" id="{E37D1D61-7DC2-2A6F-55B3-1BBF2D2CF0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0E8AF7-BCEF-FA03-BF28-39EC4AAB884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86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3A18-9681-F201-4694-446C97967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B96D1D-026A-832C-E419-62C1AF80F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6B943-57B1-1F40-0D6F-716790C25C39}"/>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5" name="Footer Placeholder 4">
            <a:extLst>
              <a:ext uri="{FF2B5EF4-FFF2-40B4-BE49-F238E27FC236}">
                <a16:creationId xmlns:a16="http://schemas.microsoft.com/office/drawing/2014/main" id="{822EFACE-8615-4397-E393-A4D61FE0E2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17D887-E163-8FB1-9F5D-F55B38FA175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24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4553-172E-EA59-745C-4B297D57D2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6759A8-DBC0-660A-B0BC-9E48EEB083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D5647E-F07D-95B8-4232-FE7257ED61A0}"/>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5" name="Footer Placeholder 4">
            <a:extLst>
              <a:ext uri="{FF2B5EF4-FFF2-40B4-BE49-F238E27FC236}">
                <a16:creationId xmlns:a16="http://schemas.microsoft.com/office/drawing/2014/main" id="{2E7FD059-BFEE-BFFE-2180-0581F7AB8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74ACA-85E9-7E71-A252-777A9A8E1A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89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DE57-988D-7FAF-2BFB-F9E3C7F1A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7971F-19D8-E4D5-F094-B558E3764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B65BF-0EA4-ED55-1238-6A4ECA315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6066B2-3026-C3DD-6E74-24B1900C494D}"/>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6" name="Footer Placeholder 5">
            <a:extLst>
              <a:ext uri="{FF2B5EF4-FFF2-40B4-BE49-F238E27FC236}">
                <a16:creationId xmlns:a16="http://schemas.microsoft.com/office/drawing/2014/main" id="{85A0749B-78EA-6A25-A395-9E06615A7B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B5E7EF-ECD1-4CD9-A0AC-A9F44FDC488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05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21EA-E74B-E979-1A59-1AF1DA255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76C19E-0CA6-F1B6-5B34-6D16FADA2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3B82B-48D1-0FA4-9BE2-058BB3563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0A4FEB-CBE8-E709-9514-15DBFB597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1AE0D-CF37-D3A3-9C17-B6BC4FBCBC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A047E-C89E-6C42-D599-CCD96470FFE9}"/>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8" name="Footer Placeholder 7">
            <a:extLst>
              <a:ext uri="{FF2B5EF4-FFF2-40B4-BE49-F238E27FC236}">
                <a16:creationId xmlns:a16="http://schemas.microsoft.com/office/drawing/2014/main" id="{9982A0F1-E973-F6AE-33A1-92430F98B8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C0ABAB7-F5CC-9D73-A561-D0D4CE420A9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39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DC83-15DB-FFB3-7777-DDB9DE98E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CD9E03-4043-731B-D6CF-5DCF8A480A39}"/>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4" name="Footer Placeholder 3">
            <a:extLst>
              <a:ext uri="{FF2B5EF4-FFF2-40B4-BE49-F238E27FC236}">
                <a16:creationId xmlns:a16="http://schemas.microsoft.com/office/drawing/2014/main" id="{B1AAF765-CE56-FFEE-7999-AC2C4F0E73B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4865CA-CE2B-85AB-B9BB-80672E80CB5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81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79259-60BA-6440-8961-48F1617116EB}"/>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3" name="Footer Placeholder 2">
            <a:extLst>
              <a:ext uri="{FF2B5EF4-FFF2-40B4-BE49-F238E27FC236}">
                <a16:creationId xmlns:a16="http://schemas.microsoft.com/office/drawing/2014/main" id="{D7BC8E86-A170-A3A2-8E28-77F173EEE5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3C9017-FE00-1863-EDD4-D3221F66F7C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413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E99D-8217-C2AC-9BD4-442A2EEAF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C458F-1F07-ED52-3E31-983583458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A74167-09C7-CBED-6F20-F4BAA6CAB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B5BC7-8DE7-2091-6B37-C30EBD5261F7}"/>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6" name="Footer Placeholder 5">
            <a:extLst>
              <a:ext uri="{FF2B5EF4-FFF2-40B4-BE49-F238E27FC236}">
                <a16:creationId xmlns:a16="http://schemas.microsoft.com/office/drawing/2014/main" id="{0651B32B-3ECD-A22E-F583-87237DD8AD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0A0C33-EF50-8670-23C9-3297E2202F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20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4A44-B89B-FD7C-9891-452B068A3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B7FEC2-B8FA-D36A-40E0-333415773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A47D28-0E4A-B672-EA62-55918E71F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F9D11-492F-D83A-9852-31125C4D5339}"/>
              </a:ext>
            </a:extLst>
          </p:cNvPr>
          <p:cNvSpPr>
            <a:spLocks noGrp="1"/>
          </p:cNvSpPr>
          <p:nvPr>
            <p:ph type="dt" sz="half" idx="10"/>
          </p:nvPr>
        </p:nvSpPr>
        <p:spPr/>
        <p:txBody>
          <a:bodyPr/>
          <a:lstStyle/>
          <a:p>
            <a:fld id="{B61BEF0D-F0BB-DE4B-95CE-6DB70DBA9567}" type="datetimeFigureOut">
              <a:rPr lang="en-US" smtClean="0"/>
              <a:pPr/>
              <a:t>8/21/24</a:t>
            </a:fld>
            <a:endParaRPr lang="en-US" dirty="0"/>
          </a:p>
        </p:txBody>
      </p:sp>
      <p:sp>
        <p:nvSpPr>
          <p:cNvPr id="6" name="Footer Placeholder 5">
            <a:extLst>
              <a:ext uri="{FF2B5EF4-FFF2-40B4-BE49-F238E27FC236}">
                <a16:creationId xmlns:a16="http://schemas.microsoft.com/office/drawing/2014/main" id="{9CCB8774-DC7A-C2EE-78FD-B4978A966C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31F824-9FD9-C9DF-A3BD-891948459BA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00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ACF9B-B266-B364-0D89-8F398FC0E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7E66A-1EA9-3F80-E400-AFD1A5AE6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6DB40-6520-8A68-4DDE-117ABA3B0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BEF0D-F0BB-DE4B-95CE-6DB70DBA9567}" type="datetimeFigureOut">
              <a:rPr lang="en-US" smtClean="0"/>
              <a:pPr/>
              <a:t>8/21/24</a:t>
            </a:fld>
            <a:endParaRPr lang="en-US" dirty="0"/>
          </a:p>
        </p:txBody>
      </p:sp>
      <p:sp>
        <p:nvSpPr>
          <p:cNvPr id="5" name="Footer Placeholder 4">
            <a:extLst>
              <a:ext uri="{FF2B5EF4-FFF2-40B4-BE49-F238E27FC236}">
                <a16:creationId xmlns:a16="http://schemas.microsoft.com/office/drawing/2014/main" id="{7B9C5AE7-C63B-CCCF-0BB0-BDF2B5C5E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936B539-6A14-124F-B590-A41E8583F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707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E06035-0318-1666-F85E-10531C7B1B4B}"/>
              </a:ext>
            </a:extLst>
          </p:cNvPr>
          <p:cNvSpPr>
            <a:spLocks noGrp="1"/>
          </p:cNvSpPr>
          <p:nvPr>
            <p:ph type="ctrTitle"/>
          </p:nvPr>
        </p:nvSpPr>
        <p:spPr>
          <a:xfrm>
            <a:off x="4162567" y="818984"/>
            <a:ext cx="6714699" cy="3178689"/>
          </a:xfrm>
        </p:spPr>
        <p:txBody>
          <a:bodyPr>
            <a:normAutofit/>
          </a:bodyPr>
          <a:lstStyle/>
          <a:p>
            <a:pPr algn="l"/>
            <a:r>
              <a:rPr lang="en-US" sz="4800" b="1" dirty="0" err="1">
                <a:solidFill>
                  <a:srgbClr val="FFFFFF"/>
                </a:solidFill>
              </a:rPr>
              <a:t>Harvy</a:t>
            </a:r>
            <a:r>
              <a:rPr lang="en-US" sz="4800" b="1" dirty="0">
                <a:solidFill>
                  <a:srgbClr val="FFFFFF"/>
                </a:solidFill>
              </a:rPr>
              <a:t> Gandhi</a:t>
            </a:r>
          </a:p>
        </p:txBody>
      </p:sp>
      <p:sp>
        <p:nvSpPr>
          <p:cNvPr id="26" name="Rectangle 2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978414-A0A2-52A0-6B50-3D47206B9E49}"/>
              </a:ext>
            </a:extLst>
          </p:cNvPr>
          <p:cNvSpPr>
            <a:spLocks noGrp="1"/>
          </p:cNvSpPr>
          <p:nvPr>
            <p:ph type="subTitle" idx="1"/>
          </p:nvPr>
        </p:nvSpPr>
        <p:spPr>
          <a:xfrm>
            <a:off x="4162567" y="3997673"/>
            <a:ext cx="7055893" cy="1078054"/>
          </a:xfrm>
        </p:spPr>
        <p:txBody>
          <a:bodyPr>
            <a:normAutofit/>
          </a:bodyPr>
          <a:lstStyle/>
          <a:p>
            <a:pPr algn="l"/>
            <a:r>
              <a:rPr lang="en-US" dirty="0">
                <a:solidFill>
                  <a:srgbClr val="FFFFFF"/>
                </a:solidFill>
              </a:rPr>
              <a:t>TECHNOLOGY ANALYST INTERN PRESENTATION</a:t>
            </a:r>
          </a:p>
        </p:txBody>
      </p:sp>
    </p:spTree>
    <p:extLst>
      <p:ext uri="{BB962C8B-B14F-4D97-AF65-F5344CB8AC3E}">
        <p14:creationId xmlns:p14="http://schemas.microsoft.com/office/powerpoint/2010/main" val="119390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582BDD-2069-5EE1-A982-A006C30B138E}"/>
              </a:ext>
            </a:extLst>
          </p:cNvPr>
          <p:cNvSpPr>
            <a:spLocks noGrp="1"/>
          </p:cNvSpPr>
          <p:nvPr>
            <p:ph type="title"/>
          </p:nvPr>
        </p:nvSpPr>
        <p:spPr>
          <a:xfrm>
            <a:off x="1073988" y="349112"/>
            <a:ext cx="10044023" cy="877729"/>
          </a:xfrm>
        </p:spPr>
        <p:txBody>
          <a:bodyPr anchor="ctr">
            <a:normAutofit/>
          </a:bodyPr>
          <a:lstStyle/>
          <a:p>
            <a:pPr algn="ctr"/>
            <a:r>
              <a:rPr lang="en-US" sz="3500" b="1" dirty="0">
                <a:solidFill>
                  <a:srgbClr val="FFFFFF"/>
                </a:solidFill>
                <a:latin typeface="Calibri" panose="020F0502020204030204" pitchFamily="34" charset="0"/>
                <a:cs typeface="Calibri" panose="020F0502020204030204" pitchFamily="34" charset="0"/>
              </a:rPr>
              <a:t>LIMITATIONS OF DEMONTRATION</a:t>
            </a:r>
          </a:p>
        </p:txBody>
      </p:sp>
      <p:graphicFrame>
        <p:nvGraphicFramePr>
          <p:cNvPr id="5" name="Content Placeholder 2">
            <a:extLst>
              <a:ext uri="{FF2B5EF4-FFF2-40B4-BE49-F238E27FC236}">
                <a16:creationId xmlns:a16="http://schemas.microsoft.com/office/drawing/2014/main" id="{3669DD30-B034-8FF0-FA84-E6F671AB8A66}"/>
              </a:ext>
            </a:extLst>
          </p:cNvPr>
          <p:cNvGraphicFramePr>
            <a:graphicFrameLocks noGrp="1"/>
          </p:cNvGraphicFramePr>
          <p:nvPr>
            <p:ph idx="1"/>
            <p:extLst>
              <p:ext uri="{D42A27DB-BD31-4B8C-83A1-F6EECF244321}">
                <p14:modId xmlns:p14="http://schemas.microsoft.com/office/powerpoint/2010/main" val="8712007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94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2B59-32D9-8A03-2770-6CDF88BD993C}"/>
              </a:ext>
            </a:extLst>
          </p:cNvPr>
          <p:cNvSpPr>
            <a:spLocks noGrp="1"/>
          </p:cNvSpPr>
          <p:nvPr>
            <p:ph type="title"/>
          </p:nvPr>
        </p:nvSpPr>
        <p:spPr/>
        <p:txBody>
          <a:bodyPr>
            <a:normAutofit/>
          </a:bodyPr>
          <a:lstStyle/>
          <a:p>
            <a:r>
              <a:rPr lang="en-US" sz="3500" b="1" dirty="0">
                <a:latin typeface="Calibri" panose="020F0502020204030204" pitchFamily="34" charset="0"/>
                <a:cs typeface="Calibri" panose="020F0502020204030204" pitchFamily="34" charset="0"/>
              </a:rPr>
              <a:t>BROADER PERSPECTIVE FOR COTIVITI</a:t>
            </a:r>
          </a:p>
        </p:txBody>
      </p:sp>
      <p:graphicFrame>
        <p:nvGraphicFramePr>
          <p:cNvPr id="5" name="Content Placeholder 2">
            <a:extLst>
              <a:ext uri="{FF2B5EF4-FFF2-40B4-BE49-F238E27FC236}">
                <a16:creationId xmlns:a16="http://schemas.microsoft.com/office/drawing/2014/main" id="{A8D7EB87-DCEC-2BEA-B7D8-91B8023795E3}"/>
              </a:ext>
            </a:extLst>
          </p:cNvPr>
          <p:cNvGraphicFramePr>
            <a:graphicFrameLocks noGrp="1"/>
          </p:cNvGraphicFramePr>
          <p:nvPr>
            <p:ph idx="1"/>
            <p:extLst>
              <p:ext uri="{D42A27DB-BD31-4B8C-83A1-F6EECF244321}">
                <p14:modId xmlns:p14="http://schemas.microsoft.com/office/powerpoint/2010/main" val="5254256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02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CA779-8D83-B35D-2D65-58564BBFAD35}"/>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C2FFFC87-F03C-76A1-C4E6-6DD70CAD0976}"/>
              </a:ext>
            </a:extLst>
          </p:cNvPr>
          <p:cNvSpPr>
            <a:spLocks noGrp="1"/>
          </p:cNvSpPr>
          <p:nvPr>
            <p:ph idx="1"/>
          </p:nvPr>
        </p:nvSpPr>
        <p:spPr>
          <a:xfrm>
            <a:off x="4810259" y="649480"/>
            <a:ext cx="6555347" cy="5546047"/>
          </a:xfrm>
        </p:spPr>
        <p:txBody>
          <a:bodyPr anchor="ctr">
            <a:normAutofit/>
          </a:bodyPr>
          <a:lstStyle/>
          <a:p>
            <a:pPr marL="0" indent="0">
              <a:buNone/>
            </a:pPr>
            <a:r>
              <a:rPr lang="en-US" sz="2000">
                <a:latin typeface="Calibri" panose="020F0502020204030204" pitchFamily="34" charset="0"/>
                <a:cs typeface="Calibri" panose="020F0502020204030204" pitchFamily="34" charset="0"/>
              </a:rPr>
              <a:t>In conclusion, integrating advanced pattern recognition and AI-driven analytics into clinical decision-making offers significant opportunities for improving healthcare outcomes. By leveraging tools like the Real-Time Patient Outcome Simulation Platform, Cotiviti can enhance its predictive capabilities, optimize resource allocation, and provide more personalized patient care. However, it is crucial to address potential risks such as data privacy and integration challenges to fully realize these benefits. Embracing these innovations, while managing associated risks, will position Cotiviti as a leader in advanced healthcare analytics and drive meaningful improvements in patient care.</a:t>
            </a:r>
          </a:p>
        </p:txBody>
      </p:sp>
    </p:spTree>
    <p:extLst>
      <p:ext uri="{BB962C8B-B14F-4D97-AF65-F5344CB8AC3E}">
        <p14:creationId xmlns:p14="http://schemas.microsoft.com/office/powerpoint/2010/main" val="63875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6A06BA-2142-DDA6-177B-10787497022A}"/>
              </a:ext>
            </a:extLst>
          </p:cNvPr>
          <p:cNvSpPr>
            <a:spLocks noGrp="1"/>
          </p:cNvSpPr>
          <p:nvPr>
            <p:ph type="title"/>
          </p:nvPr>
        </p:nvSpPr>
        <p:spPr>
          <a:xfrm>
            <a:off x="826396" y="586855"/>
            <a:ext cx="4230100" cy="3387497"/>
          </a:xfrm>
        </p:spPr>
        <p:txBody>
          <a:bodyPr anchor="b">
            <a:normAutofit/>
          </a:bodyPr>
          <a:lstStyle/>
          <a:p>
            <a:pPr algn="r"/>
            <a:r>
              <a:rPr lang="en-US" sz="3500" dirty="0">
                <a:solidFill>
                  <a:srgbClr val="FFFFFF"/>
                </a:solidFill>
                <a:latin typeface="Calibri" panose="020F0502020204030204" pitchFamily="34" charset="0"/>
                <a:cs typeface="Calibri" panose="020F0502020204030204" pitchFamily="34" charset="0"/>
              </a:rPr>
              <a:t>TABLE OF CONTENT</a:t>
            </a:r>
          </a:p>
        </p:txBody>
      </p:sp>
      <p:sp>
        <p:nvSpPr>
          <p:cNvPr id="3" name="Content Placeholder 2">
            <a:extLst>
              <a:ext uri="{FF2B5EF4-FFF2-40B4-BE49-F238E27FC236}">
                <a16:creationId xmlns:a16="http://schemas.microsoft.com/office/drawing/2014/main" id="{B5527E08-D7DC-7B1C-9F80-5E80E03B6F54}"/>
              </a:ext>
            </a:extLst>
          </p:cNvPr>
          <p:cNvSpPr>
            <a:spLocks noGrp="1"/>
          </p:cNvSpPr>
          <p:nvPr>
            <p:ph idx="1"/>
          </p:nvPr>
        </p:nvSpPr>
        <p:spPr>
          <a:xfrm>
            <a:off x="6503158" y="649480"/>
            <a:ext cx="4862447" cy="5546047"/>
          </a:xfrm>
        </p:spPr>
        <p:txBody>
          <a:bodyPr anchor="ctr">
            <a:normAutofit/>
          </a:bodyPr>
          <a:lstStyle/>
          <a:p>
            <a:r>
              <a:rPr lang="en-US" sz="2000" dirty="0">
                <a:latin typeface="Calibri" panose="020F0502020204030204" pitchFamily="34" charset="0"/>
                <a:cs typeface="Calibri" panose="020F0502020204030204" pitchFamily="34" charset="0"/>
              </a:rPr>
              <a:t>Introduction</a:t>
            </a:r>
          </a:p>
          <a:p>
            <a:r>
              <a:rPr lang="en-US" sz="2000" dirty="0">
                <a:latin typeface="Calibri" panose="020F0502020204030204" pitchFamily="34" charset="0"/>
                <a:cs typeface="Calibri" panose="020F0502020204030204" pitchFamily="34" charset="0"/>
              </a:rPr>
              <a:t>Analyzing relevant trends</a:t>
            </a:r>
          </a:p>
          <a:p>
            <a:r>
              <a:rPr lang="en-US" sz="2000" dirty="0">
                <a:latin typeface="Calibri" panose="020F0502020204030204" pitchFamily="34" charset="0"/>
                <a:cs typeface="Calibri" panose="020F0502020204030204" pitchFamily="34" charset="0"/>
              </a:rPr>
              <a:t>Opportunities and Threats</a:t>
            </a:r>
          </a:p>
          <a:p>
            <a:r>
              <a:rPr lang="en-US" sz="2000" dirty="0">
                <a:latin typeface="Calibri" panose="020F0502020204030204" pitchFamily="34" charset="0"/>
                <a:cs typeface="Calibri" panose="020F0502020204030204" pitchFamily="34" charset="0"/>
              </a:rPr>
              <a:t>Proposed Options</a:t>
            </a:r>
          </a:p>
          <a:p>
            <a:r>
              <a:rPr lang="en-US" sz="2000" dirty="0">
                <a:latin typeface="Calibri" panose="020F0502020204030204" pitchFamily="34" charset="0"/>
                <a:cs typeface="Calibri" panose="020F0502020204030204" pitchFamily="34" charset="0"/>
              </a:rPr>
              <a:t>Proof of Concept</a:t>
            </a:r>
          </a:p>
          <a:p>
            <a:r>
              <a:rPr lang="en-US" sz="2000" dirty="0">
                <a:latin typeface="Calibri" panose="020F0502020204030204" pitchFamily="34" charset="0"/>
                <a:cs typeface="Calibri" panose="020F0502020204030204" pitchFamily="34" charset="0"/>
              </a:rPr>
              <a:t>Demonstration and Implementation</a:t>
            </a:r>
          </a:p>
          <a:p>
            <a:r>
              <a:rPr lang="en-US" sz="2000" dirty="0">
                <a:latin typeface="Calibri" panose="020F0502020204030204" pitchFamily="34" charset="0"/>
                <a:cs typeface="Calibri" panose="020F0502020204030204" pitchFamily="34" charset="0"/>
              </a:rPr>
              <a:t>Limitations and Future Scope</a:t>
            </a:r>
          </a:p>
          <a:p>
            <a:r>
              <a:rPr lang="en-US" sz="2000" dirty="0">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416060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2C3B0-5289-523A-269B-98B0AE0AE125}"/>
              </a:ext>
            </a:extLst>
          </p:cNvPr>
          <p:cNvSpPr>
            <a:spLocks noGrp="1"/>
          </p:cNvSpPr>
          <p:nvPr>
            <p:ph type="title"/>
          </p:nvPr>
        </p:nvSpPr>
        <p:spPr>
          <a:xfrm>
            <a:off x="838200" y="556995"/>
            <a:ext cx="10866120" cy="1133693"/>
          </a:xfrm>
        </p:spPr>
        <p:txBody>
          <a:bodyPr>
            <a:noAutofit/>
          </a:bodyPr>
          <a:lstStyle/>
          <a:p>
            <a:br>
              <a:rPr lang="en-US" sz="3000" b="1" dirty="0">
                <a:latin typeface="Calibri" panose="020F0502020204030204" pitchFamily="34" charset="0"/>
                <a:cs typeface="Calibri" panose="020F0502020204030204" pitchFamily="34" charset="0"/>
              </a:rPr>
            </a:br>
            <a:r>
              <a:rPr lang="en-US" sz="3500" b="1" dirty="0">
                <a:latin typeface="Calibri" panose="020F0502020204030204" pitchFamily="34" charset="0"/>
                <a:cs typeface="Calibri" panose="020F0502020204030204" pitchFamily="34" charset="0"/>
              </a:rPr>
              <a:t>CLINICAL DECISION MAKING AND PATTERN RECOGNITION</a:t>
            </a:r>
            <a:br>
              <a:rPr lang="en-US" sz="3000" b="1" dirty="0">
                <a:latin typeface="Calibri" panose="020F0502020204030204" pitchFamily="34" charset="0"/>
                <a:cs typeface="Calibri" panose="020F0502020204030204" pitchFamily="34" charset="0"/>
              </a:rPr>
            </a:br>
            <a:endParaRPr lang="en-US" sz="3000" b="1" dirty="0">
              <a:latin typeface="Calibri" panose="020F0502020204030204" pitchFamily="34" charset="0"/>
              <a:cs typeface="Calibri" panose="020F0502020204030204" pitchFamily="34" charset="0"/>
            </a:endParaRPr>
          </a:p>
        </p:txBody>
      </p:sp>
      <p:graphicFrame>
        <p:nvGraphicFramePr>
          <p:cNvPr id="12" name="Content Placeholder 2">
            <a:extLst>
              <a:ext uri="{FF2B5EF4-FFF2-40B4-BE49-F238E27FC236}">
                <a16:creationId xmlns:a16="http://schemas.microsoft.com/office/drawing/2014/main" id="{9DE198E5-7666-5EE8-7BFE-A5726E1C30CE}"/>
              </a:ext>
            </a:extLst>
          </p:cNvPr>
          <p:cNvGraphicFramePr>
            <a:graphicFrameLocks noGrp="1"/>
          </p:cNvGraphicFramePr>
          <p:nvPr>
            <p:ph idx="1"/>
            <p:extLst>
              <p:ext uri="{D42A27DB-BD31-4B8C-83A1-F6EECF244321}">
                <p14:modId xmlns:p14="http://schemas.microsoft.com/office/powerpoint/2010/main" val="2454156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72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C433-E5A4-D2F7-4249-880B51490361}"/>
              </a:ext>
            </a:extLst>
          </p:cNvPr>
          <p:cNvSpPr>
            <a:spLocks noGrp="1"/>
          </p:cNvSpPr>
          <p:nvPr>
            <p:ph type="title"/>
          </p:nvPr>
        </p:nvSpPr>
        <p:spPr>
          <a:xfrm>
            <a:off x="838200" y="500062"/>
            <a:ext cx="10515600" cy="1325563"/>
          </a:xfrm>
        </p:spPr>
        <p:txBody>
          <a:bodyPr>
            <a:normAutofit fontScale="90000"/>
          </a:bodyPr>
          <a:lstStyle/>
          <a:p>
            <a:br>
              <a:rPr lang="en-US" sz="3000" b="1" dirty="0">
                <a:latin typeface="Calibri" panose="020F0502020204030204" pitchFamily="34" charset="0"/>
                <a:cs typeface="Calibri" panose="020F0502020204030204" pitchFamily="34" charset="0"/>
              </a:rPr>
            </a:br>
            <a:r>
              <a:rPr lang="en-US" sz="3900" b="1" dirty="0">
                <a:latin typeface="Calibri" panose="020F0502020204030204" pitchFamily="34" charset="0"/>
                <a:cs typeface="Calibri" panose="020F0502020204030204" pitchFamily="34" charset="0"/>
              </a:rPr>
              <a:t>ANALYZING RELEVANT TRENDS</a:t>
            </a:r>
            <a:br>
              <a:rPr lang="en-US" sz="3000" b="1" dirty="0">
                <a:latin typeface="Calibri" panose="020F0502020204030204" pitchFamily="34" charset="0"/>
                <a:cs typeface="Calibri" panose="020F0502020204030204" pitchFamily="34" charset="0"/>
              </a:rPr>
            </a:br>
            <a:r>
              <a:rPr lang="en-US" sz="1600" i="1" dirty="0">
                <a:latin typeface="Calibri" panose="020F0502020204030204" pitchFamily="34" charset="0"/>
                <a:cs typeface="Calibri" panose="020F0502020204030204" pitchFamily="34" charset="0"/>
              </a:rPr>
              <a:t>AI-Powered Transformation in Healthcare</a:t>
            </a:r>
            <a:br>
              <a:rPr lang="en-US" sz="3000" b="1" dirty="0">
                <a:latin typeface="Calibri" panose="020F0502020204030204" pitchFamily="34" charset="0"/>
                <a:cs typeface="Calibri" panose="020F0502020204030204" pitchFamily="34" charset="0"/>
              </a:rPr>
            </a:br>
            <a:endParaRPr lang="en-US" sz="3000" b="1" dirty="0">
              <a:latin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274AB4BF-EB15-07C2-6BE7-E6D59E630CE5}"/>
              </a:ext>
            </a:extLst>
          </p:cNvPr>
          <p:cNvGraphicFramePr>
            <a:graphicFrameLocks noGrp="1"/>
          </p:cNvGraphicFramePr>
          <p:nvPr>
            <p:ph idx="1"/>
            <p:extLst>
              <p:ext uri="{D42A27DB-BD31-4B8C-83A1-F6EECF244321}">
                <p14:modId xmlns:p14="http://schemas.microsoft.com/office/powerpoint/2010/main" val="2323824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59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noFill/>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416D6B-4669-EF23-A61C-295AB30EF2AE}"/>
              </a:ext>
            </a:extLst>
          </p:cNvPr>
          <p:cNvSpPr>
            <a:spLocks noGrp="1"/>
          </p:cNvSpPr>
          <p:nvPr>
            <p:ph type="title"/>
          </p:nvPr>
        </p:nvSpPr>
        <p:spPr>
          <a:xfrm>
            <a:off x="1115568" y="548640"/>
            <a:ext cx="10168128" cy="1179576"/>
          </a:xfrm>
          <a:noFill/>
        </p:spPr>
        <p:txBody>
          <a:bodyPr>
            <a:normAutofit fontScale="90000"/>
          </a:bodyPr>
          <a:lstStyle/>
          <a:p>
            <a:pPr rtl="0">
              <a:spcBef>
                <a:spcPts val="0"/>
              </a:spcBef>
              <a:spcAft>
                <a:spcPts val="0"/>
              </a:spcAft>
            </a:pPr>
            <a:br>
              <a:rPr lang="en-US" sz="3900" b="1" dirty="0">
                <a:latin typeface="Calibri" panose="020F0502020204030204" pitchFamily="34" charset="0"/>
                <a:cs typeface="Calibri" panose="020F0502020204030204" pitchFamily="34" charset="0"/>
              </a:rPr>
            </a:br>
            <a:r>
              <a:rPr lang="en-US" sz="3900" b="1" dirty="0">
                <a:latin typeface="Calibri" panose="020F0502020204030204" pitchFamily="34" charset="0"/>
                <a:cs typeface="Calibri" panose="020F0502020204030204" pitchFamily="34" charset="0"/>
              </a:rPr>
              <a:t>OPPORTUNITIES AND THREATS</a:t>
            </a:r>
            <a:br>
              <a:rPr lang="en-US" sz="3000" b="1" dirty="0">
                <a:latin typeface="Calibri" panose="020F0502020204030204" pitchFamily="34" charset="0"/>
                <a:cs typeface="Calibri" panose="020F0502020204030204" pitchFamily="34" charset="0"/>
              </a:rPr>
            </a:br>
            <a:r>
              <a:rPr lang="en-US" sz="1800" b="0" i="1" u="none" strike="noStrike" dirty="0">
                <a:solidFill>
                  <a:srgbClr val="000000"/>
                </a:solidFill>
                <a:effectLst/>
                <a:latin typeface="Calibri" panose="020F0502020204030204" pitchFamily="34" charset="0"/>
                <a:cs typeface="Calibri" panose="020F0502020204030204" pitchFamily="34" charset="0"/>
              </a:rPr>
              <a:t>Balancing Innovation with Risk</a:t>
            </a:r>
            <a:br>
              <a:rPr lang="en-US" sz="1200" b="0" dirty="0">
                <a:effectLst/>
                <a:latin typeface="Calibri" panose="020F0502020204030204" pitchFamily="34" charset="0"/>
                <a:cs typeface="Calibri" panose="020F0502020204030204" pitchFamily="34" charset="0"/>
              </a:rPr>
            </a:br>
            <a:br>
              <a:rPr lang="en-US" sz="1200" dirty="0">
                <a:latin typeface="Calibri" panose="020F0502020204030204" pitchFamily="34" charset="0"/>
                <a:cs typeface="Calibri" panose="020F0502020204030204" pitchFamily="34" charset="0"/>
              </a:rPr>
            </a:br>
            <a:endParaRPr lang="en-US" sz="3000" b="1" dirty="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782994E-5EB2-1247-6BC8-0D8C1811FD71}"/>
              </a:ext>
            </a:extLst>
          </p:cNvPr>
          <p:cNvGraphicFramePr>
            <a:graphicFrameLocks noGrp="1"/>
          </p:cNvGraphicFramePr>
          <p:nvPr>
            <p:ph idx="1"/>
            <p:extLst>
              <p:ext uri="{D42A27DB-BD31-4B8C-83A1-F6EECF244321}">
                <p14:modId xmlns:p14="http://schemas.microsoft.com/office/powerpoint/2010/main" val="1609171681"/>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86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2A401-AF26-9B4A-AECB-EBAA3606C5A2}"/>
              </a:ext>
            </a:extLst>
          </p:cNvPr>
          <p:cNvSpPr>
            <a:spLocks noGrp="1"/>
          </p:cNvSpPr>
          <p:nvPr>
            <p:ph type="title"/>
          </p:nvPr>
        </p:nvSpPr>
        <p:spPr>
          <a:xfrm>
            <a:off x="1043631" y="809898"/>
            <a:ext cx="10173010" cy="1554480"/>
          </a:xfrm>
        </p:spPr>
        <p:txBody>
          <a:bodyPr anchor="ctr">
            <a:normAutofit fontScale="90000"/>
          </a:bodyPr>
          <a:lstStyle/>
          <a:p>
            <a:pPr rtl="0">
              <a:spcBef>
                <a:spcPts val="1200"/>
              </a:spcBef>
              <a:spcAft>
                <a:spcPts val="1200"/>
              </a:spcAft>
            </a:pPr>
            <a:br>
              <a:rPr lang="en-US" sz="4800" dirty="0">
                <a:latin typeface="Calibri" panose="020F0502020204030204" pitchFamily="34" charset="0"/>
                <a:cs typeface="Calibri" panose="020F0502020204030204" pitchFamily="34" charset="0"/>
              </a:rPr>
            </a:br>
            <a:r>
              <a:rPr lang="en-US" sz="3900" b="1" dirty="0">
                <a:latin typeface="Calibri" panose="020F0502020204030204" pitchFamily="34" charset="0"/>
                <a:cs typeface="Calibri" panose="020F0502020204030204" pitchFamily="34" charset="0"/>
              </a:rPr>
              <a:t>PROPOSED OPTIONS </a:t>
            </a:r>
            <a:br>
              <a:rPr lang="en-US" sz="4800" dirty="0">
                <a:latin typeface="Calibri" panose="020F0502020204030204" pitchFamily="34" charset="0"/>
                <a:cs typeface="Calibri" panose="020F0502020204030204" pitchFamily="34" charset="0"/>
              </a:rPr>
            </a:br>
            <a:r>
              <a:rPr lang="en-US" sz="1800" b="0" i="1" u="none" strike="noStrike" dirty="0">
                <a:solidFill>
                  <a:srgbClr val="000000"/>
                </a:solidFill>
                <a:effectLst/>
                <a:latin typeface="Calibri" panose="020F0502020204030204" pitchFamily="34" charset="0"/>
                <a:cs typeface="Calibri" panose="020F0502020204030204" pitchFamily="34" charset="0"/>
              </a:rPr>
              <a:t>Driving Innovation in Healthcare Analytics and Strategic </a:t>
            </a:r>
            <a:r>
              <a:rPr lang="en-US" sz="1800" i="1" dirty="0">
                <a:solidFill>
                  <a:srgbClr val="000000"/>
                </a:solidFill>
                <a:latin typeface="Calibri" panose="020F0502020204030204" pitchFamily="34" charset="0"/>
                <a:cs typeface="Calibri" panose="020F0502020204030204" pitchFamily="34" charset="0"/>
              </a:rPr>
              <a:t>O</a:t>
            </a:r>
            <a:r>
              <a:rPr lang="en-US" sz="1800" b="0" i="1" u="none" strike="noStrike" dirty="0">
                <a:solidFill>
                  <a:srgbClr val="000000"/>
                </a:solidFill>
                <a:effectLst/>
                <a:latin typeface="Calibri" panose="020F0502020204030204" pitchFamily="34" charset="0"/>
                <a:cs typeface="Calibri" panose="020F0502020204030204" pitchFamily="34" charset="0"/>
              </a:rPr>
              <a:t>ptions </a:t>
            </a:r>
            <a:br>
              <a:rPr lang="en-US" sz="2000" b="0" dirty="0">
                <a:effectLst/>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121324B-CBFD-1401-F287-0E0C0D59749E}"/>
              </a:ext>
            </a:extLst>
          </p:cNvPr>
          <p:cNvGraphicFramePr>
            <a:graphicFrameLocks noGrp="1"/>
          </p:cNvGraphicFramePr>
          <p:nvPr>
            <p:ph idx="1"/>
            <p:extLst>
              <p:ext uri="{D42A27DB-BD31-4B8C-83A1-F6EECF244321}">
                <p14:modId xmlns:p14="http://schemas.microsoft.com/office/powerpoint/2010/main" val="69348630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62A0DA0-1A16-0F66-DD1F-8724F05E5BF8}"/>
              </a:ext>
            </a:extLst>
          </p:cNvPr>
          <p:cNvSpPr txBox="1"/>
          <p:nvPr/>
        </p:nvSpPr>
        <p:spPr>
          <a:xfrm>
            <a:off x="1" y="1216597"/>
            <a:ext cx="640078" cy="673460"/>
          </a:xfrm>
          <a:prstGeom prst="rect">
            <a:avLst/>
          </a:prstGeom>
          <a:solidFill>
            <a:schemeClr val="accent1">
              <a:hueOff val="0"/>
              <a:satOff val="0"/>
              <a:lumOff val="0"/>
            </a:schemeClr>
          </a:solidFill>
        </p:spPr>
        <p:txBody>
          <a:bodyPr wrap="square" rtlCol="0">
            <a:spAutoFit/>
          </a:bodyPr>
          <a:lstStyle/>
          <a:p>
            <a:endParaRPr lang="en-US" dirty="0"/>
          </a:p>
        </p:txBody>
      </p:sp>
    </p:spTree>
    <p:extLst>
      <p:ext uri="{BB962C8B-B14F-4D97-AF65-F5344CB8AC3E}">
        <p14:creationId xmlns:p14="http://schemas.microsoft.com/office/powerpoint/2010/main" val="123720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7F2AB-7A35-170F-276F-24490B46A150}"/>
              </a:ext>
            </a:extLst>
          </p:cNvPr>
          <p:cNvSpPr>
            <a:spLocks noGrp="1"/>
          </p:cNvSpPr>
          <p:nvPr>
            <p:ph type="title"/>
          </p:nvPr>
        </p:nvSpPr>
        <p:spPr>
          <a:xfrm>
            <a:off x="838200" y="557188"/>
            <a:ext cx="10515600" cy="1133499"/>
          </a:xfrm>
        </p:spPr>
        <p:txBody>
          <a:bodyPr>
            <a:normAutofit fontScale="90000"/>
          </a:bodyPr>
          <a:lstStyle/>
          <a:p>
            <a:r>
              <a:rPr lang="en-US" sz="3900" b="1" dirty="0">
                <a:latin typeface="Calibri" panose="020F0502020204030204" pitchFamily="34" charset="0"/>
                <a:cs typeface="Calibri" panose="020F0502020204030204" pitchFamily="34" charset="0"/>
              </a:rPr>
              <a:t>PROOF OF CONCEPT: INTRODUCTION</a:t>
            </a:r>
            <a:br>
              <a:rPr lang="en-US" sz="1700" dirty="0">
                <a:latin typeface="Calibri" panose="020F0502020204030204" pitchFamily="34" charset="0"/>
                <a:cs typeface="Calibri" panose="020F0502020204030204" pitchFamily="34" charset="0"/>
              </a:rPr>
            </a:br>
            <a:r>
              <a:rPr lang="en-US" sz="1700" i="1" dirty="0">
                <a:latin typeface="Calibri" panose="020F0502020204030204" pitchFamily="34" charset="0"/>
                <a:cs typeface="Calibri" panose="020F0502020204030204" pitchFamily="34" charset="0"/>
              </a:rPr>
              <a:t>Introducing a Real-Time Patient Outcome Simulation Platform that leverages machine learning to predict and optimize patient outcomes, enhancing clinical decision-making and resource allocation.</a:t>
            </a:r>
            <a:br>
              <a:rPr lang="en-US" sz="1700" i="1" dirty="0">
                <a:latin typeface="Calibri" panose="020F0502020204030204" pitchFamily="34" charset="0"/>
                <a:cs typeface="Calibri" panose="020F0502020204030204" pitchFamily="34" charset="0"/>
              </a:rPr>
            </a:br>
            <a:endParaRPr lang="en-US" sz="1700" i="1" dirty="0">
              <a:latin typeface="Calibri" panose="020F0502020204030204" pitchFamily="34" charset="0"/>
              <a:cs typeface="Calibri" panose="020F0502020204030204" pitchFamily="34" charset="0"/>
            </a:endParaRPr>
          </a:p>
        </p:txBody>
      </p:sp>
      <p:graphicFrame>
        <p:nvGraphicFramePr>
          <p:cNvPr id="21" name="Content Placeholder 5">
            <a:extLst>
              <a:ext uri="{FF2B5EF4-FFF2-40B4-BE49-F238E27FC236}">
                <a16:creationId xmlns:a16="http://schemas.microsoft.com/office/drawing/2014/main" id="{A2DFC9C9-6F4A-2AF6-220B-4DDA1E7BA591}"/>
              </a:ext>
            </a:extLst>
          </p:cNvPr>
          <p:cNvGraphicFramePr>
            <a:graphicFrameLocks noGrp="1"/>
          </p:cNvGraphicFramePr>
          <p:nvPr>
            <p:ph idx="1"/>
            <p:extLst>
              <p:ext uri="{D42A27DB-BD31-4B8C-83A1-F6EECF244321}">
                <p14:modId xmlns:p14="http://schemas.microsoft.com/office/powerpoint/2010/main" val="38353130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9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7AAE-F50D-A023-8F12-AD59F2A84EDD}"/>
              </a:ext>
            </a:extLst>
          </p:cNvPr>
          <p:cNvSpPr>
            <a:spLocks noGrp="1"/>
          </p:cNvSpPr>
          <p:nvPr>
            <p:ph type="title"/>
          </p:nvPr>
        </p:nvSpPr>
        <p:spPr>
          <a:xfrm>
            <a:off x="838200" y="681037"/>
            <a:ext cx="10515600" cy="1325563"/>
          </a:xfrm>
        </p:spPr>
        <p:txBody>
          <a:bodyPr>
            <a:normAutofit/>
          </a:bodyPr>
          <a:lstStyle/>
          <a:p>
            <a:br>
              <a:rPr lang="en-US" sz="3500" b="1" i="0" u="none" strike="noStrike" dirty="0">
                <a:solidFill>
                  <a:srgbClr val="000000"/>
                </a:solidFill>
                <a:effectLst/>
                <a:latin typeface="Calibri" panose="020F0502020204030204" pitchFamily="34" charset="0"/>
                <a:cs typeface="Calibri" panose="020F0502020204030204" pitchFamily="34" charset="0"/>
              </a:rPr>
            </a:br>
            <a:r>
              <a:rPr lang="en-US" sz="3500" b="1" i="0" u="none" strike="noStrike" dirty="0">
                <a:solidFill>
                  <a:srgbClr val="000000"/>
                </a:solidFill>
                <a:effectLst/>
                <a:latin typeface="Calibri" panose="020F0502020204030204" pitchFamily="34" charset="0"/>
                <a:cs typeface="Calibri" panose="020F0502020204030204" pitchFamily="34" charset="0"/>
              </a:rPr>
              <a:t> PLATFORM COMPONENTS</a:t>
            </a:r>
            <a:endParaRPr lang="en-US" sz="3500" dirty="0">
              <a:latin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1300FB6A-ED54-D9D6-0B95-2352BB84F9E2}"/>
              </a:ext>
            </a:extLst>
          </p:cNvPr>
          <p:cNvGraphicFramePr>
            <a:graphicFrameLocks noGrp="1"/>
          </p:cNvGraphicFramePr>
          <p:nvPr>
            <p:ph idx="1"/>
            <p:extLst>
              <p:ext uri="{D42A27DB-BD31-4B8C-83A1-F6EECF244321}">
                <p14:modId xmlns:p14="http://schemas.microsoft.com/office/powerpoint/2010/main" val="20083995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09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92686-2F15-45E0-0973-3B9D5523BF24}"/>
              </a:ext>
            </a:extLst>
          </p:cNvPr>
          <p:cNvSpPr>
            <a:spLocks noGrp="1"/>
          </p:cNvSpPr>
          <p:nvPr>
            <p:ph type="title"/>
          </p:nvPr>
        </p:nvSpPr>
        <p:spPr>
          <a:xfrm>
            <a:off x="267655" y="1764598"/>
            <a:ext cx="3701743" cy="2335721"/>
          </a:xfrm>
        </p:spPr>
        <p:txBody>
          <a:bodyPr anchor="b">
            <a:normAutofit/>
          </a:bodyPr>
          <a:lstStyle/>
          <a:p>
            <a:pPr algn="r"/>
            <a:r>
              <a:rPr lang="en-US" sz="3500" b="1" dirty="0">
                <a:solidFill>
                  <a:srgbClr val="FFFFFF"/>
                </a:solidFill>
                <a:latin typeface="Calibri" panose="020F0502020204030204" pitchFamily="34" charset="0"/>
                <a:cs typeface="Calibri" panose="020F0502020204030204" pitchFamily="34" charset="0"/>
              </a:rPr>
              <a:t>IMPLEMENTATION AND DEMONSTRATION</a:t>
            </a:r>
          </a:p>
        </p:txBody>
      </p:sp>
      <p:graphicFrame>
        <p:nvGraphicFramePr>
          <p:cNvPr id="22" name="Content Placeholder 2">
            <a:extLst>
              <a:ext uri="{FF2B5EF4-FFF2-40B4-BE49-F238E27FC236}">
                <a16:creationId xmlns:a16="http://schemas.microsoft.com/office/drawing/2014/main" id="{2B8BDE8C-D324-45C2-979A-1728DBFDC1F7}"/>
              </a:ext>
            </a:extLst>
          </p:cNvPr>
          <p:cNvGraphicFramePr>
            <a:graphicFrameLocks noGrp="1"/>
          </p:cNvGraphicFramePr>
          <p:nvPr>
            <p:ph idx="1"/>
            <p:extLst>
              <p:ext uri="{D42A27DB-BD31-4B8C-83A1-F6EECF244321}">
                <p14:modId xmlns:p14="http://schemas.microsoft.com/office/powerpoint/2010/main" val="373289811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836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160</TotalTime>
  <Words>510</Words>
  <Application>Microsoft Macintosh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Harvy Gandhi</vt:lpstr>
      <vt:lpstr>TABLE OF CONTENT</vt:lpstr>
      <vt:lpstr> CLINICAL DECISION MAKING AND PATTERN RECOGNITION </vt:lpstr>
      <vt:lpstr> ANALYZING RELEVANT TRENDS AI-Powered Transformation in Healthcare </vt:lpstr>
      <vt:lpstr> OPPORTUNITIES AND THREATS Balancing Innovation with Risk  </vt:lpstr>
      <vt:lpstr> PROPOSED OPTIONS  Driving Innovation in Healthcare Analytics and Strategic Options   </vt:lpstr>
      <vt:lpstr>PROOF OF CONCEPT: INTRODUCTION Introducing a Real-Time Patient Outcome Simulation Platform that leverages machine learning to predict and optimize patient outcomes, enhancing clinical decision-making and resource allocation. </vt:lpstr>
      <vt:lpstr>  PLATFORM COMPONENTS</vt:lpstr>
      <vt:lpstr>IMPLEMENTATION AND DEMONSTRATION</vt:lpstr>
      <vt:lpstr>LIMITATIONS OF DEMONTRATION</vt:lpstr>
      <vt:lpstr>BROADER PERSPECTIVE FOR COTIVITI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Gandhi, Harvy</dc:creator>
  <cp:lastModifiedBy>Gandhi, Harvy</cp:lastModifiedBy>
  <cp:revision>3</cp:revision>
  <dcterms:created xsi:type="dcterms:W3CDTF">2024-08-21T21:34:59Z</dcterms:created>
  <dcterms:modified xsi:type="dcterms:W3CDTF">2024-08-22T02:26:51Z</dcterms:modified>
</cp:coreProperties>
</file>