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E5A77-B1CB-4ED3-9762-3E92A2D604E0}" v="10" dt="2025-04-10T08:43:15.9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29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winderkaur11@gmail.com" userId="f94c0aec26be13e1" providerId="LiveId" clId="{CABE5A77-B1CB-4ED3-9762-3E92A2D604E0}"/>
    <pc:docChg chg="custSel modSld">
      <pc:chgData name="hrwinderkaur11@gmail.com" userId="f94c0aec26be13e1" providerId="LiveId" clId="{CABE5A77-B1CB-4ED3-9762-3E92A2D604E0}" dt="2025-04-10T08:43:25.930" v="40" actId="14100"/>
      <pc:docMkLst>
        <pc:docMk/>
      </pc:docMkLst>
      <pc:sldChg chg="addSp modSp mod">
        <pc:chgData name="hrwinderkaur11@gmail.com" userId="f94c0aec26be13e1" providerId="LiveId" clId="{CABE5A77-B1CB-4ED3-9762-3E92A2D604E0}" dt="2025-04-10T08:33:33.121" v="6" actId="14100"/>
        <pc:sldMkLst>
          <pc:docMk/>
          <pc:sldMk cId="0" sldId="261"/>
        </pc:sldMkLst>
        <pc:picChg chg="add mod">
          <ac:chgData name="hrwinderkaur11@gmail.com" userId="f94c0aec26be13e1" providerId="LiveId" clId="{CABE5A77-B1CB-4ED3-9762-3E92A2D604E0}" dt="2025-04-10T08:32:26.689" v="3" actId="1076"/>
          <ac:picMkLst>
            <pc:docMk/>
            <pc:sldMk cId="0" sldId="261"/>
            <ac:picMk id="12" creationId="{724563E2-ADB9-8CAA-5699-FC5491786C1D}"/>
          </ac:picMkLst>
        </pc:picChg>
        <pc:picChg chg="add mod">
          <ac:chgData name="hrwinderkaur11@gmail.com" userId="f94c0aec26be13e1" providerId="LiveId" clId="{CABE5A77-B1CB-4ED3-9762-3E92A2D604E0}" dt="2025-04-10T08:33:33.121" v="6" actId="14100"/>
          <ac:picMkLst>
            <pc:docMk/>
            <pc:sldMk cId="0" sldId="261"/>
            <ac:picMk id="14" creationId="{CA24EA23-0D6E-702D-90E2-4C46A81662A6}"/>
          </ac:picMkLst>
        </pc:picChg>
      </pc:sldChg>
      <pc:sldChg chg="addSp modSp mod">
        <pc:chgData name="hrwinderkaur11@gmail.com" userId="f94c0aec26be13e1" providerId="LiveId" clId="{CABE5A77-B1CB-4ED3-9762-3E92A2D604E0}" dt="2025-04-10T08:34:37.869" v="10" actId="14100"/>
        <pc:sldMkLst>
          <pc:docMk/>
          <pc:sldMk cId="0" sldId="262"/>
        </pc:sldMkLst>
        <pc:picChg chg="add mod">
          <ac:chgData name="hrwinderkaur11@gmail.com" userId="f94c0aec26be13e1" providerId="LiveId" clId="{CABE5A77-B1CB-4ED3-9762-3E92A2D604E0}" dt="2025-04-10T08:34:37.869" v="10" actId="14100"/>
          <ac:picMkLst>
            <pc:docMk/>
            <pc:sldMk cId="0" sldId="262"/>
            <ac:picMk id="11" creationId="{4C148D8A-1365-B4C5-D107-FB3BFE329917}"/>
          </ac:picMkLst>
        </pc:picChg>
      </pc:sldChg>
      <pc:sldChg chg="addSp modSp mod">
        <pc:chgData name="hrwinderkaur11@gmail.com" userId="f94c0aec26be13e1" providerId="LiveId" clId="{CABE5A77-B1CB-4ED3-9762-3E92A2D604E0}" dt="2025-04-10T08:36:32.122" v="19" actId="1036"/>
        <pc:sldMkLst>
          <pc:docMk/>
          <pc:sldMk cId="0" sldId="264"/>
        </pc:sldMkLst>
        <pc:picChg chg="add mod">
          <ac:chgData name="hrwinderkaur11@gmail.com" userId="f94c0aec26be13e1" providerId="LiveId" clId="{CABE5A77-B1CB-4ED3-9762-3E92A2D604E0}" dt="2025-04-10T08:35:32.339" v="14" actId="14100"/>
          <ac:picMkLst>
            <pc:docMk/>
            <pc:sldMk cId="0" sldId="264"/>
            <ac:picMk id="10" creationId="{51726D84-16C3-87B8-C456-65A3EE431978}"/>
          </ac:picMkLst>
        </pc:picChg>
        <pc:picChg chg="add mod">
          <ac:chgData name="hrwinderkaur11@gmail.com" userId="f94c0aec26be13e1" providerId="LiveId" clId="{CABE5A77-B1CB-4ED3-9762-3E92A2D604E0}" dt="2025-04-10T08:36:32.122" v="19" actId="1036"/>
          <ac:picMkLst>
            <pc:docMk/>
            <pc:sldMk cId="0" sldId="264"/>
            <ac:picMk id="11" creationId="{8C44080D-5F1E-F130-835B-E1C5B2AB06F5}"/>
          </ac:picMkLst>
        </pc:picChg>
      </pc:sldChg>
      <pc:sldChg chg="addSp delSp modSp mod">
        <pc:chgData name="hrwinderkaur11@gmail.com" userId="f94c0aec26be13e1" providerId="LiveId" clId="{CABE5A77-B1CB-4ED3-9762-3E92A2D604E0}" dt="2025-04-10T08:42:36.270" v="37" actId="14100"/>
        <pc:sldMkLst>
          <pc:docMk/>
          <pc:sldMk cId="0" sldId="265"/>
        </pc:sldMkLst>
        <pc:picChg chg="add mod">
          <ac:chgData name="hrwinderkaur11@gmail.com" userId="f94c0aec26be13e1" providerId="LiveId" clId="{CABE5A77-B1CB-4ED3-9762-3E92A2D604E0}" dt="2025-04-10T08:37:00.250" v="24" actId="14100"/>
          <ac:picMkLst>
            <pc:docMk/>
            <pc:sldMk cId="0" sldId="265"/>
            <ac:picMk id="13" creationId="{B87E6D95-A693-20E3-81CE-291125DCA20B}"/>
          </ac:picMkLst>
        </pc:picChg>
        <pc:picChg chg="add mod">
          <ac:chgData name="hrwinderkaur11@gmail.com" userId="f94c0aec26be13e1" providerId="LiveId" clId="{CABE5A77-B1CB-4ED3-9762-3E92A2D604E0}" dt="2025-04-10T08:37:56.019" v="28" actId="14100"/>
          <ac:picMkLst>
            <pc:docMk/>
            <pc:sldMk cId="0" sldId="265"/>
            <ac:picMk id="15" creationId="{C253A38C-37A9-8781-A6E4-EF385A7AF3E5}"/>
          </ac:picMkLst>
        </pc:picChg>
        <pc:picChg chg="add del mod">
          <ac:chgData name="hrwinderkaur11@gmail.com" userId="f94c0aec26be13e1" providerId="LiveId" clId="{CABE5A77-B1CB-4ED3-9762-3E92A2D604E0}" dt="2025-04-10T08:42:09.482" v="33" actId="478"/>
          <ac:picMkLst>
            <pc:docMk/>
            <pc:sldMk cId="0" sldId="265"/>
            <ac:picMk id="17" creationId="{B25FE953-1B80-8703-384B-12F50AEC1677}"/>
          </ac:picMkLst>
        </pc:picChg>
        <pc:picChg chg="add mod">
          <ac:chgData name="hrwinderkaur11@gmail.com" userId="f94c0aec26be13e1" providerId="LiveId" clId="{CABE5A77-B1CB-4ED3-9762-3E92A2D604E0}" dt="2025-04-10T08:42:36.270" v="37" actId="14100"/>
          <ac:picMkLst>
            <pc:docMk/>
            <pc:sldMk cId="0" sldId="265"/>
            <ac:picMk id="19" creationId="{4A930AD8-2DF5-D235-DE7B-C6AE735852C2}"/>
          </ac:picMkLst>
        </pc:picChg>
      </pc:sldChg>
      <pc:sldChg chg="addSp modSp mod">
        <pc:chgData name="hrwinderkaur11@gmail.com" userId="f94c0aec26be13e1" providerId="LiveId" clId="{CABE5A77-B1CB-4ED3-9762-3E92A2D604E0}" dt="2025-04-10T08:43:25.930" v="40" actId="14100"/>
        <pc:sldMkLst>
          <pc:docMk/>
          <pc:sldMk cId="0" sldId="266"/>
        </pc:sldMkLst>
        <pc:picChg chg="add mod">
          <ac:chgData name="hrwinderkaur11@gmail.com" userId="f94c0aec26be13e1" providerId="LiveId" clId="{CABE5A77-B1CB-4ED3-9762-3E92A2D604E0}" dt="2025-04-10T08:43:25.930" v="40" actId="14100"/>
          <ac:picMkLst>
            <pc:docMk/>
            <pc:sldMk cId="0" sldId="266"/>
            <ac:picMk id="12" creationId="{0510D5A1-3231-0A69-941D-5E12F77DB5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35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14300"/>
            <a:ext cx="10058400" cy="922019"/>
          </a:xfrm>
          <a:custGeom>
            <a:avLst/>
            <a:gdLst/>
            <a:ahLst/>
            <a:cxnLst/>
            <a:rect l="l" t="t" r="r" b="b"/>
            <a:pathLst>
              <a:path w="10058400" h="922019">
                <a:moveTo>
                  <a:pt x="10058400" y="922020"/>
                </a:moveTo>
                <a:lnTo>
                  <a:pt x="0" y="922020"/>
                </a:lnTo>
                <a:lnTo>
                  <a:pt x="0" y="0"/>
                </a:lnTo>
                <a:lnTo>
                  <a:pt x="10058400" y="0"/>
                </a:lnTo>
                <a:lnTo>
                  <a:pt x="10058400" y="922020"/>
                </a:lnTo>
                <a:close/>
              </a:path>
            </a:pathLst>
          </a:custGeom>
          <a:solidFill>
            <a:srgbClr val="FF3300"/>
          </a:solidFill>
        </p:spPr>
        <p:txBody>
          <a:bodyPr wrap="square" lIns="0" tIns="0" rIns="0" bIns="0" rtlCol="0"/>
          <a:lstStyle/>
          <a:p>
            <a:endParaRPr/>
          </a:p>
        </p:txBody>
      </p:sp>
      <p:sp>
        <p:nvSpPr>
          <p:cNvPr id="17" name="bg object 17"/>
          <p:cNvSpPr/>
          <p:nvPr/>
        </p:nvSpPr>
        <p:spPr>
          <a:xfrm>
            <a:off x="0" y="7490459"/>
            <a:ext cx="10058400" cy="167640"/>
          </a:xfrm>
          <a:custGeom>
            <a:avLst/>
            <a:gdLst/>
            <a:ahLst/>
            <a:cxnLst/>
            <a:rect l="l" t="t" r="r" b="b"/>
            <a:pathLst>
              <a:path w="10058400" h="167640">
                <a:moveTo>
                  <a:pt x="10058400" y="167639"/>
                </a:moveTo>
                <a:lnTo>
                  <a:pt x="0" y="167639"/>
                </a:lnTo>
                <a:lnTo>
                  <a:pt x="0" y="0"/>
                </a:lnTo>
                <a:lnTo>
                  <a:pt x="10058400" y="0"/>
                </a:lnTo>
                <a:lnTo>
                  <a:pt x="10058400" y="167639"/>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208520" y="365760"/>
            <a:ext cx="2263140" cy="699515"/>
          </a:xfrm>
          <a:prstGeom prst="rect">
            <a:avLst/>
          </a:prstGeom>
        </p:spPr>
      </p:pic>
      <p:sp>
        <p:nvSpPr>
          <p:cNvPr id="19" name="bg object 19"/>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7208520" y="365760"/>
            <a:ext cx="2263140" cy="699515"/>
          </a:xfrm>
          <a:prstGeom prst="rect">
            <a:avLst/>
          </a:prstGeom>
        </p:spPr>
      </p:pic>
      <p:sp>
        <p:nvSpPr>
          <p:cNvPr id="21" name="bg object 21"/>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7208520" y="365760"/>
            <a:ext cx="2113787" cy="670560"/>
          </a:xfrm>
          <a:prstGeom prst="rect">
            <a:avLst/>
          </a:prstGeom>
        </p:spPr>
      </p:pic>
      <p:sp>
        <p:nvSpPr>
          <p:cNvPr id="2" name="Holder 2"/>
          <p:cNvSpPr>
            <a:spLocks noGrp="1"/>
          </p:cNvSpPr>
          <p:nvPr>
            <p:ph type="title"/>
          </p:nvPr>
        </p:nvSpPr>
        <p:spPr>
          <a:xfrm>
            <a:off x="273794" y="279900"/>
            <a:ext cx="3901696" cy="575075"/>
          </a:xfrm>
          <a:prstGeom prst="rect">
            <a:avLst/>
          </a:prstGeom>
        </p:spPr>
        <p:txBody>
          <a:bodyPr wrap="square" lIns="0" tIns="0" rIns="0" bIns="0">
            <a:spAutoFit/>
          </a:bodyPr>
          <a:lstStyle>
            <a:lvl1pPr>
              <a:defRPr sz="35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084325" y="1351025"/>
            <a:ext cx="8059420" cy="22326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7982" y="1387945"/>
            <a:ext cx="7660005" cy="579755"/>
          </a:xfrm>
          <a:prstGeom prst="rect">
            <a:avLst/>
          </a:prstGeom>
        </p:spPr>
        <p:txBody>
          <a:bodyPr vert="horz" wrap="square" lIns="0" tIns="17145" rIns="0" bIns="0" rtlCol="0">
            <a:spAutoFit/>
          </a:bodyPr>
          <a:lstStyle/>
          <a:p>
            <a:pPr marL="12700">
              <a:lnSpc>
                <a:spcPct val="100000"/>
              </a:lnSpc>
              <a:spcBef>
                <a:spcPts val="135"/>
              </a:spcBef>
            </a:pPr>
            <a:r>
              <a:rPr sz="3600" b="0" spc="240" dirty="0">
                <a:solidFill>
                  <a:srgbClr val="FF0000"/>
                </a:solidFill>
                <a:latin typeface="Arial MT"/>
                <a:cs typeface="Arial MT"/>
              </a:rPr>
              <a:t>SOURCE</a:t>
            </a:r>
            <a:r>
              <a:rPr sz="3600" b="0" spc="204" dirty="0">
                <a:solidFill>
                  <a:srgbClr val="FF0000"/>
                </a:solidFill>
                <a:latin typeface="Arial MT"/>
                <a:cs typeface="Arial MT"/>
              </a:rPr>
              <a:t> </a:t>
            </a:r>
            <a:r>
              <a:rPr sz="3600" b="0" spc="210" dirty="0">
                <a:solidFill>
                  <a:srgbClr val="FF0000"/>
                </a:solidFill>
                <a:latin typeface="Arial MT"/>
                <a:cs typeface="Arial MT"/>
              </a:rPr>
              <a:t>CODE</a:t>
            </a:r>
            <a:r>
              <a:rPr sz="3600" b="0" spc="204" dirty="0">
                <a:solidFill>
                  <a:srgbClr val="FF0000"/>
                </a:solidFill>
                <a:latin typeface="Arial MT"/>
                <a:cs typeface="Arial MT"/>
              </a:rPr>
              <a:t> </a:t>
            </a:r>
            <a:r>
              <a:rPr sz="3600" b="0" spc="340" dirty="0">
                <a:solidFill>
                  <a:srgbClr val="FF0000"/>
                </a:solidFill>
                <a:latin typeface="Arial MT"/>
                <a:cs typeface="Arial MT"/>
              </a:rPr>
              <a:t>MANAGEMENT</a:t>
            </a:r>
            <a:endParaRPr sz="3600">
              <a:latin typeface="Arial MT"/>
              <a:cs typeface="Arial MT"/>
            </a:endParaRPr>
          </a:p>
        </p:txBody>
      </p:sp>
      <p:sp>
        <p:nvSpPr>
          <p:cNvPr id="3" name="object 3"/>
          <p:cNvSpPr txBox="1"/>
          <p:nvPr/>
        </p:nvSpPr>
        <p:spPr>
          <a:xfrm>
            <a:off x="1394008" y="2522589"/>
            <a:ext cx="7369175" cy="4601516"/>
          </a:xfrm>
          <a:prstGeom prst="rect">
            <a:avLst/>
          </a:prstGeom>
        </p:spPr>
        <p:txBody>
          <a:bodyPr vert="horz" wrap="square" lIns="0" tIns="146685" rIns="0" bIns="0" rtlCol="0">
            <a:spAutoFit/>
          </a:bodyPr>
          <a:lstStyle/>
          <a:p>
            <a:pPr marL="306705">
              <a:lnSpc>
                <a:spcPct val="100000"/>
              </a:lnSpc>
              <a:spcBef>
                <a:spcPts val="1155"/>
              </a:spcBef>
            </a:pPr>
            <a:r>
              <a:rPr sz="2200" b="1" dirty="0">
                <a:latin typeface="Times New Roman"/>
                <a:cs typeface="Times New Roman"/>
              </a:rPr>
              <a:t>Team</a:t>
            </a:r>
            <a:r>
              <a:rPr sz="2200" b="1" spc="-45" dirty="0">
                <a:latin typeface="Times New Roman"/>
                <a:cs typeface="Times New Roman"/>
              </a:rPr>
              <a:t> </a:t>
            </a:r>
            <a:r>
              <a:rPr sz="2200" b="1" dirty="0">
                <a:latin typeface="Times New Roman"/>
                <a:cs typeface="Times New Roman"/>
              </a:rPr>
              <a:t>Details</a:t>
            </a:r>
            <a:r>
              <a:rPr sz="2200" b="1" spc="-75" dirty="0">
                <a:latin typeface="Times New Roman"/>
                <a:cs typeface="Times New Roman"/>
              </a:rPr>
              <a:t> </a:t>
            </a:r>
            <a:r>
              <a:rPr sz="2200" b="1" spc="-50" dirty="0">
                <a:latin typeface="Times New Roman"/>
                <a:cs typeface="Times New Roman"/>
              </a:rPr>
              <a:t>:</a:t>
            </a:r>
            <a:endParaRPr sz="2200" dirty="0">
              <a:latin typeface="Times New Roman"/>
              <a:cs typeface="Times New Roman"/>
            </a:endParaRPr>
          </a:p>
          <a:p>
            <a:pPr marL="1312545">
              <a:lnSpc>
                <a:spcPct val="100000"/>
              </a:lnSpc>
              <a:spcBef>
                <a:spcPts val="1055"/>
              </a:spcBef>
              <a:tabLst>
                <a:tab pos="3306445" algn="l"/>
              </a:tabLst>
            </a:pPr>
            <a:r>
              <a:rPr lang="en-US" sz="2200" dirty="0">
                <a:latin typeface="Times New Roman"/>
                <a:cs typeface="Times New Roman"/>
              </a:rPr>
              <a:t>Harshdeep Singh - </a:t>
            </a:r>
            <a:r>
              <a:rPr lang="en-US" sz="2200" spc="-10" dirty="0">
                <a:latin typeface="Times New Roman"/>
                <a:cs typeface="Times New Roman"/>
              </a:rPr>
              <a:t>2410991322</a:t>
            </a:r>
            <a:endParaRPr lang="en-US" sz="2200" dirty="0">
              <a:latin typeface="Times New Roman"/>
              <a:cs typeface="Times New Roman"/>
            </a:endParaRPr>
          </a:p>
          <a:p>
            <a:pPr marL="1312545">
              <a:lnSpc>
                <a:spcPct val="100000"/>
              </a:lnSpc>
              <a:tabLst>
                <a:tab pos="3041650" algn="l"/>
              </a:tabLst>
            </a:pPr>
            <a:r>
              <a:rPr lang="en-US" sz="2200" dirty="0">
                <a:latin typeface="Times New Roman"/>
                <a:cs typeface="Times New Roman"/>
              </a:rPr>
              <a:t>Harshita	    - </a:t>
            </a:r>
            <a:r>
              <a:rPr lang="en-US" sz="2200" spc="-10" dirty="0">
                <a:latin typeface="Times New Roman"/>
                <a:cs typeface="Times New Roman"/>
              </a:rPr>
              <a:t>2410991336</a:t>
            </a:r>
            <a:endParaRPr lang="en-US" sz="2200" dirty="0">
              <a:latin typeface="Times New Roman"/>
              <a:cs typeface="Times New Roman"/>
            </a:endParaRPr>
          </a:p>
          <a:p>
            <a:pPr marL="1312545">
              <a:lnSpc>
                <a:spcPct val="100000"/>
              </a:lnSpc>
              <a:tabLst>
                <a:tab pos="3072130" algn="l"/>
              </a:tabLst>
            </a:pPr>
            <a:r>
              <a:rPr lang="en-US" sz="2200" dirty="0">
                <a:latin typeface="Times New Roman"/>
                <a:cs typeface="Times New Roman"/>
              </a:rPr>
              <a:t>Harwinder Kaur  - </a:t>
            </a:r>
            <a:r>
              <a:rPr lang="en-US" sz="2200" spc="-10" dirty="0">
                <a:latin typeface="Times New Roman"/>
                <a:cs typeface="Times New Roman"/>
              </a:rPr>
              <a:t>2410991340</a:t>
            </a:r>
            <a:endParaRPr lang="en-US" sz="2200" dirty="0">
              <a:latin typeface="Times New Roman"/>
              <a:cs typeface="Times New Roman"/>
            </a:endParaRPr>
          </a:p>
          <a:p>
            <a:pPr marL="1312545">
              <a:lnSpc>
                <a:spcPct val="100000"/>
              </a:lnSpc>
              <a:tabLst>
                <a:tab pos="3188970" algn="l"/>
              </a:tabLst>
            </a:pPr>
            <a:r>
              <a:rPr lang="en-US" sz="2200" dirty="0">
                <a:latin typeface="Times New Roman"/>
                <a:cs typeface="Times New Roman"/>
              </a:rPr>
              <a:t>Laksh</a:t>
            </a:r>
            <a:r>
              <a:rPr lang="en-US" sz="2200" spc="-80" dirty="0">
                <a:latin typeface="Times New Roman"/>
                <a:cs typeface="Times New Roman"/>
              </a:rPr>
              <a:t> </a:t>
            </a:r>
            <a:r>
              <a:rPr lang="en-US" sz="2200" spc="-10" dirty="0">
                <a:latin typeface="Times New Roman"/>
                <a:cs typeface="Times New Roman"/>
              </a:rPr>
              <a:t>Mittal</a:t>
            </a:r>
            <a:r>
              <a:rPr lang="en-US" sz="2200" dirty="0">
                <a:latin typeface="Times New Roman"/>
                <a:cs typeface="Times New Roman"/>
              </a:rPr>
              <a:t>	 - </a:t>
            </a:r>
            <a:r>
              <a:rPr lang="en-US" sz="2200" spc="-10" dirty="0">
                <a:latin typeface="Times New Roman"/>
                <a:cs typeface="Times New Roman"/>
              </a:rPr>
              <a:t>2410991365</a:t>
            </a:r>
            <a:endParaRPr lang="en-US" sz="2200" dirty="0">
              <a:latin typeface="Times New Roman"/>
              <a:cs typeface="Times New Roman"/>
            </a:endParaRPr>
          </a:p>
          <a:p>
            <a:pPr marL="1256030">
              <a:lnSpc>
                <a:spcPct val="100000"/>
              </a:lnSpc>
              <a:spcBef>
                <a:spcPts val="2520"/>
              </a:spcBef>
            </a:pPr>
            <a:r>
              <a:rPr sz="1950" dirty="0">
                <a:latin typeface="Times New Roman"/>
                <a:cs typeface="Times New Roman"/>
              </a:rPr>
              <a:t>Faculty</a:t>
            </a:r>
            <a:r>
              <a:rPr sz="1950" spc="50" dirty="0">
                <a:latin typeface="Times New Roman"/>
                <a:cs typeface="Times New Roman"/>
              </a:rPr>
              <a:t> </a:t>
            </a:r>
            <a:r>
              <a:rPr sz="1950" spc="-10" dirty="0">
                <a:latin typeface="Times New Roman"/>
                <a:cs typeface="Times New Roman"/>
              </a:rPr>
              <a:t>Coordinator:</a:t>
            </a:r>
            <a:endParaRPr sz="1950" dirty="0">
              <a:latin typeface="Times New Roman"/>
              <a:cs typeface="Times New Roman"/>
            </a:endParaRPr>
          </a:p>
          <a:p>
            <a:pPr marL="1256030" marR="3848100">
              <a:lnSpc>
                <a:spcPct val="101499"/>
              </a:lnSpc>
            </a:pPr>
            <a:r>
              <a:rPr sz="1950" b="1" dirty="0">
                <a:latin typeface="Times New Roman"/>
                <a:cs typeface="Times New Roman"/>
              </a:rPr>
              <a:t>Dr.</a:t>
            </a:r>
            <a:r>
              <a:rPr sz="1950" b="1" spc="55" dirty="0">
                <a:latin typeface="Times New Roman"/>
                <a:cs typeface="Times New Roman"/>
              </a:rPr>
              <a:t> </a:t>
            </a:r>
            <a:r>
              <a:rPr sz="1950" b="1" dirty="0">
                <a:latin typeface="Times New Roman"/>
                <a:cs typeface="Times New Roman"/>
              </a:rPr>
              <a:t>Sunil</a:t>
            </a:r>
            <a:r>
              <a:rPr sz="1950" b="1" spc="20" dirty="0">
                <a:latin typeface="Times New Roman"/>
                <a:cs typeface="Times New Roman"/>
              </a:rPr>
              <a:t> </a:t>
            </a:r>
            <a:r>
              <a:rPr sz="1950" b="1" spc="-20" dirty="0">
                <a:latin typeface="Times New Roman"/>
                <a:cs typeface="Times New Roman"/>
              </a:rPr>
              <a:t>Gupta </a:t>
            </a:r>
            <a:r>
              <a:rPr sz="1950" b="1" dirty="0">
                <a:latin typeface="Times New Roman"/>
                <a:cs typeface="Times New Roman"/>
              </a:rPr>
              <a:t>(Associate</a:t>
            </a:r>
            <a:r>
              <a:rPr sz="1950" b="1" spc="60" dirty="0">
                <a:latin typeface="Times New Roman"/>
                <a:cs typeface="Times New Roman"/>
              </a:rPr>
              <a:t> </a:t>
            </a:r>
            <a:r>
              <a:rPr sz="1950" b="1" spc="-10" dirty="0">
                <a:latin typeface="Times New Roman"/>
                <a:cs typeface="Times New Roman"/>
              </a:rPr>
              <a:t>Professor)</a:t>
            </a:r>
            <a:endParaRPr sz="1950" dirty="0">
              <a:latin typeface="Times New Roman"/>
              <a:cs typeface="Times New Roman"/>
            </a:endParaRPr>
          </a:p>
          <a:p>
            <a:pPr>
              <a:lnSpc>
                <a:spcPct val="100000"/>
              </a:lnSpc>
            </a:pPr>
            <a:endParaRPr sz="1950" dirty="0">
              <a:latin typeface="Times New Roman"/>
              <a:cs typeface="Times New Roman"/>
            </a:endParaRPr>
          </a:p>
          <a:p>
            <a:pPr>
              <a:lnSpc>
                <a:spcPct val="100000"/>
              </a:lnSpc>
              <a:spcBef>
                <a:spcPts val="880"/>
              </a:spcBef>
            </a:pPr>
            <a:endParaRPr sz="1950" dirty="0">
              <a:latin typeface="Times New Roman"/>
              <a:cs typeface="Times New Roman"/>
            </a:endParaRPr>
          </a:p>
          <a:p>
            <a:pPr marL="2028825" marR="5080" indent="-2016760">
              <a:lnSpc>
                <a:spcPct val="100000"/>
              </a:lnSpc>
            </a:pPr>
            <a:r>
              <a:rPr sz="2200" b="1" dirty="0">
                <a:solidFill>
                  <a:srgbClr val="FF0000"/>
                </a:solidFill>
                <a:latin typeface="Times New Roman"/>
                <a:cs typeface="Times New Roman"/>
              </a:rPr>
              <a:t>Chitkara</a:t>
            </a:r>
            <a:r>
              <a:rPr sz="2200" b="1" spc="-60" dirty="0">
                <a:solidFill>
                  <a:srgbClr val="FF0000"/>
                </a:solidFill>
                <a:latin typeface="Times New Roman"/>
                <a:cs typeface="Times New Roman"/>
              </a:rPr>
              <a:t> </a:t>
            </a:r>
            <a:r>
              <a:rPr sz="2200" b="1" dirty="0">
                <a:solidFill>
                  <a:srgbClr val="FF0000"/>
                </a:solidFill>
                <a:latin typeface="Times New Roman"/>
                <a:cs typeface="Times New Roman"/>
              </a:rPr>
              <a:t>University</a:t>
            </a:r>
            <a:r>
              <a:rPr sz="2200" b="1" spc="-85" dirty="0">
                <a:solidFill>
                  <a:srgbClr val="FF0000"/>
                </a:solidFill>
                <a:latin typeface="Times New Roman"/>
                <a:cs typeface="Times New Roman"/>
              </a:rPr>
              <a:t> </a:t>
            </a:r>
            <a:r>
              <a:rPr sz="2200" b="1" dirty="0">
                <a:solidFill>
                  <a:srgbClr val="FF0000"/>
                </a:solidFill>
                <a:latin typeface="Times New Roman"/>
                <a:cs typeface="Times New Roman"/>
              </a:rPr>
              <a:t>Institute</a:t>
            </a:r>
            <a:r>
              <a:rPr sz="2200" b="1" spc="-85" dirty="0">
                <a:solidFill>
                  <a:srgbClr val="FF0000"/>
                </a:solidFill>
                <a:latin typeface="Times New Roman"/>
                <a:cs typeface="Times New Roman"/>
              </a:rPr>
              <a:t> </a:t>
            </a:r>
            <a:r>
              <a:rPr sz="2200" b="1" dirty="0">
                <a:solidFill>
                  <a:srgbClr val="FF0000"/>
                </a:solidFill>
                <a:latin typeface="Times New Roman"/>
                <a:cs typeface="Times New Roman"/>
              </a:rPr>
              <a:t>of</a:t>
            </a:r>
            <a:r>
              <a:rPr sz="2200" b="1" spc="-85" dirty="0">
                <a:solidFill>
                  <a:srgbClr val="FF0000"/>
                </a:solidFill>
                <a:latin typeface="Times New Roman"/>
                <a:cs typeface="Times New Roman"/>
              </a:rPr>
              <a:t> </a:t>
            </a:r>
            <a:r>
              <a:rPr sz="2200" b="1" dirty="0">
                <a:solidFill>
                  <a:srgbClr val="FF0000"/>
                </a:solidFill>
                <a:latin typeface="Times New Roman"/>
                <a:cs typeface="Times New Roman"/>
              </a:rPr>
              <a:t>Engineering</a:t>
            </a:r>
            <a:r>
              <a:rPr sz="2200" b="1" spc="-80" dirty="0">
                <a:solidFill>
                  <a:srgbClr val="FF0000"/>
                </a:solidFill>
                <a:latin typeface="Times New Roman"/>
                <a:cs typeface="Times New Roman"/>
              </a:rPr>
              <a:t> </a:t>
            </a:r>
            <a:r>
              <a:rPr sz="2200" b="1" dirty="0">
                <a:solidFill>
                  <a:srgbClr val="FF0000"/>
                </a:solidFill>
                <a:latin typeface="Times New Roman"/>
                <a:cs typeface="Times New Roman"/>
              </a:rPr>
              <a:t>and</a:t>
            </a:r>
            <a:r>
              <a:rPr sz="2200" b="1" spc="-75" dirty="0">
                <a:solidFill>
                  <a:srgbClr val="FF0000"/>
                </a:solidFill>
                <a:latin typeface="Times New Roman"/>
                <a:cs typeface="Times New Roman"/>
              </a:rPr>
              <a:t> </a:t>
            </a:r>
            <a:r>
              <a:rPr sz="2200" b="1" spc="-10" dirty="0">
                <a:solidFill>
                  <a:srgbClr val="FF0000"/>
                </a:solidFill>
                <a:latin typeface="Times New Roman"/>
                <a:cs typeface="Times New Roman"/>
              </a:rPr>
              <a:t>Technology, </a:t>
            </a:r>
            <a:r>
              <a:rPr sz="2200" b="1" dirty="0">
                <a:solidFill>
                  <a:srgbClr val="FF0000"/>
                </a:solidFill>
                <a:latin typeface="Times New Roman"/>
                <a:cs typeface="Times New Roman"/>
              </a:rPr>
              <a:t>Chitkara</a:t>
            </a:r>
            <a:r>
              <a:rPr sz="2200" b="1" spc="-90" dirty="0">
                <a:solidFill>
                  <a:srgbClr val="FF0000"/>
                </a:solidFill>
                <a:latin typeface="Times New Roman"/>
                <a:cs typeface="Times New Roman"/>
              </a:rPr>
              <a:t> </a:t>
            </a:r>
            <a:r>
              <a:rPr sz="2200" b="1" dirty="0">
                <a:solidFill>
                  <a:srgbClr val="FF0000"/>
                </a:solidFill>
                <a:latin typeface="Times New Roman"/>
                <a:cs typeface="Times New Roman"/>
              </a:rPr>
              <a:t>University,</a:t>
            </a:r>
            <a:r>
              <a:rPr sz="2200" b="1" spc="-125" dirty="0">
                <a:solidFill>
                  <a:srgbClr val="FF0000"/>
                </a:solidFill>
                <a:latin typeface="Times New Roman"/>
                <a:cs typeface="Times New Roman"/>
              </a:rPr>
              <a:t> </a:t>
            </a:r>
            <a:r>
              <a:rPr sz="2200" b="1" spc="-10" dirty="0">
                <a:solidFill>
                  <a:srgbClr val="FF0000"/>
                </a:solidFill>
                <a:latin typeface="Times New Roman"/>
                <a:cs typeface="Times New Roman"/>
              </a:rPr>
              <a:t>Punjab</a:t>
            </a:r>
            <a:endParaRPr sz="2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1988" y="114300"/>
            <a:ext cx="3296920" cy="965200"/>
            <a:chOff x="6761988" y="114300"/>
            <a:chExt cx="3296920" cy="965200"/>
          </a:xfrm>
        </p:grpSpPr>
        <p:pic>
          <p:nvPicPr>
            <p:cNvPr id="3" name="object 3"/>
            <p:cNvPicPr/>
            <p:nvPr/>
          </p:nvPicPr>
          <p:blipFill>
            <a:blip r:embed="rId2" cstate="print"/>
            <a:stretch>
              <a:fillRect/>
            </a:stretch>
          </p:blipFill>
          <p:spPr>
            <a:xfrm>
              <a:off x="7208520" y="365760"/>
              <a:ext cx="2263140" cy="699515"/>
            </a:xfrm>
            <a:prstGeom prst="rect">
              <a:avLst/>
            </a:prstGeom>
          </p:spPr>
        </p:pic>
        <p:sp>
          <p:nvSpPr>
            <p:cNvPr id="4" name="object 4"/>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7208520" y="365760"/>
              <a:ext cx="2263140" cy="699515"/>
            </a:xfrm>
            <a:prstGeom prst="rect">
              <a:avLst/>
            </a:prstGeom>
          </p:spPr>
        </p:pic>
        <p:sp>
          <p:nvSpPr>
            <p:cNvPr id="6" name="object 6"/>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208520" y="365760"/>
              <a:ext cx="2113787" cy="670560"/>
            </a:xfrm>
            <a:prstGeom prst="rect">
              <a:avLst/>
            </a:prstGeom>
          </p:spPr>
        </p:pic>
      </p:grpSp>
      <p:sp>
        <p:nvSpPr>
          <p:cNvPr id="8" name="object 8"/>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Version</a:t>
            </a:r>
            <a:r>
              <a:rPr spc="15" dirty="0"/>
              <a:t> </a:t>
            </a:r>
            <a:r>
              <a:rPr spc="-10" dirty="0"/>
              <a:t>Control</a:t>
            </a:r>
          </a:p>
        </p:txBody>
      </p:sp>
      <p:sp>
        <p:nvSpPr>
          <p:cNvPr id="9" name="object 9"/>
          <p:cNvSpPr txBox="1"/>
          <p:nvPr/>
        </p:nvSpPr>
        <p:spPr>
          <a:xfrm>
            <a:off x="353071" y="1243124"/>
            <a:ext cx="3623945" cy="360680"/>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Times New Roman"/>
                <a:cs typeface="Times New Roman"/>
              </a:rPr>
              <a:t>Initializing</a:t>
            </a:r>
            <a:r>
              <a:rPr sz="2200" b="1" spc="-60" dirty="0">
                <a:latin typeface="Times New Roman"/>
                <a:cs typeface="Times New Roman"/>
              </a:rPr>
              <a:t> </a:t>
            </a:r>
            <a:r>
              <a:rPr sz="2200" b="1" dirty="0">
                <a:latin typeface="Times New Roman"/>
                <a:cs typeface="Times New Roman"/>
              </a:rPr>
              <a:t>Git</a:t>
            </a:r>
            <a:r>
              <a:rPr sz="2200" b="1" spc="-45" dirty="0">
                <a:latin typeface="Times New Roman"/>
                <a:cs typeface="Times New Roman"/>
              </a:rPr>
              <a:t> </a:t>
            </a:r>
            <a:r>
              <a:rPr sz="2200" b="1" dirty="0">
                <a:latin typeface="Times New Roman"/>
                <a:cs typeface="Times New Roman"/>
              </a:rPr>
              <a:t>in</a:t>
            </a:r>
            <a:r>
              <a:rPr sz="2200" b="1" spc="-35" dirty="0">
                <a:latin typeface="Times New Roman"/>
                <a:cs typeface="Times New Roman"/>
              </a:rPr>
              <a:t> </a:t>
            </a:r>
            <a:r>
              <a:rPr sz="2200" b="1" dirty="0">
                <a:latin typeface="Times New Roman"/>
                <a:cs typeface="Times New Roman"/>
              </a:rPr>
              <a:t>the</a:t>
            </a:r>
            <a:r>
              <a:rPr sz="2200" b="1" spc="-45" dirty="0">
                <a:latin typeface="Times New Roman"/>
                <a:cs typeface="Times New Roman"/>
              </a:rPr>
              <a:t> </a:t>
            </a:r>
            <a:r>
              <a:rPr sz="2200" b="1" dirty="0">
                <a:latin typeface="Times New Roman"/>
                <a:cs typeface="Times New Roman"/>
              </a:rPr>
              <a:t>Project</a:t>
            </a:r>
            <a:r>
              <a:rPr sz="2200" b="1" spc="-45" dirty="0">
                <a:latin typeface="Times New Roman"/>
                <a:cs typeface="Times New Roman"/>
              </a:rPr>
              <a:t> </a:t>
            </a:r>
            <a:r>
              <a:rPr sz="2200" b="1" spc="-50" dirty="0">
                <a:latin typeface="Times New Roman"/>
                <a:cs typeface="Times New Roman"/>
              </a:rPr>
              <a:t>:</a:t>
            </a:r>
            <a:endParaRPr sz="2200">
              <a:latin typeface="Times New Roman"/>
              <a:cs typeface="Times New Roman"/>
            </a:endParaRPr>
          </a:p>
        </p:txBody>
      </p:sp>
      <p:sp>
        <p:nvSpPr>
          <p:cNvPr id="10" name="object 10"/>
          <p:cNvSpPr txBox="1"/>
          <p:nvPr/>
        </p:nvSpPr>
        <p:spPr>
          <a:xfrm>
            <a:off x="439952" y="3128223"/>
            <a:ext cx="2458720"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Times New Roman"/>
                <a:cs typeface="Times New Roman"/>
              </a:rPr>
              <a:t>Adding</a:t>
            </a:r>
            <a:r>
              <a:rPr sz="2200" b="1" spc="-25" dirty="0">
                <a:latin typeface="Times New Roman"/>
                <a:cs typeface="Times New Roman"/>
              </a:rPr>
              <a:t> </a:t>
            </a:r>
            <a:r>
              <a:rPr sz="2200" b="1" dirty="0">
                <a:latin typeface="Times New Roman"/>
                <a:cs typeface="Times New Roman"/>
              </a:rPr>
              <a:t>Files</a:t>
            </a:r>
            <a:r>
              <a:rPr sz="2200" b="1" spc="-65" dirty="0">
                <a:latin typeface="Times New Roman"/>
                <a:cs typeface="Times New Roman"/>
              </a:rPr>
              <a:t> </a:t>
            </a:r>
            <a:r>
              <a:rPr sz="2200" b="1" dirty="0">
                <a:latin typeface="Times New Roman"/>
                <a:cs typeface="Times New Roman"/>
              </a:rPr>
              <a:t>to</a:t>
            </a:r>
            <a:r>
              <a:rPr sz="2200" b="1" spc="-65" dirty="0">
                <a:latin typeface="Times New Roman"/>
                <a:cs typeface="Times New Roman"/>
              </a:rPr>
              <a:t> </a:t>
            </a:r>
            <a:r>
              <a:rPr sz="2200" b="1" dirty="0">
                <a:latin typeface="Times New Roman"/>
                <a:cs typeface="Times New Roman"/>
              </a:rPr>
              <a:t>Git</a:t>
            </a:r>
            <a:r>
              <a:rPr sz="2200" b="1" spc="-50" dirty="0">
                <a:latin typeface="Times New Roman"/>
                <a:cs typeface="Times New Roman"/>
              </a:rPr>
              <a:t> :</a:t>
            </a:r>
            <a:endParaRPr sz="2200">
              <a:latin typeface="Times New Roman"/>
              <a:cs typeface="Times New Roman"/>
            </a:endParaRPr>
          </a:p>
        </p:txBody>
      </p:sp>
      <p:sp>
        <p:nvSpPr>
          <p:cNvPr id="11" name="object 11"/>
          <p:cNvSpPr txBox="1"/>
          <p:nvPr/>
        </p:nvSpPr>
        <p:spPr>
          <a:xfrm>
            <a:off x="432326" y="4810690"/>
            <a:ext cx="2723515"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Times New Roman"/>
                <a:cs typeface="Times New Roman"/>
              </a:rPr>
              <a:t>Committing</a:t>
            </a:r>
            <a:r>
              <a:rPr sz="2200" b="1" spc="-105" dirty="0">
                <a:latin typeface="Times New Roman"/>
                <a:cs typeface="Times New Roman"/>
              </a:rPr>
              <a:t> </a:t>
            </a:r>
            <a:r>
              <a:rPr sz="2200" b="1" dirty="0">
                <a:latin typeface="Times New Roman"/>
                <a:cs typeface="Times New Roman"/>
              </a:rPr>
              <a:t>Changes</a:t>
            </a:r>
            <a:r>
              <a:rPr sz="2200" b="1" spc="-105" dirty="0">
                <a:latin typeface="Times New Roman"/>
                <a:cs typeface="Times New Roman"/>
              </a:rPr>
              <a:t> </a:t>
            </a:r>
            <a:r>
              <a:rPr sz="2200" b="1" spc="-50" dirty="0">
                <a:latin typeface="Times New Roman"/>
                <a:cs typeface="Times New Roman"/>
              </a:rPr>
              <a:t>:</a:t>
            </a:r>
            <a:endParaRPr sz="2200">
              <a:latin typeface="Times New Roman"/>
              <a:cs typeface="Times New Roman"/>
            </a:endParaRPr>
          </a:p>
        </p:txBody>
      </p:sp>
      <p:pic>
        <p:nvPicPr>
          <p:cNvPr id="13" name="Picture 12">
            <a:extLst>
              <a:ext uri="{FF2B5EF4-FFF2-40B4-BE49-F238E27FC236}">
                <a16:creationId xmlns:a16="http://schemas.microsoft.com/office/drawing/2014/main" id="{B87E6D95-A693-20E3-81CE-291125DCA2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26" y="1815481"/>
            <a:ext cx="8406874" cy="922019"/>
          </a:xfrm>
          <a:prstGeom prst="rect">
            <a:avLst/>
          </a:prstGeom>
        </p:spPr>
      </p:pic>
      <p:pic>
        <p:nvPicPr>
          <p:cNvPr id="15" name="Picture 14">
            <a:extLst>
              <a:ext uri="{FF2B5EF4-FFF2-40B4-BE49-F238E27FC236}">
                <a16:creationId xmlns:a16="http://schemas.microsoft.com/office/drawing/2014/main" id="{C253A38C-37A9-8781-A6E4-EF385A7AF3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002" y="3749690"/>
            <a:ext cx="8406874" cy="754380"/>
          </a:xfrm>
          <a:prstGeom prst="rect">
            <a:avLst/>
          </a:prstGeom>
        </p:spPr>
      </p:pic>
      <p:pic>
        <p:nvPicPr>
          <p:cNvPr id="19" name="Picture 18">
            <a:extLst>
              <a:ext uri="{FF2B5EF4-FFF2-40B4-BE49-F238E27FC236}">
                <a16:creationId xmlns:a16="http://schemas.microsoft.com/office/drawing/2014/main" id="{4A930AD8-2DF5-D235-DE7B-C6AE735852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002" y="5440040"/>
            <a:ext cx="8456398" cy="1341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1988" y="114300"/>
            <a:ext cx="3296920" cy="965200"/>
            <a:chOff x="6761988" y="114300"/>
            <a:chExt cx="3296920" cy="965200"/>
          </a:xfrm>
        </p:grpSpPr>
        <p:pic>
          <p:nvPicPr>
            <p:cNvPr id="3" name="object 3"/>
            <p:cNvPicPr/>
            <p:nvPr/>
          </p:nvPicPr>
          <p:blipFill>
            <a:blip r:embed="rId2" cstate="print"/>
            <a:stretch>
              <a:fillRect/>
            </a:stretch>
          </p:blipFill>
          <p:spPr>
            <a:xfrm>
              <a:off x="7208520" y="365760"/>
              <a:ext cx="2263140" cy="699515"/>
            </a:xfrm>
            <a:prstGeom prst="rect">
              <a:avLst/>
            </a:prstGeom>
          </p:spPr>
        </p:pic>
        <p:sp>
          <p:nvSpPr>
            <p:cNvPr id="4" name="object 4"/>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7208520" y="365760"/>
              <a:ext cx="2263140" cy="699515"/>
            </a:xfrm>
            <a:prstGeom prst="rect">
              <a:avLst/>
            </a:prstGeom>
          </p:spPr>
        </p:pic>
        <p:sp>
          <p:nvSpPr>
            <p:cNvPr id="6" name="object 6"/>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208520" y="365760"/>
              <a:ext cx="2113787" cy="670560"/>
            </a:xfrm>
            <a:prstGeom prst="rect">
              <a:avLst/>
            </a:prstGeom>
          </p:spPr>
        </p:pic>
      </p:grpSp>
      <p:sp>
        <p:nvSpPr>
          <p:cNvPr id="8" name="object 8"/>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Version</a:t>
            </a:r>
            <a:r>
              <a:rPr spc="15" dirty="0"/>
              <a:t> </a:t>
            </a:r>
            <a:r>
              <a:rPr spc="-10" dirty="0"/>
              <a:t>Control</a:t>
            </a:r>
          </a:p>
        </p:txBody>
      </p:sp>
      <p:sp>
        <p:nvSpPr>
          <p:cNvPr id="9" name="object 9"/>
          <p:cNvSpPr txBox="1"/>
          <p:nvPr/>
        </p:nvSpPr>
        <p:spPr>
          <a:xfrm>
            <a:off x="353071" y="1243124"/>
            <a:ext cx="2435860" cy="360680"/>
          </a:xfrm>
          <a:prstGeom prst="rect">
            <a:avLst/>
          </a:prstGeom>
        </p:spPr>
        <p:txBody>
          <a:bodyPr vert="horz" wrap="square" lIns="0" tIns="12065" rIns="0" bIns="0" rtlCol="0">
            <a:spAutoFit/>
          </a:bodyPr>
          <a:lstStyle/>
          <a:p>
            <a:pPr marL="12700">
              <a:lnSpc>
                <a:spcPct val="100000"/>
              </a:lnSpc>
              <a:spcBef>
                <a:spcPts val="95"/>
              </a:spcBef>
            </a:pPr>
            <a:r>
              <a:rPr sz="2200" b="1" dirty="0">
                <a:latin typeface="Times New Roman"/>
                <a:cs typeface="Times New Roman"/>
              </a:rPr>
              <a:t>Pushing</a:t>
            </a:r>
            <a:r>
              <a:rPr sz="2200" b="1" spc="-75" dirty="0">
                <a:latin typeface="Times New Roman"/>
                <a:cs typeface="Times New Roman"/>
              </a:rPr>
              <a:t> </a:t>
            </a:r>
            <a:r>
              <a:rPr sz="2200" b="1" dirty="0">
                <a:latin typeface="Times New Roman"/>
                <a:cs typeface="Times New Roman"/>
              </a:rPr>
              <a:t>to</a:t>
            </a:r>
            <a:r>
              <a:rPr sz="2200" b="1" spc="-70" dirty="0">
                <a:latin typeface="Times New Roman"/>
                <a:cs typeface="Times New Roman"/>
              </a:rPr>
              <a:t> </a:t>
            </a:r>
            <a:r>
              <a:rPr sz="2200" b="1" dirty="0">
                <a:latin typeface="Times New Roman"/>
                <a:cs typeface="Times New Roman"/>
              </a:rPr>
              <a:t>GitHub</a:t>
            </a:r>
            <a:r>
              <a:rPr sz="2200" b="1" spc="-65" dirty="0">
                <a:latin typeface="Times New Roman"/>
                <a:cs typeface="Times New Roman"/>
              </a:rPr>
              <a:t> </a:t>
            </a:r>
            <a:r>
              <a:rPr sz="2200" b="1" spc="-50" dirty="0">
                <a:latin typeface="Times New Roman"/>
                <a:cs typeface="Times New Roman"/>
              </a:rPr>
              <a:t>:</a:t>
            </a:r>
            <a:endParaRPr sz="2200">
              <a:latin typeface="Times New Roman"/>
              <a:cs typeface="Times New Roman"/>
            </a:endParaRPr>
          </a:p>
        </p:txBody>
      </p:sp>
      <p:sp>
        <p:nvSpPr>
          <p:cNvPr id="10" name="object 10"/>
          <p:cNvSpPr txBox="1"/>
          <p:nvPr/>
        </p:nvSpPr>
        <p:spPr>
          <a:xfrm>
            <a:off x="275314" y="3600621"/>
            <a:ext cx="6553834" cy="2774950"/>
          </a:xfrm>
          <a:prstGeom prst="rect">
            <a:avLst/>
          </a:prstGeom>
        </p:spPr>
        <p:txBody>
          <a:bodyPr vert="horz" wrap="square" lIns="0" tIns="12065" rIns="0" bIns="0" rtlCol="0">
            <a:spAutoFit/>
          </a:bodyPr>
          <a:lstStyle/>
          <a:p>
            <a:pPr marL="12700">
              <a:lnSpc>
                <a:spcPct val="100000"/>
              </a:lnSpc>
              <a:spcBef>
                <a:spcPts val="95"/>
              </a:spcBef>
            </a:pPr>
            <a:r>
              <a:rPr sz="2200" b="1" dirty="0">
                <a:latin typeface="Times New Roman"/>
                <a:cs typeface="Times New Roman"/>
              </a:rPr>
              <a:t>Updating</a:t>
            </a:r>
            <a:r>
              <a:rPr sz="2200" b="1" spc="-75" dirty="0">
                <a:latin typeface="Times New Roman"/>
                <a:cs typeface="Times New Roman"/>
              </a:rPr>
              <a:t> </a:t>
            </a:r>
            <a:r>
              <a:rPr sz="2200" b="1" dirty="0">
                <a:latin typeface="Times New Roman"/>
                <a:cs typeface="Times New Roman"/>
              </a:rPr>
              <a:t>Website</a:t>
            </a:r>
            <a:r>
              <a:rPr sz="2200" b="1" spc="-75" dirty="0">
                <a:latin typeface="Times New Roman"/>
                <a:cs typeface="Times New Roman"/>
              </a:rPr>
              <a:t> </a:t>
            </a:r>
            <a:r>
              <a:rPr sz="2200" b="1" dirty="0">
                <a:latin typeface="Times New Roman"/>
                <a:cs typeface="Times New Roman"/>
              </a:rPr>
              <a:t>with</a:t>
            </a:r>
            <a:r>
              <a:rPr sz="2200" b="1" spc="-60" dirty="0">
                <a:latin typeface="Times New Roman"/>
                <a:cs typeface="Times New Roman"/>
              </a:rPr>
              <a:t> </a:t>
            </a:r>
            <a:r>
              <a:rPr sz="2200" b="1" dirty="0">
                <a:latin typeface="Times New Roman"/>
                <a:cs typeface="Times New Roman"/>
              </a:rPr>
              <a:t>New</a:t>
            </a:r>
            <a:r>
              <a:rPr sz="2200" b="1" spc="-55" dirty="0">
                <a:latin typeface="Times New Roman"/>
                <a:cs typeface="Times New Roman"/>
              </a:rPr>
              <a:t> </a:t>
            </a:r>
            <a:r>
              <a:rPr sz="2200" b="1" dirty="0">
                <a:latin typeface="Times New Roman"/>
                <a:cs typeface="Times New Roman"/>
              </a:rPr>
              <a:t>Changes</a:t>
            </a:r>
            <a:r>
              <a:rPr sz="2200" b="1" spc="-50" dirty="0">
                <a:latin typeface="Times New Roman"/>
                <a:cs typeface="Times New Roman"/>
              </a:rPr>
              <a:t> :</a:t>
            </a:r>
            <a:endParaRPr sz="2200">
              <a:latin typeface="Times New Roman"/>
              <a:cs typeface="Times New Roman"/>
            </a:endParaRPr>
          </a:p>
          <a:p>
            <a:pPr marL="161290" indent="-148590">
              <a:lnSpc>
                <a:spcPct val="100000"/>
              </a:lnSpc>
              <a:spcBef>
                <a:spcPts val="2410"/>
              </a:spcBef>
              <a:buFont typeface="Arial MT"/>
              <a:buChar char="•"/>
              <a:tabLst>
                <a:tab pos="161290" algn="l"/>
              </a:tabLst>
            </a:pPr>
            <a:r>
              <a:rPr sz="1950" dirty="0">
                <a:latin typeface="Times New Roman"/>
                <a:cs typeface="Times New Roman"/>
              </a:rPr>
              <a:t>Make</a:t>
            </a:r>
            <a:r>
              <a:rPr sz="1950" spc="30" dirty="0">
                <a:latin typeface="Times New Roman"/>
                <a:cs typeface="Times New Roman"/>
              </a:rPr>
              <a:t> </a:t>
            </a:r>
            <a:r>
              <a:rPr sz="1950" dirty="0">
                <a:latin typeface="Times New Roman"/>
                <a:cs typeface="Times New Roman"/>
              </a:rPr>
              <a:t>changes</a:t>
            </a:r>
            <a:r>
              <a:rPr sz="1950" spc="45" dirty="0">
                <a:latin typeface="Times New Roman"/>
                <a:cs typeface="Times New Roman"/>
              </a:rPr>
              <a:t> </a:t>
            </a:r>
            <a:r>
              <a:rPr sz="1950" dirty="0">
                <a:latin typeface="Times New Roman"/>
                <a:cs typeface="Times New Roman"/>
              </a:rPr>
              <a:t>to</a:t>
            </a:r>
            <a:r>
              <a:rPr sz="1950" spc="40" dirty="0">
                <a:latin typeface="Times New Roman"/>
                <a:cs typeface="Times New Roman"/>
              </a:rPr>
              <a:t> </a:t>
            </a:r>
            <a:r>
              <a:rPr sz="1950" dirty="0">
                <a:latin typeface="Times New Roman"/>
                <a:cs typeface="Times New Roman"/>
              </a:rPr>
              <a:t>the</a:t>
            </a:r>
            <a:r>
              <a:rPr sz="1950" spc="35" dirty="0">
                <a:latin typeface="Times New Roman"/>
                <a:cs typeface="Times New Roman"/>
              </a:rPr>
              <a:t> </a:t>
            </a:r>
            <a:r>
              <a:rPr sz="1950" spc="-20" dirty="0">
                <a:latin typeface="Times New Roman"/>
                <a:cs typeface="Times New Roman"/>
              </a:rPr>
              <a:t>code.</a:t>
            </a:r>
            <a:endParaRPr sz="1950">
              <a:latin typeface="Times New Roman"/>
              <a:cs typeface="Times New Roman"/>
            </a:endParaRPr>
          </a:p>
          <a:p>
            <a:pPr>
              <a:lnSpc>
                <a:spcPct val="100000"/>
              </a:lnSpc>
              <a:spcBef>
                <a:spcPts val="170"/>
              </a:spcBef>
              <a:buFont typeface="Arial MT"/>
              <a:buChar char="•"/>
            </a:pPr>
            <a:endParaRPr sz="1950">
              <a:latin typeface="Times New Roman"/>
              <a:cs typeface="Times New Roman"/>
            </a:endParaRPr>
          </a:p>
          <a:p>
            <a:pPr marL="161290" indent="-148590">
              <a:lnSpc>
                <a:spcPct val="100000"/>
              </a:lnSpc>
              <a:buFont typeface="Arial MT"/>
              <a:buChar char="•"/>
              <a:tabLst>
                <a:tab pos="161290" algn="l"/>
              </a:tabLst>
            </a:pPr>
            <a:r>
              <a:rPr sz="1950" dirty="0">
                <a:latin typeface="Times New Roman"/>
                <a:cs typeface="Times New Roman"/>
              </a:rPr>
              <a:t>Use</a:t>
            </a:r>
            <a:r>
              <a:rPr sz="1950" spc="30" dirty="0">
                <a:latin typeface="Times New Roman"/>
                <a:cs typeface="Times New Roman"/>
              </a:rPr>
              <a:t> </a:t>
            </a:r>
            <a:r>
              <a:rPr sz="1950" b="1" dirty="0">
                <a:latin typeface="Times New Roman"/>
                <a:cs typeface="Times New Roman"/>
              </a:rPr>
              <a:t>git</a:t>
            </a:r>
            <a:r>
              <a:rPr sz="1950" b="1" spc="25" dirty="0">
                <a:latin typeface="Times New Roman"/>
                <a:cs typeface="Times New Roman"/>
              </a:rPr>
              <a:t> </a:t>
            </a:r>
            <a:r>
              <a:rPr sz="1950" b="1" dirty="0">
                <a:latin typeface="Times New Roman"/>
                <a:cs typeface="Times New Roman"/>
              </a:rPr>
              <a:t>add</a:t>
            </a:r>
            <a:r>
              <a:rPr sz="1950" b="1" spc="25" dirty="0">
                <a:latin typeface="Times New Roman"/>
                <a:cs typeface="Times New Roman"/>
              </a:rPr>
              <a:t> </a:t>
            </a:r>
            <a:r>
              <a:rPr sz="1950" dirty="0">
                <a:latin typeface="Times New Roman"/>
                <a:cs typeface="Times New Roman"/>
              </a:rPr>
              <a:t>.</a:t>
            </a:r>
            <a:r>
              <a:rPr sz="1950" spc="30" dirty="0">
                <a:latin typeface="Times New Roman"/>
                <a:cs typeface="Times New Roman"/>
              </a:rPr>
              <a:t> </a:t>
            </a:r>
            <a:r>
              <a:rPr sz="1950" dirty="0">
                <a:latin typeface="Times New Roman"/>
                <a:cs typeface="Times New Roman"/>
              </a:rPr>
              <a:t>to</a:t>
            </a:r>
            <a:r>
              <a:rPr sz="1950" spc="30" dirty="0">
                <a:latin typeface="Times New Roman"/>
                <a:cs typeface="Times New Roman"/>
              </a:rPr>
              <a:t> </a:t>
            </a:r>
            <a:r>
              <a:rPr sz="1950" dirty="0">
                <a:latin typeface="Times New Roman"/>
                <a:cs typeface="Times New Roman"/>
              </a:rPr>
              <a:t>stage</a:t>
            </a:r>
            <a:r>
              <a:rPr sz="1950" spc="15" dirty="0">
                <a:latin typeface="Times New Roman"/>
                <a:cs typeface="Times New Roman"/>
              </a:rPr>
              <a:t> </a:t>
            </a:r>
            <a:r>
              <a:rPr sz="1950" spc="-10" dirty="0">
                <a:latin typeface="Times New Roman"/>
                <a:cs typeface="Times New Roman"/>
              </a:rPr>
              <a:t>changes.</a:t>
            </a:r>
            <a:endParaRPr sz="1950">
              <a:latin typeface="Times New Roman"/>
              <a:cs typeface="Times New Roman"/>
            </a:endParaRPr>
          </a:p>
          <a:p>
            <a:pPr>
              <a:lnSpc>
                <a:spcPct val="100000"/>
              </a:lnSpc>
              <a:spcBef>
                <a:spcPts val="170"/>
              </a:spcBef>
              <a:buFont typeface="Arial MT"/>
              <a:buChar char="•"/>
            </a:pPr>
            <a:endParaRPr sz="1950">
              <a:latin typeface="Times New Roman"/>
              <a:cs typeface="Times New Roman"/>
            </a:endParaRPr>
          </a:p>
          <a:p>
            <a:pPr marL="161290" indent="-148590">
              <a:lnSpc>
                <a:spcPct val="100000"/>
              </a:lnSpc>
              <a:buFont typeface="Arial MT"/>
              <a:buChar char="•"/>
              <a:tabLst>
                <a:tab pos="161290" algn="l"/>
              </a:tabLst>
            </a:pPr>
            <a:r>
              <a:rPr sz="1950" dirty="0">
                <a:latin typeface="Times New Roman"/>
                <a:cs typeface="Times New Roman"/>
              </a:rPr>
              <a:t>Use</a:t>
            </a:r>
            <a:r>
              <a:rPr sz="1950" spc="45" dirty="0">
                <a:latin typeface="Times New Roman"/>
                <a:cs typeface="Times New Roman"/>
              </a:rPr>
              <a:t> </a:t>
            </a:r>
            <a:r>
              <a:rPr sz="1950" b="1" dirty="0">
                <a:latin typeface="Times New Roman"/>
                <a:cs typeface="Times New Roman"/>
              </a:rPr>
              <a:t>git</a:t>
            </a:r>
            <a:r>
              <a:rPr sz="1950" b="1" spc="40" dirty="0">
                <a:latin typeface="Times New Roman"/>
                <a:cs typeface="Times New Roman"/>
              </a:rPr>
              <a:t> </a:t>
            </a:r>
            <a:r>
              <a:rPr sz="1950" b="1" dirty="0">
                <a:latin typeface="Times New Roman"/>
                <a:cs typeface="Times New Roman"/>
              </a:rPr>
              <a:t>commit</a:t>
            </a:r>
            <a:r>
              <a:rPr sz="1950" b="1" spc="55" dirty="0">
                <a:latin typeface="Times New Roman"/>
                <a:cs typeface="Times New Roman"/>
              </a:rPr>
              <a:t> </a:t>
            </a:r>
            <a:r>
              <a:rPr sz="1950" b="1" spc="-10" dirty="0">
                <a:latin typeface="Times New Roman"/>
                <a:cs typeface="Times New Roman"/>
              </a:rPr>
              <a:t>-</a:t>
            </a:r>
            <a:r>
              <a:rPr sz="1950" b="1" dirty="0">
                <a:latin typeface="Times New Roman"/>
                <a:cs typeface="Times New Roman"/>
              </a:rPr>
              <a:t>m</a:t>
            </a:r>
            <a:r>
              <a:rPr sz="1950" b="1" spc="40" dirty="0">
                <a:latin typeface="Times New Roman"/>
                <a:cs typeface="Times New Roman"/>
              </a:rPr>
              <a:t> </a:t>
            </a:r>
            <a:r>
              <a:rPr sz="1950" b="1" dirty="0">
                <a:latin typeface="Times New Roman"/>
                <a:cs typeface="Times New Roman"/>
              </a:rPr>
              <a:t>"Update</a:t>
            </a:r>
            <a:r>
              <a:rPr sz="1950" b="1" spc="30" dirty="0">
                <a:latin typeface="Times New Roman"/>
                <a:cs typeface="Times New Roman"/>
              </a:rPr>
              <a:t> </a:t>
            </a:r>
            <a:r>
              <a:rPr sz="1950" b="1" dirty="0">
                <a:latin typeface="Times New Roman"/>
                <a:cs typeface="Times New Roman"/>
              </a:rPr>
              <a:t>description"</a:t>
            </a:r>
            <a:r>
              <a:rPr sz="1950" b="1" spc="40" dirty="0">
                <a:latin typeface="Times New Roman"/>
                <a:cs typeface="Times New Roman"/>
              </a:rPr>
              <a:t> </a:t>
            </a:r>
            <a:r>
              <a:rPr sz="1950" dirty="0">
                <a:latin typeface="Times New Roman"/>
                <a:cs typeface="Times New Roman"/>
              </a:rPr>
              <a:t>to</a:t>
            </a:r>
            <a:r>
              <a:rPr sz="1950" spc="40" dirty="0">
                <a:latin typeface="Times New Roman"/>
                <a:cs typeface="Times New Roman"/>
              </a:rPr>
              <a:t> </a:t>
            </a:r>
            <a:r>
              <a:rPr sz="1950" dirty="0">
                <a:latin typeface="Times New Roman"/>
                <a:cs typeface="Times New Roman"/>
              </a:rPr>
              <a:t>commit</a:t>
            </a:r>
            <a:r>
              <a:rPr sz="1950" spc="95" dirty="0">
                <a:latin typeface="Times New Roman"/>
                <a:cs typeface="Times New Roman"/>
              </a:rPr>
              <a:t> </a:t>
            </a:r>
            <a:r>
              <a:rPr sz="1950" spc="-10" dirty="0">
                <a:latin typeface="Times New Roman"/>
                <a:cs typeface="Times New Roman"/>
              </a:rPr>
              <a:t>changes.</a:t>
            </a:r>
            <a:endParaRPr sz="1950">
              <a:latin typeface="Times New Roman"/>
              <a:cs typeface="Times New Roman"/>
            </a:endParaRPr>
          </a:p>
          <a:p>
            <a:pPr>
              <a:lnSpc>
                <a:spcPct val="100000"/>
              </a:lnSpc>
              <a:spcBef>
                <a:spcPts val="170"/>
              </a:spcBef>
              <a:buFont typeface="Arial MT"/>
              <a:buChar char="•"/>
            </a:pPr>
            <a:endParaRPr sz="1950">
              <a:latin typeface="Times New Roman"/>
              <a:cs typeface="Times New Roman"/>
            </a:endParaRPr>
          </a:p>
          <a:p>
            <a:pPr marL="161290" indent="-148590">
              <a:lnSpc>
                <a:spcPct val="100000"/>
              </a:lnSpc>
              <a:buFont typeface="Arial MT"/>
              <a:buChar char="•"/>
              <a:tabLst>
                <a:tab pos="161290" algn="l"/>
              </a:tabLst>
            </a:pPr>
            <a:r>
              <a:rPr sz="1950" dirty="0">
                <a:latin typeface="Times New Roman"/>
                <a:cs typeface="Times New Roman"/>
              </a:rPr>
              <a:t>Use</a:t>
            </a:r>
            <a:r>
              <a:rPr sz="1950" spc="50" dirty="0">
                <a:latin typeface="Times New Roman"/>
                <a:cs typeface="Times New Roman"/>
              </a:rPr>
              <a:t> </a:t>
            </a:r>
            <a:r>
              <a:rPr sz="1950" b="1" dirty="0">
                <a:latin typeface="Times New Roman"/>
                <a:cs typeface="Times New Roman"/>
              </a:rPr>
              <a:t>git</a:t>
            </a:r>
            <a:r>
              <a:rPr sz="1950" b="1" spc="35" dirty="0">
                <a:latin typeface="Times New Roman"/>
                <a:cs typeface="Times New Roman"/>
              </a:rPr>
              <a:t> </a:t>
            </a:r>
            <a:r>
              <a:rPr sz="1950" b="1" dirty="0">
                <a:latin typeface="Times New Roman"/>
                <a:cs typeface="Times New Roman"/>
              </a:rPr>
              <a:t>push</a:t>
            </a:r>
            <a:r>
              <a:rPr sz="1950" b="1" spc="35" dirty="0">
                <a:latin typeface="Times New Roman"/>
                <a:cs typeface="Times New Roman"/>
              </a:rPr>
              <a:t> </a:t>
            </a:r>
            <a:r>
              <a:rPr sz="1950" b="1" dirty="0">
                <a:latin typeface="Times New Roman"/>
                <a:cs typeface="Times New Roman"/>
              </a:rPr>
              <a:t>origin</a:t>
            </a:r>
            <a:r>
              <a:rPr sz="1950" b="1" spc="35" dirty="0">
                <a:latin typeface="Times New Roman"/>
                <a:cs typeface="Times New Roman"/>
              </a:rPr>
              <a:t> </a:t>
            </a:r>
            <a:r>
              <a:rPr sz="1950" b="1" dirty="0">
                <a:latin typeface="Times New Roman"/>
                <a:cs typeface="Times New Roman"/>
              </a:rPr>
              <a:t>main</a:t>
            </a:r>
            <a:r>
              <a:rPr sz="1950" b="1" spc="55" dirty="0">
                <a:latin typeface="Times New Roman"/>
                <a:cs typeface="Times New Roman"/>
              </a:rPr>
              <a:t> </a:t>
            </a:r>
            <a:r>
              <a:rPr sz="1950" dirty="0">
                <a:latin typeface="Times New Roman"/>
                <a:cs typeface="Times New Roman"/>
              </a:rPr>
              <a:t>to</a:t>
            </a:r>
            <a:r>
              <a:rPr sz="1950" spc="25" dirty="0">
                <a:latin typeface="Times New Roman"/>
                <a:cs typeface="Times New Roman"/>
              </a:rPr>
              <a:t> </a:t>
            </a:r>
            <a:r>
              <a:rPr sz="1950" dirty="0">
                <a:latin typeface="Times New Roman"/>
                <a:cs typeface="Times New Roman"/>
              </a:rPr>
              <a:t>push</a:t>
            </a:r>
            <a:r>
              <a:rPr sz="1950" spc="25" dirty="0">
                <a:latin typeface="Times New Roman"/>
                <a:cs typeface="Times New Roman"/>
              </a:rPr>
              <a:t> </a:t>
            </a:r>
            <a:r>
              <a:rPr sz="1950" dirty="0">
                <a:latin typeface="Times New Roman"/>
                <a:cs typeface="Times New Roman"/>
              </a:rPr>
              <a:t>the</a:t>
            </a:r>
            <a:r>
              <a:rPr sz="1950" spc="30" dirty="0">
                <a:latin typeface="Times New Roman"/>
                <a:cs typeface="Times New Roman"/>
              </a:rPr>
              <a:t> </a:t>
            </a:r>
            <a:r>
              <a:rPr sz="1950" dirty="0">
                <a:latin typeface="Times New Roman"/>
                <a:cs typeface="Times New Roman"/>
              </a:rPr>
              <a:t>updated</a:t>
            </a:r>
            <a:r>
              <a:rPr sz="1950" spc="25" dirty="0">
                <a:latin typeface="Times New Roman"/>
                <a:cs typeface="Times New Roman"/>
              </a:rPr>
              <a:t> </a:t>
            </a:r>
            <a:r>
              <a:rPr sz="1950" dirty="0">
                <a:latin typeface="Times New Roman"/>
                <a:cs typeface="Times New Roman"/>
              </a:rPr>
              <a:t>code</a:t>
            </a:r>
            <a:r>
              <a:rPr sz="1950" spc="35" dirty="0">
                <a:latin typeface="Times New Roman"/>
                <a:cs typeface="Times New Roman"/>
              </a:rPr>
              <a:t> </a:t>
            </a:r>
            <a:r>
              <a:rPr sz="1950" dirty="0">
                <a:latin typeface="Times New Roman"/>
                <a:cs typeface="Times New Roman"/>
              </a:rPr>
              <a:t>to</a:t>
            </a:r>
            <a:r>
              <a:rPr sz="1950" spc="45" dirty="0">
                <a:latin typeface="Times New Roman"/>
                <a:cs typeface="Times New Roman"/>
              </a:rPr>
              <a:t> </a:t>
            </a:r>
            <a:r>
              <a:rPr sz="1950" spc="-10" dirty="0">
                <a:latin typeface="Times New Roman"/>
                <a:cs typeface="Times New Roman"/>
              </a:rPr>
              <a:t>GitHub.</a:t>
            </a:r>
            <a:endParaRPr sz="1950">
              <a:latin typeface="Times New Roman"/>
              <a:cs typeface="Times New Roman"/>
            </a:endParaRPr>
          </a:p>
        </p:txBody>
      </p:sp>
      <p:pic>
        <p:nvPicPr>
          <p:cNvPr id="12" name="Picture 11">
            <a:extLst>
              <a:ext uri="{FF2B5EF4-FFF2-40B4-BE49-F238E27FC236}">
                <a16:creationId xmlns:a16="http://schemas.microsoft.com/office/drawing/2014/main" id="{0510D5A1-3231-0A69-941D-5E12F77DB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94" y="1701973"/>
            <a:ext cx="9068624" cy="18195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pc="-10" dirty="0"/>
              <a:t>Features</a:t>
            </a:r>
          </a:p>
        </p:txBody>
      </p:sp>
      <p:sp>
        <p:nvSpPr>
          <p:cNvPr id="3" name="object 3"/>
          <p:cNvSpPr txBox="1"/>
          <p:nvPr/>
        </p:nvSpPr>
        <p:spPr>
          <a:xfrm>
            <a:off x="244810" y="1014516"/>
            <a:ext cx="9518650" cy="6122702"/>
          </a:xfrm>
          <a:prstGeom prst="rect">
            <a:avLst/>
          </a:prstGeom>
        </p:spPr>
        <p:txBody>
          <a:bodyPr vert="horz" wrap="square" lIns="0" tIns="161290" rIns="0" bIns="0" rtlCol="0">
            <a:spAutoFit/>
          </a:bodyPr>
          <a:lstStyle/>
          <a:p>
            <a:pPr marL="12700">
              <a:lnSpc>
                <a:spcPct val="100000"/>
              </a:lnSpc>
              <a:spcBef>
                <a:spcPts val="1270"/>
              </a:spcBef>
            </a:pPr>
            <a:r>
              <a:rPr sz="2200" b="1" u="sng" dirty="0">
                <a:uFill>
                  <a:solidFill>
                    <a:srgbClr val="000000"/>
                  </a:solidFill>
                </a:uFill>
                <a:latin typeface="Times New Roman"/>
                <a:cs typeface="Times New Roman"/>
              </a:rPr>
              <a:t>Responsive</a:t>
            </a:r>
            <a:r>
              <a:rPr sz="2200" b="1" u="sng" spc="-105" dirty="0">
                <a:uFill>
                  <a:solidFill>
                    <a:srgbClr val="000000"/>
                  </a:solidFill>
                </a:uFill>
                <a:latin typeface="Times New Roman"/>
                <a:cs typeface="Times New Roman"/>
              </a:rPr>
              <a:t> </a:t>
            </a:r>
            <a:r>
              <a:rPr sz="2200" b="1" u="sng" spc="-10" dirty="0">
                <a:uFill>
                  <a:solidFill>
                    <a:srgbClr val="000000"/>
                  </a:solidFill>
                </a:uFill>
                <a:latin typeface="Times New Roman"/>
                <a:cs typeface="Times New Roman"/>
              </a:rPr>
              <a:t>Website</a:t>
            </a:r>
            <a:endParaRPr sz="2200" dirty="0">
              <a:latin typeface="Times New Roman"/>
              <a:cs typeface="Times New Roman"/>
            </a:endParaRPr>
          </a:p>
          <a:p>
            <a:pPr marL="12700" marR="521970">
              <a:lnSpc>
                <a:spcPct val="101600"/>
              </a:lnSpc>
              <a:spcBef>
                <a:spcPts val="1055"/>
              </a:spcBef>
            </a:pPr>
            <a:r>
              <a:rPr sz="1950" dirty="0">
                <a:latin typeface="Times New Roman"/>
                <a:cs typeface="Times New Roman"/>
              </a:rPr>
              <a:t>A</a:t>
            </a:r>
            <a:r>
              <a:rPr sz="1950" spc="40" dirty="0">
                <a:latin typeface="Times New Roman"/>
                <a:cs typeface="Times New Roman"/>
              </a:rPr>
              <a:t> </a:t>
            </a:r>
            <a:r>
              <a:rPr sz="1950" b="1" dirty="0">
                <a:latin typeface="Times New Roman"/>
                <a:cs typeface="Times New Roman"/>
              </a:rPr>
              <a:t>responsive</a:t>
            </a:r>
            <a:r>
              <a:rPr sz="1950" b="1" spc="35" dirty="0">
                <a:latin typeface="Times New Roman"/>
                <a:cs typeface="Times New Roman"/>
              </a:rPr>
              <a:t> </a:t>
            </a:r>
            <a:r>
              <a:rPr sz="1950" b="1" dirty="0">
                <a:latin typeface="Times New Roman"/>
                <a:cs typeface="Times New Roman"/>
              </a:rPr>
              <a:t>design</a:t>
            </a:r>
            <a:r>
              <a:rPr sz="1950" b="1" spc="45" dirty="0">
                <a:latin typeface="Times New Roman"/>
                <a:cs typeface="Times New Roman"/>
              </a:rPr>
              <a:t> </a:t>
            </a:r>
            <a:r>
              <a:rPr sz="1950" dirty="0">
                <a:latin typeface="Times New Roman"/>
                <a:cs typeface="Times New Roman"/>
              </a:rPr>
              <a:t>ensures</a:t>
            </a:r>
            <a:r>
              <a:rPr sz="1950" spc="45" dirty="0">
                <a:latin typeface="Times New Roman"/>
                <a:cs typeface="Times New Roman"/>
              </a:rPr>
              <a:t> </a:t>
            </a:r>
            <a:r>
              <a:rPr sz="1950" dirty="0">
                <a:latin typeface="Times New Roman"/>
                <a:cs typeface="Times New Roman"/>
              </a:rPr>
              <a:t>that</a:t>
            </a:r>
            <a:r>
              <a:rPr sz="1950" spc="50" dirty="0">
                <a:latin typeface="Times New Roman"/>
                <a:cs typeface="Times New Roman"/>
              </a:rPr>
              <a:t> </a:t>
            </a:r>
            <a:r>
              <a:rPr sz="1950" dirty="0">
                <a:latin typeface="Times New Roman"/>
                <a:cs typeface="Times New Roman"/>
              </a:rPr>
              <a:t>the</a:t>
            </a:r>
            <a:r>
              <a:rPr sz="1950" spc="35" dirty="0">
                <a:latin typeface="Times New Roman"/>
                <a:cs typeface="Times New Roman"/>
              </a:rPr>
              <a:t> </a:t>
            </a:r>
            <a:r>
              <a:rPr sz="1950" dirty="0">
                <a:latin typeface="Times New Roman"/>
                <a:cs typeface="Times New Roman"/>
              </a:rPr>
              <a:t>website</a:t>
            </a:r>
            <a:r>
              <a:rPr sz="1950" spc="55" dirty="0">
                <a:latin typeface="Times New Roman"/>
                <a:cs typeface="Times New Roman"/>
              </a:rPr>
              <a:t> </a:t>
            </a:r>
            <a:r>
              <a:rPr sz="1950" dirty="0">
                <a:latin typeface="Times New Roman"/>
                <a:cs typeface="Times New Roman"/>
              </a:rPr>
              <a:t>adapts</a:t>
            </a:r>
            <a:r>
              <a:rPr sz="1950" spc="25" dirty="0">
                <a:latin typeface="Times New Roman"/>
                <a:cs typeface="Times New Roman"/>
              </a:rPr>
              <a:t> </a:t>
            </a:r>
            <a:r>
              <a:rPr sz="1950" dirty="0">
                <a:latin typeface="Times New Roman"/>
                <a:cs typeface="Times New Roman"/>
              </a:rPr>
              <a:t>to</a:t>
            </a:r>
            <a:r>
              <a:rPr sz="1950" spc="45" dirty="0">
                <a:latin typeface="Times New Roman"/>
                <a:cs typeface="Times New Roman"/>
              </a:rPr>
              <a:t> </a:t>
            </a:r>
            <a:r>
              <a:rPr sz="1950" dirty="0">
                <a:latin typeface="Times New Roman"/>
                <a:cs typeface="Times New Roman"/>
              </a:rPr>
              <a:t>different</a:t>
            </a:r>
            <a:r>
              <a:rPr sz="1950" spc="30" dirty="0">
                <a:latin typeface="Times New Roman"/>
                <a:cs typeface="Times New Roman"/>
              </a:rPr>
              <a:t> </a:t>
            </a:r>
            <a:r>
              <a:rPr sz="1950" dirty="0">
                <a:latin typeface="Times New Roman"/>
                <a:cs typeface="Times New Roman"/>
              </a:rPr>
              <a:t>screen</a:t>
            </a:r>
            <a:r>
              <a:rPr sz="1950" spc="70" dirty="0">
                <a:latin typeface="Times New Roman"/>
                <a:cs typeface="Times New Roman"/>
              </a:rPr>
              <a:t> </a:t>
            </a:r>
            <a:r>
              <a:rPr sz="1950" dirty="0">
                <a:latin typeface="Times New Roman"/>
                <a:cs typeface="Times New Roman"/>
              </a:rPr>
              <a:t>sizes</a:t>
            </a:r>
            <a:r>
              <a:rPr sz="1950" spc="45" dirty="0">
                <a:latin typeface="Times New Roman"/>
                <a:cs typeface="Times New Roman"/>
              </a:rPr>
              <a:t> </a:t>
            </a:r>
            <a:r>
              <a:rPr sz="1950" dirty="0">
                <a:latin typeface="Times New Roman"/>
                <a:cs typeface="Times New Roman"/>
              </a:rPr>
              <a:t>and</a:t>
            </a:r>
            <a:r>
              <a:rPr sz="1950" spc="45" dirty="0">
                <a:latin typeface="Times New Roman"/>
                <a:cs typeface="Times New Roman"/>
              </a:rPr>
              <a:t> </a:t>
            </a:r>
            <a:r>
              <a:rPr sz="1950" spc="-10" dirty="0">
                <a:latin typeface="Times New Roman"/>
                <a:cs typeface="Times New Roman"/>
              </a:rPr>
              <a:t>devices </a:t>
            </a:r>
            <a:r>
              <a:rPr sz="1950" dirty="0">
                <a:latin typeface="Times New Roman"/>
                <a:cs typeface="Times New Roman"/>
              </a:rPr>
              <a:t>(desktop,</a:t>
            </a:r>
            <a:r>
              <a:rPr sz="1950" spc="60" dirty="0">
                <a:latin typeface="Times New Roman"/>
                <a:cs typeface="Times New Roman"/>
              </a:rPr>
              <a:t> </a:t>
            </a:r>
            <a:r>
              <a:rPr sz="1950" dirty="0">
                <a:latin typeface="Times New Roman"/>
                <a:cs typeface="Times New Roman"/>
              </a:rPr>
              <a:t>tablet,</a:t>
            </a:r>
            <a:r>
              <a:rPr sz="1950" spc="65" dirty="0">
                <a:latin typeface="Times New Roman"/>
                <a:cs typeface="Times New Roman"/>
              </a:rPr>
              <a:t> </a:t>
            </a:r>
            <a:r>
              <a:rPr sz="1950" spc="-10" dirty="0">
                <a:latin typeface="Times New Roman"/>
                <a:cs typeface="Times New Roman"/>
              </a:rPr>
              <a:t>mobile).</a:t>
            </a:r>
            <a:endParaRPr sz="1950" dirty="0">
              <a:latin typeface="Times New Roman"/>
              <a:cs typeface="Times New Roman"/>
            </a:endParaRPr>
          </a:p>
          <a:p>
            <a:pPr marL="12700">
              <a:lnSpc>
                <a:spcPct val="100000"/>
              </a:lnSpc>
              <a:spcBef>
                <a:spcPts val="1090"/>
              </a:spcBef>
            </a:pPr>
            <a:r>
              <a:rPr sz="1950" b="1" dirty="0">
                <a:latin typeface="Times New Roman"/>
                <a:cs typeface="Times New Roman"/>
              </a:rPr>
              <a:t>Key</a:t>
            </a:r>
            <a:r>
              <a:rPr sz="1950" b="1" spc="25" dirty="0">
                <a:latin typeface="Times New Roman"/>
                <a:cs typeface="Times New Roman"/>
              </a:rPr>
              <a:t> </a:t>
            </a:r>
            <a:r>
              <a:rPr sz="1950" b="1" spc="-10" dirty="0">
                <a:latin typeface="Times New Roman"/>
                <a:cs typeface="Times New Roman"/>
              </a:rPr>
              <a:t>Benefits:</a:t>
            </a:r>
            <a:endParaRPr sz="1950" dirty="0">
              <a:latin typeface="Times New Roman"/>
              <a:cs typeface="Times New Roman"/>
            </a:endParaRPr>
          </a:p>
          <a:p>
            <a:pPr marL="161290" indent="-148590">
              <a:lnSpc>
                <a:spcPct val="100000"/>
              </a:lnSpc>
              <a:spcBef>
                <a:spcPts val="1290"/>
              </a:spcBef>
              <a:buSzPct val="111428"/>
              <a:buFont typeface="Arial MT"/>
              <a:buChar char="•"/>
              <a:tabLst>
                <a:tab pos="161290" algn="l"/>
              </a:tabLst>
            </a:pPr>
            <a:r>
              <a:rPr sz="1750" b="1" dirty="0">
                <a:latin typeface="Times New Roman"/>
                <a:cs typeface="Times New Roman"/>
              </a:rPr>
              <a:t>Mobile-friendly</a:t>
            </a:r>
            <a:r>
              <a:rPr sz="1750" b="1" spc="20" dirty="0">
                <a:latin typeface="Times New Roman"/>
                <a:cs typeface="Times New Roman"/>
              </a:rPr>
              <a:t> </a:t>
            </a:r>
            <a:r>
              <a:rPr sz="1750" b="1" dirty="0">
                <a:latin typeface="Times New Roman"/>
                <a:cs typeface="Times New Roman"/>
              </a:rPr>
              <a:t>experience</a:t>
            </a:r>
            <a:r>
              <a:rPr sz="1750" b="1" spc="5" dirty="0">
                <a:latin typeface="Times New Roman"/>
                <a:cs typeface="Times New Roman"/>
              </a:rPr>
              <a:t> </a:t>
            </a:r>
            <a:r>
              <a:rPr sz="1750" dirty="0">
                <a:latin typeface="Times New Roman"/>
                <a:cs typeface="Times New Roman"/>
              </a:rPr>
              <a:t>– Users</a:t>
            </a:r>
            <a:r>
              <a:rPr sz="1750" spc="10" dirty="0">
                <a:latin typeface="Times New Roman"/>
                <a:cs typeface="Times New Roman"/>
              </a:rPr>
              <a:t> </a:t>
            </a:r>
            <a:r>
              <a:rPr sz="1750" dirty="0">
                <a:latin typeface="Times New Roman"/>
                <a:cs typeface="Times New Roman"/>
              </a:rPr>
              <a:t>can</a:t>
            </a:r>
            <a:r>
              <a:rPr sz="1750" spc="-15" dirty="0">
                <a:latin typeface="Times New Roman"/>
                <a:cs typeface="Times New Roman"/>
              </a:rPr>
              <a:t> </a:t>
            </a:r>
            <a:r>
              <a:rPr sz="1750" dirty="0">
                <a:latin typeface="Times New Roman"/>
                <a:cs typeface="Times New Roman"/>
              </a:rPr>
              <a:t>browse and</a:t>
            </a:r>
            <a:r>
              <a:rPr sz="1750" spc="-15" dirty="0">
                <a:latin typeface="Times New Roman"/>
                <a:cs typeface="Times New Roman"/>
              </a:rPr>
              <a:t> </a:t>
            </a:r>
            <a:r>
              <a:rPr sz="1750" dirty="0">
                <a:latin typeface="Times New Roman"/>
                <a:cs typeface="Times New Roman"/>
              </a:rPr>
              <a:t>purchase books</a:t>
            </a:r>
            <a:r>
              <a:rPr sz="1750" spc="-30" dirty="0">
                <a:latin typeface="Times New Roman"/>
                <a:cs typeface="Times New Roman"/>
              </a:rPr>
              <a:t> </a:t>
            </a:r>
            <a:r>
              <a:rPr sz="1750" dirty="0">
                <a:latin typeface="Times New Roman"/>
                <a:cs typeface="Times New Roman"/>
              </a:rPr>
              <a:t>from</a:t>
            </a:r>
            <a:r>
              <a:rPr sz="1750" spc="25" dirty="0">
                <a:latin typeface="Times New Roman"/>
                <a:cs typeface="Times New Roman"/>
              </a:rPr>
              <a:t> </a:t>
            </a:r>
            <a:r>
              <a:rPr sz="1750" dirty="0">
                <a:latin typeface="Times New Roman"/>
                <a:cs typeface="Times New Roman"/>
              </a:rPr>
              <a:t>their</a:t>
            </a:r>
            <a:r>
              <a:rPr sz="1750" spc="20" dirty="0">
                <a:latin typeface="Times New Roman"/>
                <a:cs typeface="Times New Roman"/>
              </a:rPr>
              <a:t> </a:t>
            </a:r>
            <a:r>
              <a:rPr sz="1750" spc="-10" dirty="0">
                <a:latin typeface="Times New Roman"/>
                <a:cs typeface="Times New Roman"/>
              </a:rPr>
              <a:t>phones.</a:t>
            </a:r>
            <a:endParaRPr sz="1750" dirty="0">
              <a:latin typeface="Times New Roman"/>
              <a:cs typeface="Times New Roman"/>
            </a:endParaRPr>
          </a:p>
          <a:p>
            <a:pPr marL="147955" indent="-135255">
              <a:lnSpc>
                <a:spcPct val="100000"/>
              </a:lnSpc>
              <a:spcBef>
                <a:spcPts val="1130"/>
              </a:spcBef>
              <a:buFont typeface="Arial MT"/>
              <a:buChar char="•"/>
              <a:tabLst>
                <a:tab pos="147955" algn="l"/>
              </a:tabLst>
            </a:pPr>
            <a:r>
              <a:rPr sz="1750" b="1" dirty="0">
                <a:latin typeface="Times New Roman"/>
                <a:cs typeface="Times New Roman"/>
              </a:rPr>
              <a:t>Flexible</a:t>
            </a:r>
            <a:r>
              <a:rPr sz="1750" b="1" spc="-10" dirty="0">
                <a:latin typeface="Times New Roman"/>
                <a:cs typeface="Times New Roman"/>
              </a:rPr>
              <a:t> </a:t>
            </a:r>
            <a:r>
              <a:rPr sz="1750" b="1" dirty="0">
                <a:latin typeface="Times New Roman"/>
                <a:cs typeface="Times New Roman"/>
              </a:rPr>
              <a:t>layouts</a:t>
            </a:r>
            <a:r>
              <a:rPr sz="1750" b="1" spc="-2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The</a:t>
            </a:r>
            <a:r>
              <a:rPr sz="1750" spc="-25" dirty="0">
                <a:latin typeface="Times New Roman"/>
                <a:cs typeface="Times New Roman"/>
              </a:rPr>
              <a:t> </a:t>
            </a:r>
            <a:r>
              <a:rPr sz="1750" dirty="0">
                <a:latin typeface="Times New Roman"/>
                <a:cs typeface="Times New Roman"/>
              </a:rPr>
              <a:t>website</a:t>
            </a:r>
            <a:r>
              <a:rPr sz="1750" spc="-10" dirty="0">
                <a:latin typeface="Times New Roman"/>
                <a:cs typeface="Times New Roman"/>
              </a:rPr>
              <a:t> </a:t>
            </a:r>
            <a:r>
              <a:rPr sz="1750" dirty="0">
                <a:latin typeface="Times New Roman"/>
                <a:cs typeface="Times New Roman"/>
              </a:rPr>
              <a:t>automatically</a:t>
            </a:r>
            <a:r>
              <a:rPr sz="1750" spc="55" dirty="0">
                <a:latin typeface="Times New Roman"/>
                <a:cs typeface="Times New Roman"/>
              </a:rPr>
              <a:t> </a:t>
            </a:r>
            <a:r>
              <a:rPr sz="1750" dirty="0">
                <a:latin typeface="Times New Roman"/>
                <a:cs typeface="Times New Roman"/>
              </a:rPr>
              <a:t>resizes</a:t>
            </a:r>
            <a:r>
              <a:rPr sz="1750" spc="35" dirty="0">
                <a:latin typeface="Times New Roman"/>
                <a:cs typeface="Times New Roman"/>
              </a:rPr>
              <a:t> </a:t>
            </a:r>
            <a:r>
              <a:rPr sz="1750" dirty="0">
                <a:latin typeface="Times New Roman"/>
                <a:cs typeface="Times New Roman"/>
              </a:rPr>
              <a:t>elements</a:t>
            </a:r>
            <a:r>
              <a:rPr sz="1750" spc="40" dirty="0">
                <a:latin typeface="Times New Roman"/>
                <a:cs typeface="Times New Roman"/>
              </a:rPr>
              <a:t> </a:t>
            </a:r>
            <a:r>
              <a:rPr sz="1750" dirty="0">
                <a:latin typeface="Times New Roman"/>
                <a:cs typeface="Times New Roman"/>
              </a:rPr>
              <a:t>to</a:t>
            </a:r>
            <a:r>
              <a:rPr sz="1750" spc="-15" dirty="0">
                <a:latin typeface="Times New Roman"/>
                <a:cs typeface="Times New Roman"/>
              </a:rPr>
              <a:t> </a:t>
            </a:r>
            <a:r>
              <a:rPr sz="1750" dirty="0">
                <a:latin typeface="Times New Roman"/>
                <a:cs typeface="Times New Roman"/>
              </a:rPr>
              <a:t>fit</a:t>
            </a:r>
            <a:r>
              <a:rPr sz="1750" spc="20" dirty="0">
                <a:latin typeface="Times New Roman"/>
                <a:cs typeface="Times New Roman"/>
              </a:rPr>
              <a:t> </a:t>
            </a:r>
            <a:r>
              <a:rPr sz="1750" dirty="0">
                <a:latin typeface="Times New Roman"/>
                <a:cs typeface="Times New Roman"/>
              </a:rPr>
              <a:t>various</a:t>
            </a:r>
            <a:r>
              <a:rPr sz="1750" spc="-35" dirty="0">
                <a:latin typeface="Times New Roman"/>
                <a:cs typeface="Times New Roman"/>
              </a:rPr>
              <a:t> </a:t>
            </a:r>
            <a:r>
              <a:rPr sz="1750" spc="-10" dirty="0">
                <a:latin typeface="Times New Roman"/>
                <a:cs typeface="Times New Roman"/>
              </a:rPr>
              <a:t>screens.</a:t>
            </a:r>
            <a:endParaRPr sz="1750" dirty="0">
              <a:latin typeface="Times New Roman"/>
              <a:cs typeface="Times New Roman"/>
            </a:endParaRPr>
          </a:p>
          <a:p>
            <a:pPr marL="91440" indent="-90170">
              <a:lnSpc>
                <a:spcPct val="100000"/>
              </a:lnSpc>
              <a:spcBef>
                <a:spcPts val="1070"/>
              </a:spcBef>
              <a:buSzPct val="94285"/>
              <a:buFont typeface="Arial MT"/>
              <a:buChar char="•"/>
              <a:tabLst>
                <a:tab pos="91440" algn="l"/>
              </a:tabLst>
            </a:pPr>
            <a:r>
              <a:rPr lang="en-US" sz="1750" b="1" dirty="0">
                <a:latin typeface="Times New Roman"/>
                <a:cs typeface="Times New Roman"/>
              </a:rPr>
              <a:t> </a:t>
            </a:r>
            <a:r>
              <a:rPr sz="1750" b="1" dirty="0">
                <a:latin typeface="Times New Roman"/>
                <a:cs typeface="Times New Roman"/>
              </a:rPr>
              <a:t>Better</a:t>
            </a:r>
            <a:r>
              <a:rPr sz="1750" b="1" spc="15" dirty="0">
                <a:latin typeface="Times New Roman"/>
                <a:cs typeface="Times New Roman"/>
              </a:rPr>
              <a:t> </a:t>
            </a:r>
            <a:r>
              <a:rPr sz="1750" b="1" dirty="0">
                <a:latin typeface="Times New Roman"/>
                <a:cs typeface="Times New Roman"/>
              </a:rPr>
              <a:t>SEO</a:t>
            </a:r>
            <a:r>
              <a:rPr sz="1750" b="1" spc="-10" dirty="0">
                <a:latin typeface="Times New Roman"/>
                <a:cs typeface="Times New Roman"/>
              </a:rPr>
              <a:t> </a:t>
            </a:r>
            <a:r>
              <a:rPr sz="1750" b="1" dirty="0">
                <a:latin typeface="Times New Roman"/>
                <a:cs typeface="Times New Roman"/>
              </a:rPr>
              <a:t>ranking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Google</a:t>
            </a:r>
            <a:r>
              <a:rPr sz="1750" spc="-35" dirty="0">
                <a:latin typeface="Times New Roman"/>
                <a:cs typeface="Times New Roman"/>
              </a:rPr>
              <a:t> </a:t>
            </a:r>
            <a:r>
              <a:rPr sz="1750" dirty="0">
                <a:latin typeface="Times New Roman"/>
                <a:cs typeface="Times New Roman"/>
              </a:rPr>
              <a:t>prioritizes</a:t>
            </a:r>
            <a:r>
              <a:rPr sz="1750" spc="10" dirty="0">
                <a:latin typeface="Times New Roman"/>
                <a:cs typeface="Times New Roman"/>
              </a:rPr>
              <a:t> </a:t>
            </a:r>
            <a:r>
              <a:rPr sz="1750" spc="-10" dirty="0">
                <a:latin typeface="Times New Roman"/>
                <a:cs typeface="Times New Roman"/>
              </a:rPr>
              <a:t>mobile-</a:t>
            </a:r>
            <a:r>
              <a:rPr sz="1750" dirty="0">
                <a:latin typeface="Times New Roman"/>
                <a:cs typeface="Times New Roman"/>
              </a:rPr>
              <a:t>friendly</a:t>
            </a:r>
            <a:r>
              <a:rPr sz="1750" spc="40" dirty="0">
                <a:latin typeface="Times New Roman"/>
                <a:cs typeface="Times New Roman"/>
              </a:rPr>
              <a:t> </a:t>
            </a:r>
            <a:r>
              <a:rPr sz="1750" spc="-10" dirty="0">
                <a:latin typeface="Times New Roman"/>
                <a:cs typeface="Times New Roman"/>
              </a:rPr>
              <a:t>websites.</a:t>
            </a:r>
            <a:endParaRPr sz="1750" dirty="0">
              <a:latin typeface="Times New Roman"/>
              <a:cs typeface="Times New Roman"/>
            </a:endParaRPr>
          </a:p>
          <a:p>
            <a:pPr marL="147955" indent="-135255">
              <a:lnSpc>
                <a:spcPct val="100000"/>
              </a:lnSpc>
              <a:spcBef>
                <a:spcPts val="1065"/>
              </a:spcBef>
              <a:buFont typeface="Arial MT"/>
              <a:buChar char="•"/>
              <a:tabLst>
                <a:tab pos="147955" algn="l"/>
              </a:tabLst>
            </a:pPr>
            <a:r>
              <a:rPr sz="1750" b="1" dirty="0">
                <a:latin typeface="Times New Roman"/>
                <a:cs typeface="Times New Roman"/>
              </a:rPr>
              <a:t>CSS</a:t>
            </a:r>
            <a:r>
              <a:rPr sz="1750" b="1" spc="-35" dirty="0">
                <a:latin typeface="Times New Roman"/>
                <a:cs typeface="Times New Roman"/>
              </a:rPr>
              <a:t> </a:t>
            </a:r>
            <a:r>
              <a:rPr sz="1750" b="1" dirty="0">
                <a:latin typeface="Times New Roman"/>
                <a:cs typeface="Times New Roman"/>
              </a:rPr>
              <a:t>Media</a:t>
            </a:r>
            <a:r>
              <a:rPr sz="1750" b="1" spc="-5" dirty="0">
                <a:latin typeface="Times New Roman"/>
                <a:cs typeface="Times New Roman"/>
              </a:rPr>
              <a:t> </a:t>
            </a:r>
            <a:r>
              <a:rPr sz="1750" b="1" dirty="0">
                <a:latin typeface="Times New Roman"/>
                <a:cs typeface="Times New Roman"/>
              </a:rPr>
              <a:t>Queries</a:t>
            </a:r>
            <a:r>
              <a:rPr sz="1750" b="1" spc="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Used</a:t>
            </a:r>
            <a:r>
              <a:rPr sz="1750" spc="-5" dirty="0">
                <a:latin typeface="Times New Roman"/>
                <a:cs typeface="Times New Roman"/>
              </a:rPr>
              <a:t> </a:t>
            </a:r>
            <a:r>
              <a:rPr sz="1750" dirty="0">
                <a:latin typeface="Times New Roman"/>
                <a:cs typeface="Times New Roman"/>
              </a:rPr>
              <a:t>to</a:t>
            </a:r>
            <a:r>
              <a:rPr sz="1750" spc="-25" dirty="0">
                <a:latin typeface="Times New Roman"/>
                <a:cs typeface="Times New Roman"/>
              </a:rPr>
              <a:t> </a:t>
            </a:r>
            <a:r>
              <a:rPr sz="1750" dirty="0">
                <a:latin typeface="Times New Roman"/>
                <a:cs typeface="Times New Roman"/>
              </a:rPr>
              <a:t>adjust styling</a:t>
            </a:r>
            <a:r>
              <a:rPr sz="1750" spc="15" dirty="0">
                <a:latin typeface="Times New Roman"/>
                <a:cs typeface="Times New Roman"/>
              </a:rPr>
              <a:t> </a:t>
            </a:r>
            <a:r>
              <a:rPr sz="1750" dirty="0">
                <a:latin typeface="Times New Roman"/>
                <a:cs typeface="Times New Roman"/>
              </a:rPr>
              <a:t>for</a:t>
            </a:r>
            <a:r>
              <a:rPr sz="1750" spc="5" dirty="0">
                <a:latin typeface="Times New Roman"/>
                <a:cs typeface="Times New Roman"/>
              </a:rPr>
              <a:t> </a:t>
            </a:r>
            <a:r>
              <a:rPr sz="1750" dirty="0">
                <a:latin typeface="Times New Roman"/>
                <a:cs typeface="Times New Roman"/>
              </a:rPr>
              <a:t>different</a:t>
            </a:r>
            <a:r>
              <a:rPr sz="1750" spc="35" dirty="0">
                <a:latin typeface="Times New Roman"/>
                <a:cs typeface="Times New Roman"/>
              </a:rPr>
              <a:t> </a:t>
            </a:r>
            <a:r>
              <a:rPr sz="1750" dirty="0">
                <a:latin typeface="Times New Roman"/>
                <a:cs typeface="Times New Roman"/>
              </a:rPr>
              <a:t>screen</a:t>
            </a:r>
            <a:r>
              <a:rPr sz="1750" spc="25" dirty="0">
                <a:latin typeface="Times New Roman"/>
                <a:cs typeface="Times New Roman"/>
              </a:rPr>
              <a:t> </a:t>
            </a:r>
            <a:r>
              <a:rPr sz="1750" spc="-10" dirty="0">
                <a:latin typeface="Times New Roman"/>
                <a:cs typeface="Times New Roman"/>
              </a:rPr>
              <a:t>sizes.</a:t>
            </a:r>
            <a:endParaRPr sz="1750" dirty="0">
              <a:latin typeface="Times New Roman"/>
              <a:cs typeface="Times New Roman"/>
            </a:endParaRPr>
          </a:p>
          <a:p>
            <a:pPr>
              <a:lnSpc>
                <a:spcPct val="100000"/>
              </a:lnSpc>
              <a:spcBef>
                <a:spcPts val="345"/>
              </a:spcBef>
              <a:buFont typeface="Arial MT"/>
              <a:buChar char="•"/>
            </a:pPr>
            <a:endParaRPr sz="1750" dirty="0">
              <a:latin typeface="Times New Roman"/>
              <a:cs typeface="Times New Roman"/>
            </a:endParaRPr>
          </a:p>
          <a:p>
            <a:pPr marL="12700">
              <a:lnSpc>
                <a:spcPct val="100000"/>
              </a:lnSpc>
            </a:pPr>
            <a:r>
              <a:rPr sz="2200" b="1" u="sng" dirty="0">
                <a:uFill>
                  <a:solidFill>
                    <a:srgbClr val="000000"/>
                  </a:solidFill>
                </a:uFill>
                <a:latin typeface="Times New Roman"/>
                <a:cs typeface="Times New Roman"/>
              </a:rPr>
              <a:t>Hosted</a:t>
            </a:r>
            <a:r>
              <a:rPr sz="2200" b="1" u="sng" spc="-6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on</a:t>
            </a:r>
            <a:r>
              <a:rPr sz="2200" b="1" u="sng" spc="-6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GitHub</a:t>
            </a:r>
            <a:r>
              <a:rPr sz="2200" b="1" u="sng" spc="-75" dirty="0">
                <a:uFill>
                  <a:solidFill>
                    <a:srgbClr val="000000"/>
                  </a:solidFill>
                </a:uFill>
                <a:latin typeface="Times New Roman"/>
                <a:cs typeface="Times New Roman"/>
              </a:rPr>
              <a:t> </a:t>
            </a:r>
            <a:r>
              <a:rPr sz="2200" b="1" u="sng" spc="-20" dirty="0">
                <a:uFill>
                  <a:solidFill>
                    <a:srgbClr val="000000"/>
                  </a:solidFill>
                </a:uFill>
                <a:latin typeface="Times New Roman"/>
                <a:cs typeface="Times New Roman"/>
              </a:rPr>
              <a:t>Pages</a:t>
            </a:r>
            <a:endParaRPr sz="2200" dirty="0">
              <a:latin typeface="Times New Roman"/>
              <a:cs typeface="Times New Roman"/>
            </a:endParaRPr>
          </a:p>
          <a:p>
            <a:pPr marL="12700">
              <a:lnSpc>
                <a:spcPct val="100000"/>
              </a:lnSpc>
              <a:spcBef>
                <a:spcPts val="1090"/>
              </a:spcBef>
            </a:pPr>
            <a:r>
              <a:rPr sz="1950" dirty="0">
                <a:latin typeface="Times New Roman"/>
                <a:cs typeface="Times New Roman"/>
              </a:rPr>
              <a:t>GitHub</a:t>
            </a:r>
            <a:r>
              <a:rPr sz="1950" spc="40" dirty="0">
                <a:latin typeface="Times New Roman"/>
                <a:cs typeface="Times New Roman"/>
              </a:rPr>
              <a:t> </a:t>
            </a:r>
            <a:r>
              <a:rPr sz="1950" dirty="0">
                <a:latin typeface="Times New Roman"/>
                <a:cs typeface="Times New Roman"/>
              </a:rPr>
              <a:t>Pages</a:t>
            </a:r>
            <a:r>
              <a:rPr sz="1950" spc="45" dirty="0">
                <a:latin typeface="Times New Roman"/>
                <a:cs typeface="Times New Roman"/>
              </a:rPr>
              <a:t> </a:t>
            </a:r>
            <a:r>
              <a:rPr sz="1950" dirty="0">
                <a:latin typeface="Times New Roman"/>
                <a:cs typeface="Times New Roman"/>
              </a:rPr>
              <a:t>allows</a:t>
            </a:r>
            <a:r>
              <a:rPr sz="1950" spc="65" dirty="0">
                <a:latin typeface="Times New Roman"/>
                <a:cs typeface="Times New Roman"/>
              </a:rPr>
              <a:t> </a:t>
            </a:r>
            <a:r>
              <a:rPr sz="1950" dirty="0">
                <a:latin typeface="Times New Roman"/>
                <a:cs typeface="Times New Roman"/>
              </a:rPr>
              <a:t>you</a:t>
            </a:r>
            <a:r>
              <a:rPr sz="1950" spc="20" dirty="0">
                <a:latin typeface="Times New Roman"/>
                <a:cs typeface="Times New Roman"/>
              </a:rPr>
              <a:t> </a:t>
            </a:r>
            <a:r>
              <a:rPr sz="1950" dirty="0">
                <a:latin typeface="Times New Roman"/>
                <a:cs typeface="Times New Roman"/>
              </a:rPr>
              <a:t>to</a:t>
            </a:r>
            <a:r>
              <a:rPr sz="1950" spc="50" dirty="0">
                <a:latin typeface="Times New Roman"/>
                <a:cs typeface="Times New Roman"/>
              </a:rPr>
              <a:t> </a:t>
            </a:r>
            <a:r>
              <a:rPr sz="1950" b="1" dirty="0">
                <a:latin typeface="Times New Roman"/>
                <a:cs typeface="Times New Roman"/>
              </a:rPr>
              <a:t>host</a:t>
            </a:r>
            <a:r>
              <a:rPr sz="1950" b="1" spc="40" dirty="0">
                <a:latin typeface="Times New Roman"/>
                <a:cs typeface="Times New Roman"/>
              </a:rPr>
              <a:t> </a:t>
            </a:r>
            <a:r>
              <a:rPr sz="1950" b="1" dirty="0">
                <a:latin typeface="Times New Roman"/>
                <a:cs typeface="Times New Roman"/>
              </a:rPr>
              <a:t>your</a:t>
            </a:r>
            <a:r>
              <a:rPr sz="1950" b="1" spc="30" dirty="0">
                <a:latin typeface="Times New Roman"/>
                <a:cs typeface="Times New Roman"/>
              </a:rPr>
              <a:t> </a:t>
            </a:r>
            <a:r>
              <a:rPr sz="1950" b="1" dirty="0">
                <a:latin typeface="Times New Roman"/>
                <a:cs typeface="Times New Roman"/>
              </a:rPr>
              <a:t>website</a:t>
            </a:r>
            <a:r>
              <a:rPr sz="1950" b="1" spc="55" dirty="0">
                <a:latin typeface="Times New Roman"/>
                <a:cs typeface="Times New Roman"/>
              </a:rPr>
              <a:t> </a:t>
            </a:r>
            <a:r>
              <a:rPr sz="1950" b="1" dirty="0">
                <a:latin typeface="Times New Roman"/>
                <a:cs typeface="Times New Roman"/>
              </a:rPr>
              <a:t>for</a:t>
            </a:r>
            <a:r>
              <a:rPr sz="1950" b="1" spc="35" dirty="0">
                <a:latin typeface="Times New Roman"/>
                <a:cs typeface="Times New Roman"/>
              </a:rPr>
              <a:t> </a:t>
            </a:r>
            <a:r>
              <a:rPr sz="1950" b="1" dirty="0">
                <a:latin typeface="Times New Roman"/>
                <a:cs typeface="Times New Roman"/>
              </a:rPr>
              <a:t>free</a:t>
            </a:r>
            <a:r>
              <a:rPr sz="1950" b="1" spc="55" dirty="0">
                <a:latin typeface="Times New Roman"/>
                <a:cs typeface="Times New Roman"/>
              </a:rPr>
              <a:t> </a:t>
            </a:r>
            <a:r>
              <a:rPr sz="1950" dirty="0">
                <a:latin typeface="Times New Roman"/>
                <a:cs typeface="Times New Roman"/>
              </a:rPr>
              <a:t>directly</a:t>
            </a:r>
            <a:r>
              <a:rPr sz="1950" spc="20" dirty="0">
                <a:latin typeface="Times New Roman"/>
                <a:cs typeface="Times New Roman"/>
              </a:rPr>
              <a:t> </a:t>
            </a:r>
            <a:r>
              <a:rPr sz="1950" dirty="0">
                <a:latin typeface="Times New Roman"/>
                <a:cs typeface="Times New Roman"/>
              </a:rPr>
              <a:t>from</a:t>
            </a:r>
            <a:r>
              <a:rPr sz="1950" spc="50" dirty="0">
                <a:latin typeface="Times New Roman"/>
                <a:cs typeface="Times New Roman"/>
              </a:rPr>
              <a:t> </a:t>
            </a:r>
            <a:r>
              <a:rPr sz="1950" dirty="0">
                <a:latin typeface="Times New Roman"/>
                <a:cs typeface="Times New Roman"/>
              </a:rPr>
              <a:t>your</a:t>
            </a:r>
            <a:r>
              <a:rPr sz="1950" spc="35" dirty="0">
                <a:latin typeface="Times New Roman"/>
                <a:cs typeface="Times New Roman"/>
              </a:rPr>
              <a:t> </a:t>
            </a:r>
            <a:r>
              <a:rPr sz="1950" dirty="0">
                <a:latin typeface="Times New Roman"/>
                <a:cs typeface="Times New Roman"/>
              </a:rPr>
              <a:t>GitHub</a:t>
            </a:r>
            <a:r>
              <a:rPr sz="1950" spc="45" dirty="0">
                <a:latin typeface="Times New Roman"/>
                <a:cs typeface="Times New Roman"/>
              </a:rPr>
              <a:t> </a:t>
            </a:r>
            <a:r>
              <a:rPr sz="1950" spc="-10" dirty="0">
                <a:latin typeface="Times New Roman"/>
                <a:cs typeface="Times New Roman"/>
              </a:rPr>
              <a:t>repository.</a:t>
            </a:r>
            <a:endParaRPr sz="1950" dirty="0">
              <a:latin typeface="Times New Roman"/>
              <a:cs typeface="Times New Roman"/>
            </a:endParaRPr>
          </a:p>
          <a:p>
            <a:pPr marL="12700">
              <a:lnSpc>
                <a:spcPct val="100000"/>
              </a:lnSpc>
              <a:spcBef>
                <a:spcPts val="1095"/>
              </a:spcBef>
            </a:pPr>
            <a:r>
              <a:rPr sz="1950" b="1" dirty="0">
                <a:latin typeface="Times New Roman"/>
                <a:cs typeface="Times New Roman"/>
              </a:rPr>
              <a:t>Key</a:t>
            </a:r>
            <a:r>
              <a:rPr sz="1950" b="1" spc="25" dirty="0">
                <a:latin typeface="Times New Roman"/>
                <a:cs typeface="Times New Roman"/>
              </a:rPr>
              <a:t> </a:t>
            </a:r>
            <a:r>
              <a:rPr sz="1950" b="1" spc="-10" dirty="0">
                <a:latin typeface="Times New Roman"/>
                <a:cs typeface="Times New Roman"/>
              </a:rPr>
              <a:t>Benefits:</a:t>
            </a:r>
            <a:endParaRPr sz="1950" dirty="0">
              <a:latin typeface="Times New Roman"/>
              <a:cs typeface="Times New Roman"/>
            </a:endParaRPr>
          </a:p>
          <a:p>
            <a:pPr marL="147955" indent="-135255">
              <a:lnSpc>
                <a:spcPct val="100000"/>
              </a:lnSpc>
              <a:spcBef>
                <a:spcPts val="1085"/>
              </a:spcBef>
              <a:buFont typeface="Arial MT"/>
              <a:buChar char="•"/>
              <a:tabLst>
                <a:tab pos="147955" algn="l"/>
              </a:tabLst>
            </a:pPr>
            <a:r>
              <a:rPr sz="1750" b="1" dirty="0">
                <a:latin typeface="Times New Roman"/>
                <a:cs typeface="Times New Roman"/>
              </a:rPr>
              <a:t>No</a:t>
            </a:r>
            <a:r>
              <a:rPr sz="1750" b="1" spc="-15" dirty="0">
                <a:latin typeface="Times New Roman"/>
                <a:cs typeface="Times New Roman"/>
              </a:rPr>
              <a:t> </a:t>
            </a:r>
            <a:r>
              <a:rPr sz="1750" b="1" dirty="0">
                <a:latin typeface="Times New Roman"/>
                <a:cs typeface="Times New Roman"/>
              </a:rPr>
              <a:t>server</a:t>
            </a:r>
            <a:r>
              <a:rPr sz="1750" b="1" spc="15" dirty="0">
                <a:latin typeface="Times New Roman"/>
                <a:cs typeface="Times New Roman"/>
              </a:rPr>
              <a:t> </a:t>
            </a:r>
            <a:r>
              <a:rPr sz="1750" b="1" dirty="0">
                <a:latin typeface="Times New Roman"/>
                <a:cs typeface="Times New Roman"/>
              </a:rPr>
              <a:t>setup</a:t>
            </a:r>
            <a:r>
              <a:rPr sz="1750" b="1" spc="-10" dirty="0">
                <a:latin typeface="Times New Roman"/>
                <a:cs typeface="Times New Roman"/>
              </a:rPr>
              <a:t> </a:t>
            </a:r>
            <a:r>
              <a:rPr sz="1750" b="1" dirty="0">
                <a:latin typeface="Times New Roman"/>
                <a:cs typeface="Times New Roman"/>
              </a:rPr>
              <a:t>required</a:t>
            </a:r>
            <a:r>
              <a:rPr sz="1750" b="1" spc="-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Handles</a:t>
            </a:r>
            <a:r>
              <a:rPr sz="1750" spc="-15" dirty="0">
                <a:latin typeface="Times New Roman"/>
                <a:cs typeface="Times New Roman"/>
              </a:rPr>
              <a:t> </a:t>
            </a:r>
            <a:r>
              <a:rPr sz="1750" dirty="0">
                <a:latin typeface="Times New Roman"/>
                <a:cs typeface="Times New Roman"/>
              </a:rPr>
              <a:t>hosting,</a:t>
            </a:r>
            <a:r>
              <a:rPr sz="1750" spc="-30" dirty="0">
                <a:latin typeface="Times New Roman"/>
                <a:cs typeface="Times New Roman"/>
              </a:rPr>
              <a:t> </a:t>
            </a:r>
            <a:r>
              <a:rPr sz="1750" dirty="0">
                <a:latin typeface="Times New Roman"/>
                <a:cs typeface="Times New Roman"/>
              </a:rPr>
              <a:t>eliminating</a:t>
            </a:r>
            <a:r>
              <a:rPr sz="1750" spc="55" dirty="0">
                <a:latin typeface="Times New Roman"/>
                <a:cs typeface="Times New Roman"/>
              </a:rPr>
              <a:t> </a:t>
            </a:r>
            <a:r>
              <a:rPr sz="1750" dirty="0">
                <a:latin typeface="Times New Roman"/>
                <a:cs typeface="Times New Roman"/>
              </a:rPr>
              <a:t>the need</a:t>
            </a:r>
            <a:r>
              <a:rPr sz="1750" spc="5" dirty="0">
                <a:latin typeface="Times New Roman"/>
                <a:cs typeface="Times New Roman"/>
              </a:rPr>
              <a:t> </a:t>
            </a:r>
            <a:r>
              <a:rPr sz="1750" dirty="0">
                <a:latin typeface="Times New Roman"/>
                <a:cs typeface="Times New Roman"/>
              </a:rPr>
              <a:t>for</a:t>
            </a:r>
            <a:r>
              <a:rPr sz="1750" spc="15" dirty="0">
                <a:latin typeface="Times New Roman"/>
                <a:cs typeface="Times New Roman"/>
              </a:rPr>
              <a:t> </a:t>
            </a:r>
            <a:r>
              <a:rPr sz="1750" dirty="0">
                <a:latin typeface="Times New Roman"/>
                <a:cs typeface="Times New Roman"/>
              </a:rPr>
              <a:t>third-party</a:t>
            </a:r>
            <a:r>
              <a:rPr sz="1750" spc="5" dirty="0">
                <a:latin typeface="Times New Roman"/>
                <a:cs typeface="Times New Roman"/>
              </a:rPr>
              <a:t> </a:t>
            </a:r>
            <a:r>
              <a:rPr sz="1750" dirty="0">
                <a:latin typeface="Times New Roman"/>
                <a:cs typeface="Times New Roman"/>
              </a:rPr>
              <a:t>hosting</a:t>
            </a:r>
            <a:r>
              <a:rPr sz="1750" spc="-30" dirty="0">
                <a:latin typeface="Times New Roman"/>
                <a:cs typeface="Times New Roman"/>
              </a:rPr>
              <a:t> </a:t>
            </a:r>
            <a:r>
              <a:rPr sz="1750" spc="-10" dirty="0">
                <a:latin typeface="Times New Roman"/>
                <a:cs typeface="Times New Roman"/>
              </a:rPr>
              <a:t>services.</a:t>
            </a:r>
            <a:endParaRPr sz="1750" dirty="0">
              <a:latin typeface="Times New Roman"/>
              <a:cs typeface="Times New Roman"/>
            </a:endParaRPr>
          </a:p>
          <a:p>
            <a:pPr marL="91440" indent="-90170">
              <a:lnSpc>
                <a:spcPct val="100000"/>
              </a:lnSpc>
              <a:spcBef>
                <a:spcPts val="1070"/>
              </a:spcBef>
              <a:buSzPct val="94285"/>
              <a:buFont typeface="Arial MT"/>
              <a:buChar char="•"/>
              <a:tabLst>
                <a:tab pos="91440" algn="l"/>
              </a:tabLst>
            </a:pPr>
            <a:r>
              <a:rPr sz="1750" b="1" dirty="0">
                <a:latin typeface="Times New Roman"/>
                <a:cs typeface="Times New Roman"/>
              </a:rPr>
              <a:t>Automatic</a:t>
            </a:r>
            <a:r>
              <a:rPr sz="1750" b="1" spc="-5" dirty="0">
                <a:latin typeface="Times New Roman"/>
                <a:cs typeface="Times New Roman"/>
              </a:rPr>
              <a:t> </a:t>
            </a:r>
            <a:r>
              <a:rPr sz="1750" b="1" dirty="0">
                <a:latin typeface="Times New Roman"/>
                <a:cs typeface="Times New Roman"/>
              </a:rPr>
              <a:t>updates</a:t>
            </a:r>
            <a:r>
              <a:rPr sz="1750" b="1" spc="-20" dirty="0">
                <a:latin typeface="Times New Roman"/>
                <a:cs typeface="Times New Roman"/>
              </a:rPr>
              <a:t> </a:t>
            </a:r>
            <a:r>
              <a:rPr sz="1750" dirty="0">
                <a:latin typeface="Times New Roman"/>
                <a:cs typeface="Times New Roman"/>
              </a:rPr>
              <a:t>– Any</a:t>
            </a:r>
            <a:r>
              <a:rPr sz="1750" spc="-15" dirty="0">
                <a:latin typeface="Times New Roman"/>
                <a:cs typeface="Times New Roman"/>
              </a:rPr>
              <a:t> </a:t>
            </a:r>
            <a:r>
              <a:rPr sz="1750" dirty="0">
                <a:latin typeface="Times New Roman"/>
                <a:cs typeface="Times New Roman"/>
              </a:rPr>
              <a:t>changes</a:t>
            </a:r>
            <a:r>
              <a:rPr sz="1750" spc="-15" dirty="0">
                <a:latin typeface="Times New Roman"/>
                <a:cs typeface="Times New Roman"/>
              </a:rPr>
              <a:t> </a:t>
            </a:r>
            <a:r>
              <a:rPr sz="1750" dirty="0">
                <a:latin typeface="Times New Roman"/>
                <a:cs typeface="Times New Roman"/>
              </a:rPr>
              <a:t>pushed</a:t>
            </a:r>
            <a:r>
              <a:rPr sz="1750" spc="-15" dirty="0">
                <a:latin typeface="Times New Roman"/>
                <a:cs typeface="Times New Roman"/>
              </a:rPr>
              <a:t> </a:t>
            </a:r>
            <a:r>
              <a:rPr sz="1750" dirty="0">
                <a:latin typeface="Times New Roman"/>
                <a:cs typeface="Times New Roman"/>
              </a:rPr>
              <a:t>to the</a:t>
            </a:r>
            <a:r>
              <a:rPr sz="1750" spc="-5" dirty="0">
                <a:latin typeface="Times New Roman"/>
                <a:cs typeface="Times New Roman"/>
              </a:rPr>
              <a:t> </a:t>
            </a:r>
            <a:r>
              <a:rPr sz="1750" dirty="0">
                <a:latin typeface="Times New Roman"/>
                <a:cs typeface="Times New Roman"/>
              </a:rPr>
              <a:t>main</a:t>
            </a:r>
            <a:r>
              <a:rPr sz="1750" spc="35" dirty="0">
                <a:latin typeface="Times New Roman"/>
                <a:cs typeface="Times New Roman"/>
              </a:rPr>
              <a:t> </a:t>
            </a:r>
            <a:r>
              <a:rPr sz="1750" dirty="0">
                <a:latin typeface="Times New Roman"/>
                <a:cs typeface="Times New Roman"/>
              </a:rPr>
              <a:t>branch</a:t>
            </a:r>
            <a:r>
              <a:rPr sz="1750" spc="5" dirty="0">
                <a:latin typeface="Times New Roman"/>
                <a:cs typeface="Times New Roman"/>
              </a:rPr>
              <a:t> </a:t>
            </a:r>
            <a:r>
              <a:rPr sz="1750" dirty="0">
                <a:latin typeface="Times New Roman"/>
                <a:cs typeface="Times New Roman"/>
              </a:rPr>
              <a:t>are</a:t>
            </a:r>
            <a:r>
              <a:rPr sz="1750" spc="10" dirty="0">
                <a:latin typeface="Times New Roman"/>
                <a:cs typeface="Times New Roman"/>
              </a:rPr>
              <a:t> </a:t>
            </a:r>
            <a:r>
              <a:rPr sz="1750" dirty="0">
                <a:latin typeface="Times New Roman"/>
                <a:cs typeface="Times New Roman"/>
              </a:rPr>
              <a:t>instantly reflected</a:t>
            </a:r>
            <a:r>
              <a:rPr sz="1750" spc="55" dirty="0">
                <a:latin typeface="Times New Roman"/>
                <a:cs typeface="Times New Roman"/>
              </a:rPr>
              <a:t> </a:t>
            </a:r>
            <a:r>
              <a:rPr sz="1750" dirty="0">
                <a:latin typeface="Times New Roman"/>
                <a:cs typeface="Times New Roman"/>
              </a:rPr>
              <a:t>on</a:t>
            </a:r>
            <a:r>
              <a:rPr sz="1750" spc="-15" dirty="0">
                <a:latin typeface="Times New Roman"/>
                <a:cs typeface="Times New Roman"/>
              </a:rPr>
              <a:t> </a:t>
            </a:r>
            <a:r>
              <a:rPr sz="1750" dirty="0">
                <a:latin typeface="Times New Roman"/>
                <a:cs typeface="Times New Roman"/>
              </a:rPr>
              <a:t>the</a:t>
            </a:r>
            <a:r>
              <a:rPr sz="1750" spc="-5" dirty="0">
                <a:latin typeface="Times New Roman"/>
                <a:cs typeface="Times New Roman"/>
              </a:rPr>
              <a:t> </a:t>
            </a:r>
            <a:r>
              <a:rPr sz="1750" dirty="0">
                <a:latin typeface="Times New Roman"/>
                <a:cs typeface="Times New Roman"/>
              </a:rPr>
              <a:t>live</a:t>
            </a:r>
            <a:r>
              <a:rPr sz="1750" spc="-5" dirty="0">
                <a:latin typeface="Times New Roman"/>
                <a:cs typeface="Times New Roman"/>
              </a:rPr>
              <a:t> </a:t>
            </a:r>
            <a:r>
              <a:rPr sz="1750" spc="-10" dirty="0">
                <a:latin typeface="Times New Roman"/>
                <a:cs typeface="Times New Roman"/>
              </a:rPr>
              <a:t>website.</a:t>
            </a:r>
            <a:endParaRPr sz="1750" dirty="0">
              <a:latin typeface="Times New Roman"/>
              <a:cs typeface="Times New Roman"/>
            </a:endParaRPr>
          </a:p>
          <a:p>
            <a:pPr marL="147955" indent="-135255">
              <a:lnSpc>
                <a:spcPct val="100000"/>
              </a:lnSpc>
              <a:spcBef>
                <a:spcPts val="1065"/>
              </a:spcBef>
              <a:buFont typeface="Arial MT"/>
              <a:buChar char="•"/>
              <a:tabLst>
                <a:tab pos="147955" algn="l"/>
              </a:tabLst>
            </a:pPr>
            <a:r>
              <a:rPr sz="1750" b="1" dirty="0">
                <a:latin typeface="Times New Roman"/>
                <a:cs typeface="Times New Roman"/>
              </a:rPr>
              <a:t>Free</a:t>
            </a:r>
            <a:r>
              <a:rPr sz="1750" b="1" spc="-5" dirty="0">
                <a:latin typeface="Times New Roman"/>
                <a:cs typeface="Times New Roman"/>
              </a:rPr>
              <a:t> </a:t>
            </a:r>
            <a:r>
              <a:rPr sz="1750" b="1" dirty="0">
                <a:latin typeface="Times New Roman"/>
                <a:cs typeface="Times New Roman"/>
              </a:rPr>
              <a:t>&amp; secure</a:t>
            </a:r>
            <a:r>
              <a:rPr sz="1750" b="1" spc="1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No</a:t>
            </a:r>
            <a:r>
              <a:rPr sz="1750" spc="5" dirty="0">
                <a:latin typeface="Times New Roman"/>
                <a:cs typeface="Times New Roman"/>
              </a:rPr>
              <a:t> </a:t>
            </a:r>
            <a:r>
              <a:rPr sz="1750" dirty="0">
                <a:latin typeface="Times New Roman"/>
                <a:cs typeface="Times New Roman"/>
              </a:rPr>
              <a:t>additional</a:t>
            </a:r>
            <a:r>
              <a:rPr sz="1750" spc="10" dirty="0">
                <a:latin typeface="Times New Roman"/>
                <a:cs typeface="Times New Roman"/>
              </a:rPr>
              <a:t> </a:t>
            </a:r>
            <a:r>
              <a:rPr sz="1750" dirty="0">
                <a:latin typeface="Times New Roman"/>
                <a:cs typeface="Times New Roman"/>
              </a:rPr>
              <a:t>cost,</a:t>
            </a:r>
            <a:r>
              <a:rPr sz="1750" spc="-15" dirty="0">
                <a:latin typeface="Times New Roman"/>
                <a:cs typeface="Times New Roman"/>
              </a:rPr>
              <a:t> </a:t>
            </a:r>
            <a:r>
              <a:rPr sz="1750" dirty="0">
                <a:latin typeface="Times New Roman"/>
                <a:cs typeface="Times New Roman"/>
              </a:rPr>
              <a:t>with</a:t>
            </a:r>
            <a:r>
              <a:rPr sz="1750" spc="5" dirty="0">
                <a:latin typeface="Times New Roman"/>
                <a:cs typeface="Times New Roman"/>
              </a:rPr>
              <a:t> </a:t>
            </a:r>
            <a:r>
              <a:rPr sz="1750" dirty="0">
                <a:latin typeface="Times New Roman"/>
                <a:cs typeface="Times New Roman"/>
              </a:rPr>
              <a:t>HTTPS</a:t>
            </a:r>
            <a:r>
              <a:rPr sz="1750" spc="-40" dirty="0">
                <a:latin typeface="Times New Roman"/>
                <a:cs typeface="Times New Roman"/>
              </a:rPr>
              <a:t> </a:t>
            </a:r>
            <a:r>
              <a:rPr sz="1750" dirty="0">
                <a:latin typeface="Times New Roman"/>
                <a:cs typeface="Times New Roman"/>
              </a:rPr>
              <a:t>support</a:t>
            </a:r>
            <a:r>
              <a:rPr sz="1750" spc="-25" dirty="0">
                <a:latin typeface="Times New Roman"/>
                <a:cs typeface="Times New Roman"/>
              </a:rPr>
              <a:t> </a:t>
            </a:r>
            <a:r>
              <a:rPr sz="1750" dirty="0">
                <a:latin typeface="Times New Roman"/>
                <a:cs typeface="Times New Roman"/>
              </a:rPr>
              <a:t>for</a:t>
            </a:r>
            <a:r>
              <a:rPr sz="1750" spc="20" dirty="0">
                <a:latin typeface="Times New Roman"/>
                <a:cs typeface="Times New Roman"/>
              </a:rPr>
              <a:t> </a:t>
            </a:r>
            <a:r>
              <a:rPr sz="1750" spc="-10" dirty="0">
                <a:latin typeface="Times New Roman"/>
                <a:cs typeface="Times New Roman"/>
              </a:rPr>
              <a:t>security.</a:t>
            </a:r>
            <a:endParaRPr sz="175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spc="-10" dirty="0"/>
              <a:t>Features</a:t>
            </a:r>
          </a:p>
        </p:txBody>
      </p:sp>
      <p:sp>
        <p:nvSpPr>
          <p:cNvPr id="3" name="object 3"/>
          <p:cNvSpPr txBox="1"/>
          <p:nvPr/>
        </p:nvSpPr>
        <p:spPr>
          <a:xfrm>
            <a:off x="244897" y="994379"/>
            <a:ext cx="9495155" cy="6049348"/>
          </a:xfrm>
          <a:prstGeom prst="rect">
            <a:avLst/>
          </a:prstGeom>
        </p:spPr>
        <p:txBody>
          <a:bodyPr vert="horz" wrap="square" lIns="0" tIns="181610" rIns="0" bIns="0" rtlCol="0">
            <a:spAutoFit/>
          </a:bodyPr>
          <a:lstStyle/>
          <a:p>
            <a:pPr marL="13970">
              <a:lnSpc>
                <a:spcPct val="100000"/>
              </a:lnSpc>
              <a:spcBef>
                <a:spcPts val="1430"/>
              </a:spcBef>
            </a:pPr>
            <a:r>
              <a:rPr sz="2200" u="sng" spc="-6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Version</a:t>
            </a:r>
            <a:r>
              <a:rPr sz="2200" b="1" u="sng" spc="-5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Control</a:t>
            </a:r>
            <a:r>
              <a:rPr sz="2200" b="1" u="sng" spc="-6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with</a:t>
            </a:r>
            <a:r>
              <a:rPr sz="2200" b="1" u="sng" spc="-35" dirty="0">
                <a:uFill>
                  <a:solidFill>
                    <a:srgbClr val="000000"/>
                  </a:solidFill>
                </a:uFill>
                <a:latin typeface="Times New Roman"/>
                <a:cs typeface="Times New Roman"/>
              </a:rPr>
              <a:t> </a:t>
            </a:r>
            <a:r>
              <a:rPr sz="2200" b="1" u="sng" spc="-25" dirty="0">
                <a:uFill>
                  <a:solidFill>
                    <a:srgbClr val="000000"/>
                  </a:solidFill>
                </a:uFill>
                <a:latin typeface="Times New Roman"/>
                <a:cs typeface="Times New Roman"/>
              </a:rPr>
              <a:t>Git</a:t>
            </a:r>
            <a:endParaRPr sz="2200" dirty="0">
              <a:latin typeface="Times New Roman"/>
              <a:cs typeface="Times New Roman"/>
            </a:endParaRPr>
          </a:p>
          <a:p>
            <a:pPr marL="12700" marR="819785">
              <a:lnSpc>
                <a:spcPct val="100600"/>
              </a:lnSpc>
              <a:spcBef>
                <a:spcPts val="1070"/>
              </a:spcBef>
            </a:pPr>
            <a:r>
              <a:rPr sz="1750" dirty="0">
                <a:latin typeface="Times New Roman"/>
                <a:cs typeface="Times New Roman"/>
              </a:rPr>
              <a:t>Git helps</a:t>
            </a:r>
            <a:r>
              <a:rPr sz="1750" spc="-15" dirty="0">
                <a:latin typeface="Times New Roman"/>
                <a:cs typeface="Times New Roman"/>
              </a:rPr>
              <a:t> </a:t>
            </a:r>
            <a:r>
              <a:rPr sz="1750" dirty="0">
                <a:latin typeface="Times New Roman"/>
                <a:cs typeface="Times New Roman"/>
              </a:rPr>
              <a:t>manage</a:t>
            </a:r>
            <a:r>
              <a:rPr sz="1750" spc="30" dirty="0">
                <a:latin typeface="Times New Roman"/>
                <a:cs typeface="Times New Roman"/>
              </a:rPr>
              <a:t> </a:t>
            </a:r>
            <a:r>
              <a:rPr sz="1750" dirty="0">
                <a:latin typeface="Times New Roman"/>
                <a:cs typeface="Times New Roman"/>
              </a:rPr>
              <a:t>changes</a:t>
            </a:r>
            <a:r>
              <a:rPr sz="1750" spc="-15" dirty="0">
                <a:latin typeface="Times New Roman"/>
                <a:cs typeface="Times New Roman"/>
              </a:rPr>
              <a:t> </a:t>
            </a:r>
            <a:r>
              <a:rPr sz="1750" dirty="0">
                <a:latin typeface="Times New Roman"/>
                <a:cs typeface="Times New Roman"/>
              </a:rPr>
              <a:t>to your</a:t>
            </a:r>
            <a:r>
              <a:rPr sz="1750" spc="15" dirty="0">
                <a:latin typeface="Times New Roman"/>
                <a:cs typeface="Times New Roman"/>
              </a:rPr>
              <a:t> </a:t>
            </a:r>
            <a:r>
              <a:rPr sz="1750" dirty="0">
                <a:latin typeface="Times New Roman"/>
                <a:cs typeface="Times New Roman"/>
              </a:rPr>
              <a:t>project</a:t>
            </a:r>
            <a:r>
              <a:rPr sz="1750" spc="5" dirty="0">
                <a:latin typeface="Times New Roman"/>
                <a:cs typeface="Times New Roman"/>
              </a:rPr>
              <a:t> </a:t>
            </a:r>
            <a:r>
              <a:rPr sz="1750" dirty="0">
                <a:latin typeface="Times New Roman"/>
                <a:cs typeface="Times New Roman"/>
              </a:rPr>
              <a:t>by tracking modifications,</a:t>
            </a:r>
            <a:r>
              <a:rPr sz="1750" spc="35" dirty="0">
                <a:latin typeface="Times New Roman"/>
                <a:cs typeface="Times New Roman"/>
              </a:rPr>
              <a:t> </a:t>
            </a:r>
            <a:r>
              <a:rPr sz="1750" dirty="0">
                <a:latin typeface="Times New Roman"/>
                <a:cs typeface="Times New Roman"/>
              </a:rPr>
              <a:t>allowing</a:t>
            </a:r>
            <a:r>
              <a:rPr sz="1750" spc="-15" dirty="0">
                <a:latin typeface="Times New Roman"/>
                <a:cs typeface="Times New Roman"/>
              </a:rPr>
              <a:t> </a:t>
            </a:r>
            <a:r>
              <a:rPr sz="1750" dirty="0">
                <a:latin typeface="Times New Roman"/>
                <a:cs typeface="Times New Roman"/>
              </a:rPr>
              <a:t>collaboration,</a:t>
            </a:r>
            <a:r>
              <a:rPr sz="1750" spc="-15" dirty="0">
                <a:latin typeface="Times New Roman"/>
                <a:cs typeface="Times New Roman"/>
              </a:rPr>
              <a:t> </a:t>
            </a:r>
            <a:r>
              <a:rPr sz="1750" spc="-25" dirty="0">
                <a:latin typeface="Times New Roman"/>
                <a:cs typeface="Times New Roman"/>
              </a:rPr>
              <a:t>and </a:t>
            </a:r>
            <a:r>
              <a:rPr sz="1750" dirty="0">
                <a:latin typeface="Times New Roman"/>
                <a:cs typeface="Times New Roman"/>
              </a:rPr>
              <a:t>providing</a:t>
            </a:r>
            <a:r>
              <a:rPr sz="1750" spc="-25" dirty="0">
                <a:latin typeface="Times New Roman"/>
                <a:cs typeface="Times New Roman"/>
              </a:rPr>
              <a:t> </a:t>
            </a:r>
            <a:r>
              <a:rPr sz="1750" dirty="0">
                <a:latin typeface="Times New Roman"/>
                <a:cs typeface="Times New Roman"/>
              </a:rPr>
              <a:t>a</a:t>
            </a:r>
            <a:r>
              <a:rPr sz="1750" spc="10" dirty="0">
                <a:latin typeface="Times New Roman"/>
                <a:cs typeface="Times New Roman"/>
              </a:rPr>
              <a:t> </a:t>
            </a:r>
            <a:r>
              <a:rPr sz="1750" spc="-10" dirty="0">
                <a:latin typeface="Times New Roman"/>
                <a:cs typeface="Times New Roman"/>
              </a:rPr>
              <a:t>backup.</a:t>
            </a:r>
            <a:endParaRPr sz="1750" dirty="0">
              <a:latin typeface="Times New Roman"/>
              <a:cs typeface="Times New Roman"/>
            </a:endParaRPr>
          </a:p>
          <a:p>
            <a:pPr marL="12700">
              <a:lnSpc>
                <a:spcPct val="100000"/>
              </a:lnSpc>
              <a:spcBef>
                <a:spcPts val="1075"/>
              </a:spcBef>
            </a:pPr>
            <a:r>
              <a:rPr sz="1950" b="1" dirty="0">
                <a:latin typeface="Times New Roman"/>
                <a:cs typeface="Times New Roman"/>
              </a:rPr>
              <a:t>Key</a:t>
            </a:r>
            <a:r>
              <a:rPr sz="1950" b="1" spc="25" dirty="0">
                <a:latin typeface="Times New Roman"/>
                <a:cs typeface="Times New Roman"/>
              </a:rPr>
              <a:t> </a:t>
            </a:r>
            <a:r>
              <a:rPr sz="1950" b="1" spc="-10" dirty="0">
                <a:latin typeface="Times New Roman"/>
                <a:cs typeface="Times New Roman"/>
              </a:rPr>
              <a:t>Benefits:</a:t>
            </a:r>
            <a:endParaRPr sz="1950" dirty="0">
              <a:latin typeface="Times New Roman"/>
              <a:cs typeface="Times New Roman"/>
            </a:endParaRPr>
          </a:p>
          <a:p>
            <a:pPr marL="161290" indent="-148590">
              <a:lnSpc>
                <a:spcPct val="100000"/>
              </a:lnSpc>
              <a:spcBef>
                <a:spcPts val="1290"/>
              </a:spcBef>
              <a:buSzPct val="111428"/>
              <a:buFont typeface="Arial MT"/>
              <a:buChar char="•"/>
              <a:tabLst>
                <a:tab pos="161290" algn="l"/>
              </a:tabLst>
            </a:pPr>
            <a:r>
              <a:rPr sz="1750" b="1" dirty="0">
                <a:latin typeface="Times New Roman"/>
                <a:cs typeface="Times New Roman"/>
              </a:rPr>
              <a:t>Keeps</a:t>
            </a:r>
            <a:r>
              <a:rPr sz="1750" b="1" spc="5" dirty="0">
                <a:latin typeface="Times New Roman"/>
                <a:cs typeface="Times New Roman"/>
              </a:rPr>
              <a:t> </a:t>
            </a:r>
            <a:r>
              <a:rPr sz="1750" b="1" dirty="0">
                <a:latin typeface="Times New Roman"/>
                <a:cs typeface="Times New Roman"/>
              </a:rPr>
              <a:t>track</a:t>
            </a:r>
            <a:r>
              <a:rPr sz="1750" b="1" spc="10" dirty="0">
                <a:latin typeface="Times New Roman"/>
                <a:cs typeface="Times New Roman"/>
              </a:rPr>
              <a:t> </a:t>
            </a:r>
            <a:r>
              <a:rPr sz="1750" b="1" dirty="0">
                <a:latin typeface="Times New Roman"/>
                <a:cs typeface="Times New Roman"/>
              </a:rPr>
              <a:t>of all</a:t>
            </a:r>
            <a:r>
              <a:rPr sz="1750" b="1" spc="5" dirty="0">
                <a:latin typeface="Times New Roman"/>
                <a:cs typeface="Times New Roman"/>
              </a:rPr>
              <a:t> </a:t>
            </a:r>
            <a:r>
              <a:rPr sz="1750" b="1" dirty="0">
                <a:latin typeface="Times New Roman"/>
                <a:cs typeface="Times New Roman"/>
              </a:rPr>
              <a:t>changes</a:t>
            </a:r>
            <a:r>
              <a:rPr sz="1750" b="1" spc="-25" dirty="0">
                <a:latin typeface="Times New Roman"/>
                <a:cs typeface="Times New Roman"/>
              </a:rPr>
              <a:t>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You</a:t>
            </a:r>
            <a:r>
              <a:rPr sz="1750" spc="-15" dirty="0">
                <a:latin typeface="Times New Roman"/>
                <a:cs typeface="Times New Roman"/>
              </a:rPr>
              <a:t> </a:t>
            </a:r>
            <a:r>
              <a:rPr sz="1750" dirty="0">
                <a:latin typeface="Times New Roman"/>
                <a:cs typeface="Times New Roman"/>
              </a:rPr>
              <a:t>can</a:t>
            </a:r>
            <a:r>
              <a:rPr sz="1750" spc="5" dirty="0">
                <a:latin typeface="Times New Roman"/>
                <a:cs typeface="Times New Roman"/>
              </a:rPr>
              <a:t> </a:t>
            </a:r>
            <a:r>
              <a:rPr sz="1750" dirty="0">
                <a:latin typeface="Times New Roman"/>
                <a:cs typeface="Times New Roman"/>
              </a:rPr>
              <a:t>revert</a:t>
            </a:r>
            <a:r>
              <a:rPr sz="1750" spc="25" dirty="0">
                <a:latin typeface="Times New Roman"/>
                <a:cs typeface="Times New Roman"/>
              </a:rPr>
              <a:t> </a:t>
            </a:r>
            <a:r>
              <a:rPr sz="1750" dirty="0">
                <a:latin typeface="Times New Roman"/>
                <a:cs typeface="Times New Roman"/>
              </a:rPr>
              <a:t>to previous</a:t>
            </a:r>
            <a:r>
              <a:rPr sz="1750" spc="-10" dirty="0">
                <a:latin typeface="Times New Roman"/>
                <a:cs typeface="Times New Roman"/>
              </a:rPr>
              <a:t> </a:t>
            </a:r>
            <a:r>
              <a:rPr sz="1750" dirty="0">
                <a:latin typeface="Times New Roman"/>
                <a:cs typeface="Times New Roman"/>
              </a:rPr>
              <a:t>versions</a:t>
            </a:r>
            <a:r>
              <a:rPr sz="1750" spc="-15" dirty="0">
                <a:latin typeface="Times New Roman"/>
                <a:cs typeface="Times New Roman"/>
              </a:rPr>
              <a:t> </a:t>
            </a:r>
            <a:r>
              <a:rPr sz="1750" dirty="0">
                <a:latin typeface="Times New Roman"/>
                <a:cs typeface="Times New Roman"/>
              </a:rPr>
              <a:t>if</a:t>
            </a:r>
            <a:r>
              <a:rPr sz="1750" spc="20" dirty="0">
                <a:latin typeface="Times New Roman"/>
                <a:cs typeface="Times New Roman"/>
              </a:rPr>
              <a:t> </a:t>
            </a:r>
            <a:r>
              <a:rPr sz="1750" spc="-10" dirty="0">
                <a:latin typeface="Times New Roman"/>
                <a:cs typeface="Times New Roman"/>
              </a:rPr>
              <a:t>needed.</a:t>
            </a:r>
            <a:endParaRPr sz="1750" dirty="0">
              <a:latin typeface="Times New Roman"/>
              <a:cs typeface="Times New Roman"/>
            </a:endParaRPr>
          </a:p>
          <a:p>
            <a:pPr marL="91440" indent="-90170">
              <a:lnSpc>
                <a:spcPct val="100000"/>
              </a:lnSpc>
              <a:spcBef>
                <a:spcPts val="1130"/>
              </a:spcBef>
              <a:buSzPct val="94285"/>
              <a:buFont typeface="Arial MT"/>
              <a:buChar char="•"/>
              <a:tabLst>
                <a:tab pos="91440" algn="l"/>
              </a:tabLst>
            </a:pPr>
            <a:r>
              <a:rPr lang="en-US" sz="1750" b="1" dirty="0">
                <a:latin typeface="Times New Roman"/>
                <a:cs typeface="Times New Roman"/>
              </a:rPr>
              <a:t> </a:t>
            </a:r>
            <a:r>
              <a:rPr sz="1750" b="1" dirty="0">
                <a:latin typeface="Times New Roman"/>
                <a:cs typeface="Times New Roman"/>
              </a:rPr>
              <a:t>Enables</a:t>
            </a:r>
            <a:r>
              <a:rPr sz="1750" b="1" spc="-35" dirty="0">
                <a:latin typeface="Times New Roman"/>
                <a:cs typeface="Times New Roman"/>
              </a:rPr>
              <a:t> </a:t>
            </a:r>
            <a:r>
              <a:rPr sz="1750" b="1" dirty="0">
                <a:latin typeface="Times New Roman"/>
                <a:cs typeface="Times New Roman"/>
              </a:rPr>
              <a:t>team</a:t>
            </a:r>
            <a:r>
              <a:rPr sz="1750" b="1" spc="-5" dirty="0">
                <a:latin typeface="Times New Roman"/>
                <a:cs typeface="Times New Roman"/>
              </a:rPr>
              <a:t> </a:t>
            </a:r>
            <a:r>
              <a:rPr sz="1750" b="1" dirty="0">
                <a:latin typeface="Times New Roman"/>
                <a:cs typeface="Times New Roman"/>
              </a:rPr>
              <a:t>collaboration</a:t>
            </a:r>
            <a:r>
              <a:rPr sz="1750" b="1" spc="-25" dirty="0">
                <a:latin typeface="Times New Roman"/>
                <a:cs typeface="Times New Roman"/>
              </a:rPr>
              <a:t> </a:t>
            </a:r>
            <a:r>
              <a:rPr sz="1750" dirty="0">
                <a:latin typeface="Times New Roman"/>
                <a:cs typeface="Times New Roman"/>
              </a:rPr>
              <a:t>– Multiple</a:t>
            </a:r>
            <a:r>
              <a:rPr sz="1750" spc="-5" dirty="0">
                <a:latin typeface="Times New Roman"/>
                <a:cs typeface="Times New Roman"/>
              </a:rPr>
              <a:t> </a:t>
            </a:r>
            <a:r>
              <a:rPr sz="1750" dirty="0">
                <a:latin typeface="Times New Roman"/>
                <a:cs typeface="Times New Roman"/>
              </a:rPr>
              <a:t>members</a:t>
            </a:r>
            <a:r>
              <a:rPr sz="1750" spc="60" dirty="0">
                <a:latin typeface="Times New Roman"/>
                <a:cs typeface="Times New Roman"/>
              </a:rPr>
              <a:t> </a:t>
            </a:r>
            <a:r>
              <a:rPr sz="1750" dirty="0">
                <a:latin typeface="Times New Roman"/>
                <a:cs typeface="Times New Roman"/>
              </a:rPr>
              <a:t>can</a:t>
            </a:r>
            <a:r>
              <a:rPr sz="1750" spc="20" dirty="0">
                <a:latin typeface="Times New Roman"/>
                <a:cs typeface="Times New Roman"/>
              </a:rPr>
              <a:t> </a:t>
            </a:r>
            <a:r>
              <a:rPr sz="1750" dirty="0">
                <a:latin typeface="Times New Roman"/>
                <a:cs typeface="Times New Roman"/>
              </a:rPr>
              <a:t>work on</a:t>
            </a:r>
            <a:r>
              <a:rPr sz="1750" spc="-15" dirty="0">
                <a:latin typeface="Times New Roman"/>
                <a:cs typeface="Times New Roman"/>
              </a:rPr>
              <a:t> </a:t>
            </a:r>
            <a:r>
              <a:rPr sz="1750" dirty="0">
                <a:latin typeface="Times New Roman"/>
                <a:cs typeface="Times New Roman"/>
              </a:rPr>
              <a:t>the</a:t>
            </a:r>
            <a:r>
              <a:rPr sz="1750" spc="10" dirty="0">
                <a:latin typeface="Times New Roman"/>
                <a:cs typeface="Times New Roman"/>
              </a:rPr>
              <a:t> </a:t>
            </a:r>
            <a:r>
              <a:rPr sz="1750" dirty="0">
                <a:latin typeface="Times New Roman"/>
                <a:cs typeface="Times New Roman"/>
              </a:rPr>
              <a:t>same</a:t>
            </a:r>
            <a:r>
              <a:rPr sz="1750" spc="30" dirty="0">
                <a:latin typeface="Times New Roman"/>
                <a:cs typeface="Times New Roman"/>
              </a:rPr>
              <a:t> </a:t>
            </a:r>
            <a:r>
              <a:rPr sz="1750" dirty="0">
                <a:latin typeface="Times New Roman"/>
                <a:cs typeface="Times New Roman"/>
              </a:rPr>
              <a:t>project</a:t>
            </a:r>
            <a:r>
              <a:rPr sz="1750" spc="10" dirty="0">
                <a:latin typeface="Times New Roman"/>
                <a:cs typeface="Times New Roman"/>
              </a:rPr>
              <a:t> </a:t>
            </a:r>
            <a:r>
              <a:rPr sz="1750" dirty="0">
                <a:latin typeface="Times New Roman"/>
                <a:cs typeface="Times New Roman"/>
              </a:rPr>
              <a:t>without</a:t>
            </a:r>
            <a:r>
              <a:rPr sz="1750" spc="-30" dirty="0">
                <a:latin typeface="Times New Roman"/>
                <a:cs typeface="Times New Roman"/>
              </a:rPr>
              <a:t> </a:t>
            </a:r>
            <a:r>
              <a:rPr sz="1750" spc="-10" dirty="0">
                <a:latin typeface="Times New Roman"/>
                <a:cs typeface="Times New Roman"/>
              </a:rPr>
              <a:t>conflicts.</a:t>
            </a:r>
            <a:endParaRPr sz="1750" dirty="0">
              <a:latin typeface="Times New Roman"/>
              <a:cs typeface="Times New Roman"/>
            </a:endParaRPr>
          </a:p>
          <a:p>
            <a:pPr marL="91440" indent="-90170">
              <a:lnSpc>
                <a:spcPct val="100000"/>
              </a:lnSpc>
              <a:spcBef>
                <a:spcPts val="1065"/>
              </a:spcBef>
              <a:buSzPct val="94285"/>
              <a:buFont typeface="Arial MT"/>
              <a:buChar char="•"/>
              <a:tabLst>
                <a:tab pos="91440" algn="l"/>
              </a:tabLst>
            </a:pPr>
            <a:r>
              <a:rPr lang="en-US" sz="1750" b="1" dirty="0">
                <a:latin typeface="Times New Roman"/>
                <a:cs typeface="Times New Roman"/>
              </a:rPr>
              <a:t> </a:t>
            </a:r>
            <a:r>
              <a:rPr sz="1750" b="1" dirty="0">
                <a:latin typeface="Times New Roman"/>
                <a:cs typeface="Times New Roman"/>
              </a:rPr>
              <a:t>Branching</a:t>
            </a:r>
            <a:r>
              <a:rPr sz="1750" b="1" spc="-40" dirty="0">
                <a:latin typeface="Times New Roman"/>
                <a:cs typeface="Times New Roman"/>
              </a:rPr>
              <a:t> </a:t>
            </a:r>
            <a:r>
              <a:rPr sz="1750" b="1" dirty="0">
                <a:latin typeface="Times New Roman"/>
                <a:cs typeface="Times New Roman"/>
              </a:rPr>
              <a:t>system</a:t>
            </a:r>
            <a:r>
              <a:rPr sz="1750" b="1" spc="-10" dirty="0">
                <a:latin typeface="Times New Roman"/>
                <a:cs typeface="Times New Roman"/>
              </a:rPr>
              <a:t> </a:t>
            </a:r>
            <a:r>
              <a:rPr sz="1750" dirty="0">
                <a:latin typeface="Times New Roman"/>
                <a:cs typeface="Times New Roman"/>
              </a:rPr>
              <a:t>– Developers</a:t>
            </a:r>
            <a:r>
              <a:rPr sz="1750" spc="-15" dirty="0">
                <a:latin typeface="Times New Roman"/>
                <a:cs typeface="Times New Roman"/>
              </a:rPr>
              <a:t> </a:t>
            </a:r>
            <a:r>
              <a:rPr sz="1750" dirty="0">
                <a:latin typeface="Times New Roman"/>
                <a:cs typeface="Times New Roman"/>
              </a:rPr>
              <a:t>can work</a:t>
            </a:r>
            <a:r>
              <a:rPr sz="1750" spc="-15" dirty="0">
                <a:latin typeface="Times New Roman"/>
                <a:cs typeface="Times New Roman"/>
              </a:rPr>
              <a:t> </a:t>
            </a:r>
            <a:r>
              <a:rPr sz="1750" dirty="0">
                <a:latin typeface="Times New Roman"/>
                <a:cs typeface="Times New Roman"/>
              </a:rPr>
              <a:t>on</a:t>
            </a:r>
            <a:r>
              <a:rPr sz="1750" spc="-15" dirty="0">
                <a:latin typeface="Times New Roman"/>
                <a:cs typeface="Times New Roman"/>
              </a:rPr>
              <a:t> </a:t>
            </a:r>
            <a:r>
              <a:rPr sz="1750" dirty="0">
                <a:latin typeface="Times New Roman"/>
                <a:cs typeface="Times New Roman"/>
              </a:rPr>
              <a:t>separate</a:t>
            </a:r>
            <a:r>
              <a:rPr sz="1750" spc="30" dirty="0">
                <a:latin typeface="Times New Roman"/>
                <a:cs typeface="Times New Roman"/>
              </a:rPr>
              <a:t> </a:t>
            </a:r>
            <a:r>
              <a:rPr sz="1750" dirty="0">
                <a:latin typeface="Times New Roman"/>
                <a:cs typeface="Times New Roman"/>
              </a:rPr>
              <a:t>features</a:t>
            </a:r>
            <a:r>
              <a:rPr sz="1750" spc="40" dirty="0">
                <a:latin typeface="Times New Roman"/>
                <a:cs typeface="Times New Roman"/>
              </a:rPr>
              <a:t> </a:t>
            </a:r>
            <a:r>
              <a:rPr sz="1750" dirty="0">
                <a:latin typeface="Times New Roman"/>
                <a:cs typeface="Times New Roman"/>
              </a:rPr>
              <a:t>without</a:t>
            </a:r>
            <a:r>
              <a:rPr sz="1750" spc="-30" dirty="0">
                <a:latin typeface="Times New Roman"/>
                <a:cs typeface="Times New Roman"/>
              </a:rPr>
              <a:t> </a:t>
            </a:r>
            <a:r>
              <a:rPr sz="1750" dirty="0">
                <a:latin typeface="Times New Roman"/>
                <a:cs typeface="Times New Roman"/>
              </a:rPr>
              <a:t>affecting</a:t>
            </a:r>
            <a:r>
              <a:rPr sz="1750" spc="30" dirty="0">
                <a:latin typeface="Times New Roman"/>
                <a:cs typeface="Times New Roman"/>
              </a:rPr>
              <a:t> </a:t>
            </a:r>
            <a:r>
              <a:rPr sz="1750" dirty="0">
                <a:latin typeface="Times New Roman"/>
                <a:cs typeface="Times New Roman"/>
              </a:rPr>
              <a:t>the</a:t>
            </a:r>
            <a:r>
              <a:rPr sz="1750" spc="10" dirty="0">
                <a:latin typeface="Times New Roman"/>
                <a:cs typeface="Times New Roman"/>
              </a:rPr>
              <a:t> </a:t>
            </a:r>
            <a:r>
              <a:rPr sz="1750" dirty="0">
                <a:latin typeface="Times New Roman"/>
                <a:cs typeface="Times New Roman"/>
              </a:rPr>
              <a:t>main</a:t>
            </a:r>
            <a:r>
              <a:rPr sz="1750" spc="35" dirty="0">
                <a:latin typeface="Times New Roman"/>
                <a:cs typeface="Times New Roman"/>
              </a:rPr>
              <a:t> </a:t>
            </a:r>
            <a:r>
              <a:rPr sz="1750" spc="-10" dirty="0">
                <a:latin typeface="Times New Roman"/>
                <a:cs typeface="Times New Roman"/>
              </a:rPr>
              <a:t>code.</a:t>
            </a:r>
            <a:endParaRPr sz="1750" dirty="0">
              <a:latin typeface="Times New Roman"/>
              <a:cs typeface="Times New Roman"/>
            </a:endParaRPr>
          </a:p>
          <a:p>
            <a:pPr marL="91440" indent="-90170">
              <a:lnSpc>
                <a:spcPct val="100000"/>
              </a:lnSpc>
              <a:spcBef>
                <a:spcPts val="1070"/>
              </a:spcBef>
              <a:buSzPct val="94285"/>
              <a:buFont typeface="Arial MT"/>
              <a:buChar char="•"/>
              <a:tabLst>
                <a:tab pos="91440" algn="l"/>
              </a:tabLst>
            </a:pPr>
            <a:r>
              <a:rPr lang="en-US" sz="1750" b="1" dirty="0">
                <a:latin typeface="Times New Roman"/>
                <a:cs typeface="Times New Roman"/>
              </a:rPr>
              <a:t> </a:t>
            </a:r>
            <a:r>
              <a:rPr sz="1750" b="1" dirty="0">
                <a:latin typeface="Times New Roman"/>
                <a:cs typeface="Times New Roman"/>
              </a:rPr>
              <a:t>Prevents</a:t>
            </a:r>
            <a:r>
              <a:rPr sz="1750" b="1" spc="5" dirty="0">
                <a:latin typeface="Times New Roman"/>
                <a:cs typeface="Times New Roman"/>
              </a:rPr>
              <a:t> </a:t>
            </a:r>
            <a:r>
              <a:rPr sz="1750" b="1" dirty="0">
                <a:latin typeface="Times New Roman"/>
                <a:cs typeface="Times New Roman"/>
              </a:rPr>
              <a:t>accidental</a:t>
            </a:r>
            <a:r>
              <a:rPr sz="1750" b="1" spc="-15" dirty="0">
                <a:latin typeface="Times New Roman"/>
                <a:cs typeface="Times New Roman"/>
              </a:rPr>
              <a:t> </a:t>
            </a:r>
            <a:r>
              <a:rPr sz="1750" b="1" dirty="0">
                <a:latin typeface="Times New Roman"/>
                <a:cs typeface="Times New Roman"/>
              </a:rPr>
              <a:t>data</a:t>
            </a:r>
            <a:r>
              <a:rPr sz="1750" b="1" spc="-10" dirty="0">
                <a:latin typeface="Times New Roman"/>
                <a:cs typeface="Times New Roman"/>
              </a:rPr>
              <a:t> </a:t>
            </a:r>
            <a:r>
              <a:rPr sz="1750" b="1" dirty="0">
                <a:latin typeface="Times New Roman"/>
                <a:cs typeface="Times New Roman"/>
              </a:rPr>
              <a:t>loss</a:t>
            </a:r>
            <a:r>
              <a:rPr sz="1750" b="1" spc="-5" dirty="0">
                <a:latin typeface="Times New Roman"/>
                <a:cs typeface="Times New Roman"/>
              </a:rPr>
              <a:t> </a:t>
            </a:r>
            <a:r>
              <a:rPr sz="1750" dirty="0">
                <a:latin typeface="Times New Roman"/>
                <a:cs typeface="Times New Roman"/>
              </a:rPr>
              <a:t>– Every</a:t>
            </a:r>
            <a:r>
              <a:rPr sz="1750" spc="-10" dirty="0">
                <a:latin typeface="Times New Roman"/>
                <a:cs typeface="Times New Roman"/>
              </a:rPr>
              <a:t> </a:t>
            </a:r>
            <a:r>
              <a:rPr sz="1750" dirty="0">
                <a:latin typeface="Times New Roman"/>
                <a:cs typeface="Times New Roman"/>
              </a:rPr>
              <a:t>commit</a:t>
            </a:r>
            <a:r>
              <a:rPr sz="1750" spc="60" dirty="0">
                <a:latin typeface="Times New Roman"/>
                <a:cs typeface="Times New Roman"/>
              </a:rPr>
              <a:t> </a:t>
            </a:r>
            <a:r>
              <a:rPr sz="1750" dirty="0">
                <a:latin typeface="Times New Roman"/>
                <a:cs typeface="Times New Roman"/>
              </a:rPr>
              <a:t>is</a:t>
            </a:r>
            <a:r>
              <a:rPr sz="1750" spc="5" dirty="0">
                <a:latin typeface="Times New Roman"/>
                <a:cs typeface="Times New Roman"/>
              </a:rPr>
              <a:t> </a:t>
            </a:r>
            <a:r>
              <a:rPr sz="1750" dirty="0">
                <a:latin typeface="Times New Roman"/>
                <a:cs typeface="Times New Roman"/>
              </a:rPr>
              <a:t>a</a:t>
            </a:r>
            <a:r>
              <a:rPr sz="1750" spc="15" dirty="0">
                <a:latin typeface="Times New Roman"/>
                <a:cs typeface="Times New Roman"/>
              </a:rPr>
              <a:t> </a:t>
            </a:r>
            <a:r>
              <a:rPr sz="1750" dirty="0">
                <a:latin typeface="Times New Roman"/>
                <a:cs typeface="Times New Roman"/>
              </a:rPr>
              <a:t>saved snapshot</a:t>
            </a:r>
            <a:r>
              <a:rPr sz="1750" spc="-10" dirty="0">
                <a:latin typeface="Times New Roman"/>
                <a:cs typeface="Times New Roman"/>
              </a:rPr>
              <a:t> </a:t>
            </a:r>
            <a:r>
              <a:rPr sz="1750" dirty="0">
                <a:latin typeface="Times New Roman"/>
                <a:cs typeface="Times New Roman"/>
              </a:rPr>
              <a:t>of</a:t>
            </a:r>
            <a:r>
              <a:rPr sz="1750" spc="-5" dirty="0">
                <a:latin typeface="Times New Roman"/>
                <a:cs typeface="Times New Roman"/>
              </a:rPr>
              <a:t> </a:t>
            </a:r>
            <a:r>
              <a:rPr sz="1750" dirty="0">
                <a:latin typeface="Times New Roman"/>
                <a:cs typeface="Times New Roman"/>
              </a:rPr>
              <a:t>the</a:t>
            </a:r>
            <a:r>
              <a:rPr sz="1750" spc="-5" dirty="0">
                <a:latin typeface="Times New Roman"/>
                <a:cs typeface="Times New Roman"/>
              </a:rPr>
              <a:t> </a:t>
            </a:r>
            <a:r>
              <a:rPr sz="1750" spc="-10" dirty="0">
                <a:latin typeface="Times New Roman"/>
                <a:cs typeface="Times New Roman"/>
              </a:rPr>
              <a:t>project.</a:t>
            </a:r>
            <a:endParaRPr sz="1750" dirty="0">
              <a:latin typeface="Times New Roman"/>
              <a:cs typeface="Times New Roman"/>
            </a:endParaRPr>
          </a:p>
          <a:p>
            <a:pPr>
              <a:lnSpc>
                <a:spcPct val="100000"/>
              </a:lnSpc>
              <a:spcBef>
                <a:spcPts val="380"/>
              </a:spcBef>
              <a:buFont typeface="Arial MT"/>
              <a:buChar char="•"/>
            </a:pPr>
            <a:endParaRPr sz="1750" dirty="0">
              <a:latin typeface="Times New Roman"/>
              <a:cs typeface="Times New Roman"/>
            </a:endParaRPr>
          </a:p>
          <a:p>
            <a:pPr marL="12700">
              <a:lnSpc>
                <a:spcPct val="100000"/>
              </a:lnSpc>
            </a:pPr>
            <a:r>
              <a:rPr sz="1950" b="1" u="sng" dirty="0">
                <a:uFill>
                  <a:solidFill>
                    <a:srgbClr val="000000"/>
                  </a:solidFill>
                </a:uFill>
                <a:latin typeface="Times New Roman"/>
                <a:cs typeface="Times New Roman"/>
              </a:rPr>
              <a:t>Easy</a:t>
            </a:r>
            <a:r>
              <a:rPr sz="1950" b="1" u="sng" spc="25" dirty="0">
                <a:uFill>
                  <a:solidFill>
                    <a:srgbClr val="000000"/>
                  </a:solidFill>
                </a:uFill>
                <a:latin typeface="Times New Roman"/>
                <a:cs typeface="Times New Roman"/>
              </a:rPr>
              <a:t> </a:t>
            </a:r>
            <a:r>
              <a:rPr sz="1950" b="1" u="sng" dirty="0">
                <a:uFill>
                  <a:solidFill>
                    <a:srgbClr val="000000"/>
                  </a:solidFill>
                </a:uFill>
                <a:latin typeface="Times New Roman"/>
                <a:cs typeface="Times New Roman"/>
              </a:rPr>
              <a:t>to</a:t>
            </a:r>
            <a:r>
              <a:rPr sz="1950" b="1" u="sng" spc="50" dirty="0">
                <a:uFill>
                  <a:solidFill>
                    <a:srgbClr val="000000"/>
                  </a:solidFill>
                </a:uFill>
                <a:latin typeface="Times New Roman"/>
                <a:cs typeface="Times New Roman"/>
              </a:rPr>
              <a:t> </a:t>
            </a:r>
            <a:r>
              <a:rPr sz="1950" b="1" u="sng" dirty="0">
                <a:uFill>
                  <a:solidFill>
                    <a:srgbClr val="000000"/>
                  </a:solidFill>
                </a:uFill>
                <a:latin typeface="Times New Roman"/>
                <a:cs typeface="Times New Roman"/>
              </a:rPr>
              <a:t>Modify</a:t>
            </a:r>
            <a:r>
              <a:rPr sz="1950" b="1" u="sng" spc="30" dirty="0">
                <a:uFill>
                  <a:solidFill>
                    <a:srgbClr val="000000"/>
                  </a:solidFill>
                </a:uFill>
                <a:latin typeface="Times New Roman"/>
                <a:cs typeface="Times New Roman"/>
              </a:rPr>
              <a:t> </a:t>
            </a:r>
            <a:r>
              <a:rPr sz="1950" b="1" u="sng" dirty="0">
                <a:uFill>
                  <a:solidFill>
                    <a:srgbClr val="000000"/>
                  </a:solidFill>
                </a:uFill>
                <a:latin typeface="Times New Roman"/>
                <a:cs typeface="Times New Roman"/>
              </a:rPr>
              <a:t>and</a:t>
            </a:r>
            <a:r>
              <a:rPr sz="1950" b="1" u="sng" spc="35" dirty="0">
                <a:uFill>
                  <a:solidFill>
                    <a:srgbClr val="000000"/>
                  </a:solidFill>
                </a:uFill>
                <a:latin typeface="Times New Roman"/>
                <a:cs typeface="Times New Roman"/>
              </a:rPr>
              <a:t> </a:t>
            </a:r>
            <a:r>
              <a:rPr sz="1950" b="1" u="sng" spc="-10" dirty="0">
                <a:uFill>
                  <a:solidFill>
                    <a:srgbClr val="000000"/>
                  </a:solidFill>
                </a:uFill>
                <a:latin typeface="Times New Roman"/>
                <a:cs typeface="Times New Roman"/>
              </a:rPr>
              <a:t>Update</a:t>
            </a:r>
            <a:endParaRPr sz="1950" dirty="0">
              <a:latin typeface="Times New Roman"/>
              <a:cs typeface="Times New Roman"/>
            </a:endParaRPr>
          </a:p>
          <a:p>
            <a:pPr marL="12700">
              <a:lnSpc>
                <a:spcPct val="100000"/>
              </a:lnSpc>
              <a:spcBef>
                <a:spcPts val="1090"/>
              </a:spcBef>
            </a:pPr>
            <a:r>
              <a:rPr sz="1950" dirty="0">
                <a:latin typeface="Times New Roman"/>
                <a:cs typeface="Times New Roman"/>
              </a:rPr>
              <a:t>Your</a:t>
            </a:r>
            <a:r>
              <a:rPr sz="1950" spc="30" dirty="0">
                <a:latin typeface="Times New Roman"/>
                <a:cs typeface="Times New Roman"/>
              </a:rPr>
              <a:t> </a:t>
            </a:r>
            <a:r>
              <a:rPr sz="1950" dirty="0">
                <a:latin typeface="Times New Roman"/>
                <a:cs typeface="Times New Roman"/>
              </a:rPr>
              <a:t>Online</a:t>
            </a:r>
            <a:r>
              <a:rPr sz="1950" spc="45" dirty="0">
                <a:latin typeface="Times New Roman"/>
                <a:cs typeface="Times New Roman"/>
              </a:rPr>
              <a:t> </a:t>
            </a:r>
            <a:r>
              <a:rPr sz="1950" dirty="0">
                <a:latin typeface="Times New Roman"/>
                <a:cs typeface="Times New Roman"/>
              </a:rPr>
              <a:t>Book</a:t>
            </a:r>
            <a:r>
              <a:rPr sz="1950" spc="60" dirty="0">
                <a:latin typeface="Times New Roman"/>
                <a:cs typeface="Times New Roman"/>
              </a:rPr>
              <a:t> </a:t>
            </a:r>
            <a:r>
              <a:rPr sz="1950" dirty="0">
                <a:latin typeface="Times New Roman"/>
                <a:cs typeface="Times New Roman"/>
              </a:rPr>
              <a:t>Store</a:t>
            </a:r>
            <a:r>
              <a:rPr sz="1950" spc="30" dirty="0">
                <a:latin typeface="Times New Roman"/>
                <a:cs typeface="Times New Roman"/>
              </a:rPr>
              <a:t> </a:t>
            </a:r>
            <a:r>
              <a:rPr sz="1950" dirty="0">
                <a:latin typeface="Times New Roman"/>
                <a:cs typeface="Times New Roman"/>
              </a:rPr>
              <a:t>Website</a:t>
            </a:r>
            <a:r>
              <a:rPr sz="1950" spc="30" dirty="0">
                <a:latin typeface="Times New Roman"/>
                <a:cs typeface="Times New Roman"/>
              </a:rPr>
              <a:t> </a:t>
            </a:r>
            <a:r>
              <a:rPr sz="1950" dirty="0">
                <a:latin typeface="Times New Roman"/>
                <a:cs typeface="Times New Roman"/>
              </a:rPr>
              <a:t>is</a:t>
            </a:r>
            <a:r>
              <a:rPr sz="1950" spc="60" dirty="0">
                <a:latin typeface="Times New Roman"/>
                <a:cs typeface="Times New Roman"/>
              </a:rPr>
              <a:t> </a:t>
            </a:r>
            <a:r>
              <a:rPr sz="1950" dirty="0">
                <a:latin typeface="Times New Roman"/>
                <a:cs typeface="Times New Roman"/>
              </a:rPr>
              <a:t>designed</a:t>
            </a:r>
            <a:r>
              <a:rPr sz="1950" spc="35" dirty="0">
                <a:latin typeface="Times New Roman"/>
                <a:cs typeface="Times New Roman"/>
              </a:rPr>
              <a:t> </a:t>
            </a:r>
            <a:r>
              <a:rPr sz="1950" dirty="0">
                <a:latin typeface="Times New Roman"/>
                <a:cs typeface="Times New Roman"/>
              </a:rPr>
              <a:t>for</a:t>
            </a:r>
            <a:r>
              <a:rPr sz="1950" spc="55" dirty="0">
                <a:latin typeface="Times New Roman"/>
                <a:cs typeface="Times New Roman"/>
              </a:rPr>
              <a:t> </a:t>
            </a:r>
            <a:r>
              <a:rPr sz="1950" dirty="0">
                <a:latin typeface="Times New Roman"/>
                <a:cs typeface="Times New Roman"/>
              </a:rPr>
              <a:t>easy</a:t>
            </a:r>
            <a:r>
              <a:rPr sz="1950" spc="80" dirty="0">
                <a:latin typeface="Times New Roman"/>
                <a:cs typeface="Times New Roman"/>
              </a:rPr>
              <a:t> </a:t>
            </a:r>
            <a:r>
              <a:rPr sz="1950" dirty="0">
                <a:latin typeface="Times New Roman"/>
                <a:cs typeface="Times New Roman"/>
              </a:rPr>
              <a:t>modifications</a:t>
            </a:r>
            <a:r>
              <a:rPr sz="1950" spc="60" dirty="0">
                <a:latin typeface="Times New Roman"/>
                <a:cs typeface="Times New Roman"/>
              </a:rPr>
              <a:t> </a:t>
            </a:r>
            <a:r>
              <a:rPr sz="1950" dirty="0">
                <a:latin typeface="Times New Roman"/>
                <a:cs typeface="Times New Roman"/>
              </a:rPr>
              <a:t>and</a:t>
            </a:r>
            <a:r>
              <a:rPr sz="1950" spc="35" dirty="0">
                <a:latin typeface="Times New Roman"/>
                <a:cs typeface="Times New Roman"/>
              </a:rPr>
              <a:t> </a:t>
            </a:r>
            <a:r>
              <a:rPr sz="1950" dirty="0">
                <a:latin typeface="Times New Roman"/>
                <a:cs typeface="Times New Roman"/>
              </a:rPr>
              <a:t>future</a:t>
            </a:r>
            <a:r>
              <a:rPr sz="1950" spc="50" dirty="0">
                <a:latin typeface="Times New Roman"/>
                <a:cs typeface="Times New Roman"/>
              </a:rPr>
              <a:t> </a:t>
            </a:r>
            <a:r>
              <a:rPr sz="1950" spc="-10" dirty="0">
                <a:latin typeface="Times New Roman"/>
                <a:cs typeface="Times New Roman"/>
              </a:rPr>
              <a:t>updates.</a:t>
            </a:r>
            <a:endParaRPr sz="1950" dirty="0">
              <a:latin typeface="Times New Roman"/>
              <a:cs typeface="Times New Roman"/>
            </a:endParaRPr>
          </a:p>
          <a:p>
            <a:pPr marL="12700">
              <a:lnSpc>
                <a:spcPct val="100000"/>
              </a:lnSpc>
              <a:spcBef>
                <a:spcPts val="1095"/>
              </a:spcBef>
            </a:pPr>
            <a:r>
              <a:rPr sz="1950" b="1" dirty="0">
                <a:latin typeface="Times New Roman"/>
                <a:cs typeface="Times New Roman"/>
              </a:rPr>
              <a:t>Key</a:t>
            </a:r>
            <a:r>
              <a:rPr sz="1950" b="1" spc="25" dirty="0">
                <a:latin typeface="Times New Roman"/>
                <a:cs typeface="Times New Roman"/>
              </a:rPr>
              <a:t> </a:t>
            </a:r>
            <a:r>
              <a:rPr sz="1950" b="1" spc="-10" dirty="0">
                <a:latin typeface="Times New Roman"/>
                <a:cs typeface="Times New Roman"/>
              </a:rPr>
              <a:t>Benefits:</a:t>
            </a:r>
            <a:endParaRPr sz="1950" dirty="0">
              <a:latin typeface="Times New Roman"/>
              <a:cs typeface="Times New Roman"/>
            </a:endParaRPr>
          </a:p>
          <a:p>
            <a:pPr marL="147955" indent="-135255">
              <a:lnSpc>
                <a:spcPct val="100000"/>
              </a:lnSpc>
              <a:spcBef>
                <a:spcPts val="1085"/>
              </a:spcBef>
              <a:buFont typeface="Arial MT"/>
              <a:buChar char="•"/>
              <a:tabLst>
                <a:tab pos="147955" algn="l"/>
              </a:tabLst>
            </a:pPr>
            <a:r>
              <a:rPr sz="1750" b="1" dirty="0">
                <a:latin typeface="Times New Roman"/>
                <a:cs typeface="Times New Roman"/>
              </a:rPr>
              <a:t>Modular</a:t>
            </a:r>
            <a:r>
              <a:rPr sz="1750" b="1" spc="-35" dirty="0">
                <a:latin typeface="Times New Roman"/>
                <a:cs typeface="Times New Roman"/>
              </a:rPr>
              <a:t> </a:t>
            </a:r>
            <a:r>
              <a:rPr sz="1750" b="1" dirty="0">
                <a:latin typeface="Times New Roman"/>
                <a:cs typeface="Times New Roman"/>
              </a:rPr>
              <a:t>code structure </a:t>
            </a:r>
            <a:r>
              <a:rPr sz="1750" dirty="0">
                <a:latin typeface="Times New Roman"/>
                <a:cs typeface="Times New Roman"/>
              </a:rPr>
              <a:t>–</a:t>
            </a:r>
            <a:r>
              <a:rPr sz="1750" spc="5" dirty="0">
                <a:latin typeface="Times New Roman"/>
                <a:cs typeface="Times New Roman"/>
              </a:rPr>
              <a:t> </a:t>
            </a:r>
            <a:r>
              <a:rPr sz="1750" dirty="0">
                <a:latin typeface="Times New Roman"/>
                <a:cs typeface="Times New Roman"/>
              </a:rPr>
              <a:t>HTML,</a:t>
            </a:r>
            <a:r>
              <a:rPr sz="1750" spc="-30" dirty="0">
                <a:latin typeface="Times New Roman"/>
                <a:cs typeface="Times New Roman"/>
              </a:rPr>
              <a:t> </a:t>
            </a:r>
            <a:r>
              <a:rPr sz="1750" dirty="0">
                <a:latin typeface="Times New Roman"/>
                <a:cs typeface="Times New Roman"/>
              </a:rPr>
              <a:t>CSS,</a:t>
            </a:r>
            <a:r>
              <a:rPr sz="1750" spc="-5" dirty="0">
                <a:latin typeface="Times New Roman"/>
                <a:cs typeface="Times New Roman"/>
              </a:rPr>
              <a:t> </a:t>
            </a:r>
            <a:r>
              <a:rPr sz="1750" dirty="0">
                <a:latin typeface="Times New Roman"/>
                <a:cs typeface="Times New Roman"/>
              </a:rPr>
              <a:t>and</a:t>
            </a:r>
            <a:r>
              <a:rPr sz="1750" spc="-10" dirty="0">
                <a:latin typeface="Times New Roman"/>
                <a:cs typeface="Times New Roman"/>
              </a:rPr>
              <a:t> </a:t>
            </a:r>
            <a:r>
              <a:rPr sz="1750" dirty="0">
                <a:latin typeface="Times New Roman"/>
                <a:cs typeface="Times New Roman"/>
              </a:rPr>
              <a:t>JavaScript</a:t>
            </a:r>
            <a:r>
              <a:rPr sz="1750" spc="-10" dirty="0">
                <a:latin typeface="Times New Roman"/>
                <a:cs typeface="Times New Roman"/>
              </a:rPr>
              <a:t> </a:t>
            </a:r>
            <a:r>
              <a:rPr sz="1750" dirty="0">
                <a:latin typeface="Times New Roman"/>
                <a:cs typeface="Times New Roman"/>
              </a:rPr>
              <a:t>files</a:t>
            </a:r>
            <a:r>
              <a:rPr sz="1750" spc="25" dirty="0">
                <a:latin typeface="Times New Roman"/>
                <a:cs typeface="Times New Roman"/>
              </a:rPr>
              <a:t> </a:t>
            </a:r>
            <a:r>
              <a:rPr sz="1750" dirty="0">
                <a:latin typeface="Times New Roman"/>
                <a:cs typeface="Times New Roman"/>
              </a:rPr>
              <a:t>are</a:t>
            </a:r>
            <a:r>
              <a:rPr sz="1750" spc="20" dirty="0">
                <a:latin typeface="Times New Roman"/>
                <a:cs typeface="Times New Roman"/>
              </a:rPr>
              <a:t> </a:t>
            </a:r>
            <a:r>
              <a:rPr sz="1750" dirty="0">
                <a:latin typeface="Times New Roman"/>
                <a:cs typeface="Times New Roman"/>
              </a:rPr>
              <a:t>neatly</a:t>
            </a:r>
            <a:r>
              <a:rPr sz="1750" spc="5" dirty="0">
                <a:latin typeface="Times New Roman"/>
                <a:cs typeface="Times New Roman"/>
              </a:rPr>
              <a:t> </a:t>
            </a:r>
            <a:r>
              <a:rPr sz="1750" dirty="0">
                <a:latin typeface="Times New Roman"/>
                <a:cs typeface="Times New Roman"/>
              </a:rPr>
              <a:t>organized</a:t>
            </a:r>
            <a:r>
              <a:rPr sz="1750" spc="5" dirty="0">
                <a:latin typeface="Times New Roman"/>
                <a:cs typeface="Times New Roman"/>
              </a:rPr>
              <a:t> </a:t>
            </a:r>
            <a:r>
              <a:rPr sz="1750" dirty="0">
                <a:latin typeface="Times New Roman"/>
                <a:cs typeface="Times New Roman"/>
              </a:rPr>
              <a:t>for easy</a:t>
            </a:r>
            <a:r>
              <a:rPr sz="1750" spc="25" dirty="0">
                <a:latin typeface="Times New Roman"/>
                <a:cs typeface="Times New Roman"/>
              </a:rPr>
              <a:t> </a:t>
            </a:r>
            <a:r>
              <a:rPr sz="1750" spc="-10" dirty="0">
                <a:latin typeface="Times New Roman"/>
                <a:cs typeface="Times New Roman"/>
              </a:rPr>
              <a:t>editing.</a:t>
            </a:r>
            <a:endParaRPr sz="1750" dirty="0">
              <a:latin typeface="Times New Roman"/>
              <a:cs typeface="Times New Roman"/>
            </a:endParaRPr>
          </a:p>
          <a:p>
            <a:pPr marL="91440" indent="-90170">
              <a:lnSpc>
                <a:spcPct val="100000"/>
              </a:lnSpc>
              <a:spcBef>
                <a:spcPts val="1070"/>
              </a:spcBef>
              <a:buSzPct val="94285"/>
              <a:buFont typeface="Arial MT"/>
              <a:buChar char="•"/>
              <a:tabLst>
                <a:tab pos="91440" algn="l"/>
              </a:tabLst>
            </a:pPr>
            <a:r>
              <a:rPr lang="en-US" sz="1750" b="1" dirty="0">
                <a:latin typeface="Times New Roman"/>
                <a:cs typeface="Times New Roman"/>
              </a:rPr>
              <a:t> </a:t>
            </a:r>
            <a:r>
              <a:rPr sz="1750" b="1" dirty="0">
                <a:latin typeface="Times New Roman"/>
                <a:cs typeface="Times New Roman"/>
              </a:rPr>
              <a:t>Version</a:t>
            </a:r>
            <a:r>
              <a:rPr sz="1750" b="1" spc="-10" dirty="0">
                <a:latin typeface="Times New Roman"/>
                <a:cs typeface="Times New Roman"/>
              </a:rPr>
              <a:t> </a:t>
            </a:r>
            <a:r>
              <a:rPr sz="1750" b="1" dirty="0">
                <a:latin typeface="Times New Roman"/>
                <a:cs typeface="Times New Roman"/>
              </a:rPr>
              <a:t>control</a:t>
            </a:r>
            <a:r>
              <a:rPr sz="1750" b="1" spc="-15" dirty="0">
                <a:latin typeface="Times New Roman"/>
                <a:cs typeface="Times New Roman"/>
              </a:rPr>
              <a:t> </a:t>
            </a:r>
            <a:r>
              <a:rPr sz="1750" b="1" dirty="0">
                <a:latin typeface="Times New Roman"/>
                <a:cs typeface="Times New Roman"/>
              </a:rPr>
              <a:t>integration</a:t>
            </a:r>
            <a:r>
              <a:rPr sz="1750" b="1" spc="-15" dirty="0">
                <a:latin typeface="Times New Roman"/>
                <a:cs typeface="Times New Roman"/>
              </a:rPr>
              <a:t> </a:t>
            </a:r>
            <a:r>
              <a:rPr sz="1750" dirty="0">
                <a:latin typeface="Times New Roman"/>
                <a:cs typeface="Times New Roman"/>
              </a:rPr>
              <a:t>– Any</a:t>
            </a:r>
            <a:r>
              <a:rPr sz="1750" spc="-15" dirty="0">
                <a:latin typeface="Times New Roman"/>
                <a:cs typeface="Times New Roman"/>
              </a:rPr>
              <a:t> </a:t>
            </a:r>
            <a:r>
              <a:rPr sz="1750" dirty="0">
                <a:latin typeface="Times New Roman"/>
                <a:cs typeface="Times New Roman"/>
              </a:rPr>
              <a:t>modifications</a:t>
            </a:r>
            <a:r>
              <a:rPr sz="1750" spc="25" dirty="0">
                <a:latin typeface="Times New Roman"/>
                <a:cs typeface="Times New Roman"/>
              </a:rPr>
              <a:t> </a:t>
            </a:r>
            <a:r>
              <a:rPr sz="1750" dirty="0">
                <a:latin typeface="Times New Roman"/>
                <a:cs typeface="Times New Roman"/>
              </a:rPr>
              <a:t>can</a:t>
            </a:r>
            <a:r>
              <a:rPr sz="1750" spc="20" dirty="0">
                <a:latin typeface="Times New Roman"/>
                <a:cs typeface="Times New Roman"/>
              </a:rPr>
              <a:t> </a:t>
            </a:r>
            <a:r>
              <a:rPr sz="1750" dirty="0">
                <a:latin typeface="Times New Roman"/>
                <a:cs typeface="Times New Roman"/>
              </a:rPr>
              <a:t>be</a:t>
            </a:r>
            <a:r>
              <a:rPr sz="1750" spc="-5" dirty="0">
                <a:latin typeface="Times New Roman"/>
                <a:cs typeface="Times New Roman"/>
              </a:rPr>
              <a:t> </a:t>
            </a:r>
            <a:r>
              <a:rPr sz="1750" dirty="0">
                <a:latin typeface="Times New Roman"/>
                <a:cs typeface="Times New Roman"/>
              </a:rPr>
              <a:t>tracked</a:t>
            </a:r>
            <a:r>
              <a:rPr sz="1750" spc="20" dirty="0">
                <a:latin typeface="Times New Roman"/>
                <a:cs typeface="Times New Roman"/>
              </a:rPr>
              <a:t> </a:t>
            </a:r>
            <a:r>
              <a:rPr sz="1750" dirty="0">
                <a:latin typeface="Times New Roman"/>
                <a:cs typeface="Times New Roman"/>
              </a:rPr>
              <a:t>using</a:t>
            </a:r>
            <a:r>
              <a:rPr sz="1750" spc="-15" dirty="0">
                <a:latin typeface="Times New Roman"/>
                <a:cs typeface="Times New Roman"/>
              </a:rPr>
              <a:t> </a:t>
            </a:r>
            <a:r>
              <a:rPr sz="1750" spc="-10" dirty="0">
                <a:latin typeface="Times New Roman"/>
                <a:cs typeface="Times New Roman"/>
              </a:rPr>
              <a:t>GitHub.</a:t>
            </a:r>
            <a:endParaRPr sz="1750" dirty="0">
              <a:latin typeface="Times New Roman"/>
              <a:cs typeface="Times New Roman"/>
            </a:endParaRPr>
          </a:p>
          <a:p>
            <a:pPr marL="91440" indent="-90170">
              <a:lnSpc>
                <a:spcPct val="100000"/>
              </a:lnSpc>
              <a:spcBef>
                <a:spcPts val="1065"/>
              </a:spcBef>
              <a:buSzPct val="94285"/>
              <a:buFont typeface="Arial MT"/>
              <a:buChar char="•"/>
              <a:tabLst>
                <a:tab pos="91440" algn="l"/>
              </a:tabLst>
            </a:pPr>
            <a:r>
              <a:rPr lang="en-US" sz="1750" b="1" dirty="0">
                <a:latin typeface="Times New Roman"/>
                <a:cs typeface="Times New Roman"/>
              </a:rPr>
              <a:t> </a:t>
            </a:r>
            <a:r>
              <a:rPr sz="1750" b="1" dirty="0">
                <a:latin typeface="Times New Roman"/>
                <a:cs typeface="Times New Roman"/>
              </a:rPr>
              <a:t>Scalability</a:t>
            </a:r>
            <a:r>
              <a:rPr sz="1750" b="1" spc="-10" dirty="0">
                <a:latin typeface="Times New Roman"/>
                <a:cs typeface="Times New Roman"/>
              </a:rPr>
              <a:t> </a:t>
            </a:r>
            <a:r>
              <a:rPr sz="1750" dirty="0">
                <a:latin typeface="Times New Roman"/>
                <a:cs typeface="Times New Roman"/>
              </a:rPr>
              <a:t>– New features</a:t>
            </a:r>
            <a:r>
              <a:rPr sz="1750" spc="20" dirty="0">
                <a:latin typeface="Times New Roman"/>
                <a:cs typeface="Times New Roman"/>
              </a:rPr>
              <a:t> </a:t>
            </a:r>
            <a:r>
              <a:rPr sz="1750" dirty="0">
                <a:latin typeface="Times New Roman"/>
                <a:cs typeface="Times New Roman"/>
              </a:rPr>
              <a:t>like user</a:t>
            </a:r>
            <a:r>
              <a:rPr sz="1750" spc="-5" dirty="0">
                <a:latin typeface="Times New Roman"/>
                <a:cs typeface="Times New Roman"/>
              </a:rPr>
              <a:t> </a:t>
            </a:r>
            <a:r>
              <a:rPr sz="1750" dirty="0">
                <a:latin typeface="Times New Roman"/>
                <a:cs typeface="Times New Roman"/>
              </a:rPr>
              <a:t>authentication,</a:t>
            </a:r>
            <a:r>
              <a:rPr sz="1750" spc="-10" dirty="0">
                <a:latin typeface="Times New Roman"/>
                <a:cs typeface="Times New Roman"/>
              </a:rPr>
              <a:t> </a:t>
            </a:r>
            <a:r>
              <a:rPr sz="1750" dirty="0">
                <a:latin typeface="Times New Roman"/>
                <a:cs typeface="Times New Roman"/>
              </a:rPr>
              <a:t>payments,</a:t>
            </a:r>
            <a:r>
              <a:rPr sz="1750" spc="55" dirty="0">
                <a:latin typeface="Times New Roman"/>
                <a:cs typeface="Times New Roman"/>
              </a:rPr>
              <a:t> </a:t>
            </a:r>
            <a:r>
              <a:rPr sz="1750" dirty="0">
                <a:latin typeface="Times New Roman"/>
                <a:cs typeface="Times New Roman"/>
              </a:rPr>
              <a:t>and</a:t>
            </a:r>
            <a:r>
              <a:rPr sz="1750" spc="5" dirty="0">
                <a:latin typeface="Times New Roman"/>
                <a:cs typeface="Times New Roman"/>
              </a:rPr>
              <a:t> </a:t>
            </a:r>
            <a:r>
              <a:rPr sz="1750" dirty="0">
                <a:latin typeface="Times New Roman"/>
                <a:cs typeface="Times New Roman"/>
              </a:rPr>
              <a:t>advanced</a:t>
            </a:r>
            <a:r>
              <a:rPr sz="1750" spc="-15" dirty="0">
                <a:latin typeface="Times New Roman"/>
                <a:cs typeface="Times New Roman"/>
              </a:rPr>
              <a:t> </a:t>
            </a:r>
            <a:r>
              <a:rPr sz="1750" dirty="0">
                <a:latin typeface="Times New Roman"/>
                <a:cs typeface="Times New Roman"/>
              </a:rPr>
              <a:t>filtering</a:t>
            </a:r>
            <a:r>
              <a:rPr sz="1750" spc="20" dirty="0">
                <a:latin typeface="Times New Roman"/>
                <a:cs typeface="Times New Roman"/>
              </a:rPr>
              <a:t> </a:t>
            </a:r>
            <a:r>
              <a:rPr sz="1750" dirty="0">
                <a:latin typeface="Times New Roman"/>
                <a:cs typeface="Times New Roman"/>
              </a:rPr>
              <a:t>can</a:t>
            </a:r>
            <a:r>
              <a:rPr sz="1750" spc="5" dirty="0">
                <a:latin typeface="Times New Roman"/>
                <a:cs typeface="Times New Roman"/>
              </a:rPr>
              <a:t> </a:t>
            </a:r>
            <a:r>
              <a:rPr sz="1750" dirty="0">
                <a:latin typeface="Times New Roman"/>
                <a:cs typeface="Times New Roman"/>
              </a:rPr>
              <a:t>be</a:t>
            </a:r>
            <a:r>
              <a:rPr sz="1750" spc="-25" dirty="0">
                <a:latin typeface="Times New Roman"/>
                <a:cs typeface="Times New Roman"/>
              </a:rPr>
              <a:t> </a:t>
            </a:r>
            <a:r>
              <a:rPr sz="1750" dirty="0">
                <a:latin typeface="Times New Roman"/>
                <a:cs typeface="Times New Roman"/>
              </a:rPr>
              <a:t>added</a:t>
            </a:r>
            <a:r>
              <a:rPr sz="1750" spc="5" dirty="0">
                <a:latin typeface="Times New Roman"/>
                <a:cs typeface="Times New Roman"/>
              </a:rPr>
              <a:t> </a:t>
            </a:r>
            <a:r>
              <a:rPr sz="1750" spc="-10" dirty="0">
                <a:latin typeface="Times New Roman"/>
                <a:cs typeface="Times New Roman"/>
              </a:rPr>
              <a:t>later.</a:t>
            </a:r>
            <a:endParaRPr sz="175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Project</a:t>
            </a:r>
            <a:r>
              <a:rPr spc="-5" dirty="0"/>
              <a:t> </a:t>
            </a:r>
            <a:r>
              <a:rPr spc="-10" dirty="0"/>
              <a:t>Highlights</a:t>
            </a:r>
          </a:p>
        </p:txBody>
      </p:sp>
      <p:pic>
        <p:nvPicPr>
          <p:cNvPr id="5" name="Picture 4">
            <a:extLst>
              <a:ext uri="{FF2B5EF4-FFF2-40B4-BE49-F238E27FC236}">
                <a16:creationId xmlns:a16="http://schemas.microsoft.com/office/drawing/2014/main" id="{BBE26E6A-AF8F-AC21-5493-7022D2A6DBDF}"/>
              </a:ext>
            </a:extLst>
          </p:cNvPr>
          <p:cNvPicPr>
            <a:picLocks noChangeAspect="1"/>
          </p:cNvPicPr>
          <p:nvPr/>
        </p:nvPicPr>
        <p:blipFill>
          <a:blip r:embed="rId2"/>
          <a:stretch>
            <a:fillRect/>
          </a:stretch>
        </p:blipFill>
        <p:spPr>
          <a:xfrm>
            <a:off x="0" y="1311569"/>
            <a:ext cx="4800600" cy="2879431"/>
          </a:xfrm>
          <a:prstGeom prst="rect">
            <a:avLst/>
          </a:prstGeom>
        </p:spPr>
      </p:pic>
      <p:pic>
        <p:nvPicPr>
          <p:cNvPr id="7" name="Picture 6">
            <a:extLst>
              <a:ext uri="{FF2B5EF4-FFF2-40B4-BE49-F238E27FC236}">
                <a16:creationId xmlns:a16="http://schemas.microsoft.com/office/drawing/2014/main" id="{FF879E64-154B-687F-4512-1536EAB9CD41}"/>
              </a:ext>
            </a:extLst>
          </p:cNvPr>
          <p:cNvPicPr>
            <a:picLocks noChangeAspect="1"/>
          </p:cNvPicPr>
          <p:nvPr/>
        </p:nvPicPr>
        <p:blipFill>
          <a:blip r:embed="rId3"/>
          <a:stretch>
            <a:fillRect/>
          </a:stretch>
        </p:blipFill>
        <p:spPr>
          <a:xfrm>
            <a:off x="5029200" y="1276247"/>
            <a:ext cx="5029200" cy="2914754"/>
          </a:xfrm>
          <a:prstGeom prst="rect">
            <a:avLst/>
          </a:prstGeom>
        </p:spPr>
      </p:pic>
      <p:pic>
        <p:nvPicPr>
          <p:cNvPr id="9" name="Picture 8">
            <a:extLst>
              <a:ext uri="{FF2B5EF4-FFF2-40B4-BE49-F238E27FC236}">
                <a16:creationId xmlns:a16="http://schemas.microsoft.com/office/drawing/2014/main" id="{6B641B63-16C5-78AC-C411-540E67EB1663}"/>
              </a:ext>
            </a:extLst>
          </p:cNvPr>
          <p:cNvPicPr>
            <a:picLocks noChangeAspect="1"/>
          </p:cNvPicPr>
          <p:nvPr/>
        </p:nvPicPr>
        <p:blipFill>
          <a:blip r:embed="rId4"/>
          <a:stretch>
            <a:fillRect/>
          </a:stretch>
        </p:blipFill>
        <p:spPr>
          <a:xfrm>
            <a:off x="0" y="4343400"/>
            <a:ext cx="4800600" cy="3025704"/>
          </a:xfrm>
          <a:prstGeom prst="rect">
            <a:avLst/>
          </a:prstGeom>
        </p:spPr>
      </p:pic>
      <p:pic>
        <p:nvPicPr>
          <p:cNvPr id="11" name="Picture 10">
            <a:extLst>
              <a:ext uri="{FF2B5EF4-FFF2-40B4-BE49-F238E27FC236}">
                <a16:creationId xmlns:a16="http://schemas.microsoft.com/office/drawing/2014/main" id="{A63911AD-FF21-9628-F40E-6F8EAD97BC20}"/>
              </a:ext>
            </a:extLst>
          </p:cNvPr>
          <p:cNvPicPr>
            <a:picLocks noChangeAspect="1"/>
          </p:cNvPicPr>
          <p:nvPr/>
        </p:nvPicPr>
        <p:blipFill>
          <a:blip r:embed="rId5"/>
          <a:stretch>
            <a:fillRect/>
          </a:stretch>
        </p:blipFill>
        <p:spPr>
          <a:xfrm>
            <a:off x="5029200" y="4343400"/>
            <a:ext cx="5059680" cy="30257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Project</a:t>
            </a:r>
            <a:r>
              <a:rPr spc="-5" dirty="0"/>
              <a:t> </a:t>
            </a:r>
            <a:r>
              <a:rPr spc="-10" dirty="0"/>
              <a:t>Highlights</a:t>
            </a:r>
          </a:p>
        </p:txBody>
      </p:sp>
      <p:pic>
        <p:nvPicPr>
          <p:cNvPr id="5" name="Picture 4">
            <a:extLst>
              <a:ext uri="{FF2B5EF4-FFF2-40B4-BE49-F238E27FC236}">
                <a16:creationId xmlns:a16="http://schemas.microsoft.com/office/drawing/2014/main" id="{2E58E7A2-C5C7-A3D7-C117-FBE283B30EE6}"/>
              </a:ext>
            </a:extLst>
          </p:cNvPr>
          <p:cNvPicPr>
            <a:picLocks noChangeAspect="1"/>
          </p:cNvPicPr>
          <p:nvPr/>
        </p:nvPicPr>
        <p:blipFill>
          <a:blip r:embed="rId2"/>
          <a:stretch>
            <a:fillRect/>
          </a:stretch>
        </p:blipFill>
        <p:spPr>
          <a:xfrm>
            <a:off x="685800" y="1143000"/>
            <a:ext cx="4003277" cy="6172200"/>
          </a:xfrm>
          <a:prstGeom prst="rect">
            <a:avLst/>
          </a:prstGeom>
        </p:spPr>
      </p:pic>
      <p:pic>
        <p:nvPicPr>
          <p:cNvPr id="7" name="Picture 6">
            <a:extLst>
              <a:ext uri="{FF2B5EF4-FFF2-40B4-BE49-F238E27FC236}">
                <a16:creationId xmlns:a16="http://schemas.microsoft.com/office/drawing/2014/main" id="{FFD59D77-9A16-1755-B37A-DFADC7544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325" y="1158240"/>
            <a:ext cx="3886200" cy="61569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Project</a:t>
            </a:r>
            <a:r>
              <a:rPr spc="-5" dirty="0"/>
              <a:t> </a:t>
            </a:r>
            <a:r>
              <a:rPr spc="-10" dirty="0"/>
              <a:t>Highlights</a:t>
            </a:r>
          </a:p>
        </p:txBody>
      </p:sp>
      <p:pic>
        <p:nvPicPr>
          <p:cNvPr id="6" name="Picture 5">
            <a:extLst>
              <a:ext uri="{FF2B5EF4-FFF2-40B4-BE49-F238E27FC236}">
                <a16:creationId xmlns:a16="http://schemas.microsoft.com/office/drawing/2014/main" id="{54AC53D2-CAF0-5C49-BF2F-60C0091394EC}"/>
              </a:ext>
            </a:extLst>
          </p:cNvPr>
          <p:cNvPicPr>
            <a:picLocks noChangeAspect="1"/>
          </p:cNvPicPr>
          <p:nvPr/>
        </p:nvPicPr>
        <p:blipFill>
          <a:blip r:embed="rId2"/>
          <a:stretch>
            <a:fillRect/>
          </a:stretch>
        </p:blipFill>
        <p:spPr>
          <a:xfrm>
            <a:off x="685800" y="1143000"/>
            <a:ext cx="8520962" cy="6248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604" rIns="0" bIns="0" rtlCol="0">
            <a:spAutoFit/>
          </a:bodyPr>
          <a:lstStyle/>
          <a:p>
            <a:pPr marL="91440">
              <a:lnSpc>
                <a:spcPct val="100000"/>
              </a:lnSpc>
              <a:spcBef>
                <a:spcPts val="114"/>
              </a:spcBef>
            </a:pPr>
            <a:r>
              <a:rPr spc="-10" dirty="0"/>
              <a:t>Contribution</a:t>
            </a:r>
          </a:p>
        </p:txBody>
      </p:sp>
      <p:pic>
        <p:nvPicPr>
          <p:cNvPr id="3" name="object 3"/>
          <p:cNvPicPr/>
          <p:nvPr/>
        </p:nvPicPr>
        <p:blipFill>
          <a:blip r:embed="rId2" cstate="print"/>
          <a:stretch>
            <a:fillRect/>
          </a:stretch>
        </p:blipFill>
        <p:spPr>
          <a:xfrm>
            <a:off x="228600" y="1719072"/>
            <a:ext cx="9518903" cy="1197863"/>
          </a:xfrm>
          <a:prstGeom prst="rect">
            <a:avLst/>
          </a:prstGeom>
        </p:spPr>
      </p:pic>
      <p:pic>
        <p:nvPicPr>
          <p:cNvPr id="4" name="object 4"/>
          <p:cNvPicPr/>
          <p:nvPr/>
        </p:nvPicPr>
        <p:blipFill>
          <a:blip r:embed="rId3" cstate="print"/>
          <a:stretch>
            <a:fillRect/>
          </a:stretch>
        </p:blipFill>
        <p:spPr>
          <a:xfrm>
            <a:off x="228600" y="4366259"/>
            <a:ext cx="9518903" cy="1463454"/>
          </a:xfrm>
          <a:prstGeom prst="rect">
            <a:avLst/>
          </a:prstGeom>
        </p:spPr>
      </p:pic>
      <p:graphicFrame>
        <p:nvGraphicFramePr>
          <p:cNvPr id="5" name="object 5"/>
          <p:cNvGraphicFramePr>
            <a:graphicFrameLocks noGrp="1"/>
          </p:cNvGraphicFramePr>
          <p:nvPr/>
        </p:nvGraphicFramePr>
        <p:xfrm>
          <a:off x="229361" y="1207769"/>
          <a:ext cx="9508489" cy="5788659"/>
        </p:xfrm>
        <a:graphic>
          <a:graphicData uri="http://schemas.openxmlformats.org/drawingml/2006/table">
            <a:tbl>
              <a:tblPr firstRow="1" bandRow="1">
                <a:tableStyleId>{2D5ABB26-0587-4C30-8999-92F81FD0307C}</a:tableStyleId>
              </a:tblPr>
              <a:tblGrid>
                <a:gridCol w="3694429">
                  <a:extLst>
                    <a:ext uri="{9D8B030D-6E8A-4147-A177-3AD203B41FA5}">
                      <a16:colId xmlns:a16="http://schemas.microsoft.com/office/drawing/2014/main" val="20000"/>
                    </a:ext>
                  </a:extLst>
                </a:gridCol>
                <a:gridCol w="5814060">
                  <a:extLst>
                    <a:ext uri="{9D8B030D-6E8A-4147-A177-3AD203B41FA5}">
                      <a16:colId xmlns:a16="http://schemas.microsoft.com/office/drawing/2014/main" val="20001"/>
                    </a:ext>
                  </a:extLst>
                </a:gridCol>
              </a:tblGrid>
              <a:tr h="508634">
                <a:tc>
                  <a:txBody>
                    <a:bodyPr/>
                    <a:lstStyle/>
                    <a:p>
                      <a:pPr marL="1167130">
                        <a:lnSpc>
                          <a:spcPct val="100000"/>
                        </a:lnSpc>
                        <a:spcBef>
                          <a:spcPts val="290"/>
                        </a:spcBef>
                      </a:pPr>
                      <a:r>
                        <a:rPr sz="2650" b="1" spc="-10" dirty="0">
                          <a:latin typeface="Times New Roman"/>
                          <a:cs typeface="Times New Roman"/>
                        </a:rPr>
                        <a:t>Members</a:t>
                      </a:r>
                      <a:endParaRPr sz="2650">
                        <a:latin typeface="Times New Roman"/>
                        <a:cs typeface="Times New Roman"/>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tc>
                  <a:txBody>
                    <a:bodyPr/>
                    <a:lstStyle/>
                    <a:p>
                      <a:pPr marL="3175" algn="ctr">
                        <a:lnSpc>
                          <a:spcPct val="100000"/>
                        </a:lnSpc>
                        <a:spcBef>
                          <a:spcPts val="290"/>
                        </a:spcBef>
                      </a:pPr>
                      <a:r>
                        <a:rPr sz="2650" b="1" dirty="0">
                          <a:latin typeface="Times New Roman"/>
                          <a:cs typeface="Times New Roman"/>
                        </a:rPr>
                        <a:t>Tasks</a:t>
                      </a:r>
                      <a:r>
                        <a:rPr sz="2650" b="1" spc="-85" dirty="0">
                          <a:latin typeface="Times New Roman"/>
                          <a:cs typeface="Times New Roman"/>
                        </a:rPr>
                        <a:t> </a:t>
                      </a:r>
                      <a:r>
                        <a:rPr sz="2650" b="1" spc="-10" dirty="0">
                          <a:latin typeface="Times New Roman"/>
                          <a:cs typeface="Times New Roman"/>
                        </a:rPr>
                        <a:t>Assigned</a:t>
                      </a:r>
                      <a:endParaRPr sz="2650">
                        <a:latin typeface="Times New Roman"/>
                        <a:cs typeface="Times New Roman"/>
                      </a:endParaRPr>
                    </a:p>
                  </a:txBody>
                  <a:tcPr marL="0" marR="0" marT="36830" marB="0">
                    <a:lnL w="19050">
                      <a:solidFill>
                        <a:srgbClr val="000000"/>
                      </a:solidFill>
                      <a:prstDash val="solid"/>
                    </a:lnL>
                    <a:lnR w="19050">
                      <a:solidFill>
                        <a:srgbClr val="000000"/>
                      </a:solidFill>
                      <a:prstDash val="solid"/>
                    </a:lnR>
                    <a:lnT w="19050">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188720">
                <a:tc>
                  <a:txBody>
                    <a:bodyPr/>
                    <a:lstStyle/>
                    <a:p>
                      <a:pPr marL="101600" marR="1598295">
                        <a:lnSpc>
                          <a:spcPct val="100600"/>
                        </a:lnSpc>
                        <a:spcBef>
                          <a:spcPts val="1920"/>
                        </a:spcBef>
                      </a:pPr>
                      <a:r>
                        <a:rPr sz="1750" dirty="0">
                          <a:latin typeface="Times New Roman"/>
                          <a:cs typeface="Times New Roman"/>
                        </a:rPr>
                        <a:t>Member</a:t>
                      </a:r>
                      <a:r>
                        <a:rPr sz="1750" spc="20" dirty="0">
                          <a:latin typeface="Times New Roman"/>
                          <a:cs typeface="Times New Roman"/>
                        </a:rPr>
                        <a:t> </a:t>
                      </a:r>
                      <a:r>
                        <a:rPr sz="1750" spc="-50" dirty="0">
                          <a:latin typeface="Times New Roman"/>
                          <a:cs typeface="Times New Roman"/>
                        </a:rPr>
                        <a:t>1 </a:t>
                      </a:r>
                      <a:r>
                        <a:rPr sz="1750" dirty="0">
                          <a:latin typeface="Times New Roman"/>
                          <a:cs typeface="Times New Roman"/>
                        </a:rPr>
                        <a:t>(Repository</a:t>
                      </a:r>
                      <a:r>
                        <a:rPr sz="1750" spc="-15" dirty="0">
                          <a:latin typeface="Times New Roman"/>
                          <a:cs typeface="Times New Roman"/>
                        </a:rPr>
                        <a:t> </a:t>
                      </a:r>
                      <a:r>
                        <a:rPr sz="1750" spc="-10" dirty="0">
                          <a:latin typeface="Times New Roman"/>
                          <a:cs typeface="Times New Roman"/>
                        </a:rPr>
                        <a:t>Manager)</a:t>
                      </a:r>
                      <a:endParaRPr sz="1750">
                        <a:latin typeface="Times New Roman"/>
                        <a:cs typeface="Times New Roman"/>
                      </a:endParaRPr>
                    </a:p>
                  </a:txBody>
                  <a:tcPr marL="0" marR="0" marT="243840"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tc>
                  <a:txBody>
                    <a:bodyPr/>
                    <a:lstStyle/>
                    <a:p>
                      <a:pPr marL="100330">
                        <a:lnSpc>
                          <a:spcPct val="100000"/>
                        </a:lnSpc>
                        <a:spcBef>
                          <a:spcPts val="1405"/>
                        </a:spcBef>
                      </a:pPr>
                      <a:r>
                        <a:rPr sz="1750" spc="-25" dirty="0">
                          <a:latin typeface="Times New Roman"/>
                          <a:cs typeface="Times New Roman"/>
                        </a:rPr>
                        <a:t>-</a:t>
                      </a:r>
                      <a:r>
                        <a:rPr sz="1750" dirty="0">
                          <a:latin typeface="Times New Roman"/>
                          <a:cs typeface="Times New Roman"/>
                        </a:rPr>
                        <a:t>Create</a:t>
                      </a:r>
                      <a:r>
                        <a:rPr sz="1750" spc="10" dirty="0">
                          <a:latin typeface="Times New Roman"/>
                          <a:cs typeface="Times New Roman"/>
                        </a:rPr>
                        <a:t> </a:t>
                      </a:r>
                      <a:r>
                        <a:rPr sz="1750" dirty="0">
                          <a:latin typeface="Times New Roman"/>
                          <a:cs typeface="Times New Roman"/>
                        </a:rPr>
                        <a:t>GitHub</a:t>
                      </a:r>
                      <a:r>
                        <a:rPr sz="1750" spc="-15" dirty="0">
                          <a:latin typeface="Times New Roman"/>
                          <a:cs typeface="Times New Roman"/>
                        </a:rPr>
                        <a:t> </a:t>
                      </a:r>
                      <a:r>
                        <a:rPr sz="1750" dirty="0">
                          <a:latin typeface="Times New Roman"/>
                          <a:cs typeface="Times New Roman"/>
                        </a:rPr>
                        <a:t>repository</a:t>
                      </a:r>
                      <a:r>
                        <a:rPr sz="1750" spc="5" dirty="0">
                          <a:latin typeface="Times New Roman"/>
                          <a:cs typeface="Times New Roman"/>
                        </a:rPr>
                        <a:t> </a:t>
                      </a:r>
                      <a:r>
                        <a:rPr sz="1750" dirty="0">
                          <a:latin typeface="Times New Roman"/>
                          <a:cs typeface="Times New Roman"/>
                        </a:rPr>
                        <a:t>&amp;</a:t>
                      </a:r>
                      <a:r>
                        <a:rPr sz="1750" spc="5" dirty="0">
                          <a:latin typeface="Times New Roman"/>
                          <a:cs typeface="Times New Roman"/>
                        </a:rPr>
                        <a:t> </a:t>
                      </a:r>
                      <a:r>
                        <a:rPr sz="1750" dirty="0">
                          <a:latin typeface="Times New Roman"/>
                          <a:cs typeface="Times New Roman"/>
                        </a:rPr>
                        <a:t>add </a:t>
                      </a:r>
                      <a:r>
                        <a:rPr sz="1750" spc="-10" dirty="0">
                          <a:latin typeface="Times New Roman"/>
                          <a:cs typeface="Times New Roman"/>
                        </a:rPr>
                        <a:t>collaborators</a:t>
                      </a:r>
                      <a:endParaRPr sz="1750">
                        <a:latin typeface="Times New Roman"/>
                        <a:cs typeface="Times New Roman"/>
                      </a:endParaRPr>
                    </a:p>
                    <a:p>
                      <a:pPr marL="229235" indent="-128905">
                        <a:lnSpc>
                          <a:spcPct val="100000"/>
                        </a:lnSpc>
                        <a:spcBef>
                          <a:spcPts val="10"/>
                        </a:spcBef>
                        <a:buChar char="-"/>
                        <a:tabLst>
                          <a:tab pos="229235" algn="l"/>
                        </a:tabLst>
                      </a:pPr>
                      <a:r>
                        <a:rPr sz="1750" dirty="0">
                          <a:latin typeface="Times New Roman"/>
                          <a:cs typeface="Times New Roman"/>
                        </a:rPr>
                        <a:t>Initialize</a:t>
                      </a:r>
                      <a:r>
                        <a:rPr sz="1750" spc="5" dirty="0">
                          <a:latin typeface="Times New Roman"/>
                          <a:cs typeface="Times New Roman"/>
                        </a:rPr>
                        <a:t> </a:t>
                      </a:r>
                      <a:r>
                        <a:rPr sz="1750" dirty="0">
                          <a:latin typeface="Times New Roman"/>
                          <a:cs typeface="Times New Roman"/>
                        </a:rPr>
                        <a:t>Git</a:t>
                      </a:r>
                      <a:r>
                        <a:rPr sz="1750" spc="5" dirty="0">
                          <a:latin typeface="Times New Roman"/>
                          <a:cs typeface="Times New Roman"/>
                        </a:rPr>
                        <a:t> </a:t>
                      </a:r>
                      <a:r>
                        <a:rPr sz="1750" dirty="0">
                          <a:latin typeface="Times New Roman"/>
                          <a:cs typeface="Times New Roman"/>
                        </a:rPr>
                        <a:t>in the</a:t>
                      </a:r>
                      <a:r>
                        <a:rPr sz="1750" spc="10" dirty="0">
                          <a:latin typeface="Times New Roman"/>
                          <a:cs typeface="Times New Roman"/>
                        </a:rPr>
                        <a:t> </a:t>
                      </a:r>
                      <a:r>
                        <a:rPr sz="1750" dirty="0">
                          <a:latin typeface="Times New Roman"/>
                          <a:cs typeface="Times New Roman"/>
                        </a:rPr>
                        <a:t>project (git</a:t>
                      </a:r>
                      <a:r>
                        <a:rPr sz="1750" spc="5" dirty="0">
                          <a:latin typeface="Times New Roman"/>
                          <a:cs typeface="Times New Roman"/>
                        </a:rPr>
                        <a:t> </a:t>
                      </a:r>
                      <a:r>
                        <a:rPr sz="1750" spc="-20" dirty="0">
                          <a:latin typeface="Times New Roman"/>
                          <a:cs typeface="Times New Roman"/>
                        </a:rPr>
                        <a:t>init)</a:t>
                      </a:r>
                      <a:endParaRPr sz="1750">
                        <a:latin typeface="Times New Roman"/>
                        <a:cs typeface="Times New Roman"/>
                      </a:endParaRPr>
                    </a:p>
                    <a:p>
                      <a:pPr marL="229235" indent="-128905">
                        <a:lnSpc>
                          <a:spcPct val="100000"/>
                        </a:lnSpc>
                        <a:spcBef>
                          <a:spcPts val="15"/>
                        </a:spcBef>
                        <a:buChar char="-"/>
                        <a:tabLst>
                          <a:tab pos="229235" algn="l"/>
                        </a:tabLst>
                      </a:pPr>
                      <a:r>
                        <a:rPr sz="1750" dirty="0">
                          <a:latin typeface="Times New Roman"/>
                          <a:cs typeface="Times New Roman"/>
                        </a:rPr>
                        <a:t>Set</a:t>
                      </a:r>
                      <a:r>
                        <a:rPr sz="1750" spc="25" dirty="0">
                          <a:latin typeface="Times New Roman"/>
                          <a:cs typeface="Times New Roman"/>
                        </a:rPr>
                        <a:t> </a:t>
                      </a:r>
                      <a:r>
                        <a:rPr sz="1750" dirty="0">
                          <a:latin typeface="Times New Roman"/>
                          <a:cs typeface="Times New Roman"/>
                        </a:rPr>
                        <a:t>up</a:t>
                      </a:r>
                      <a:r>
                        <a:rPr sz="1750" spc="-10" dirty="0">
                          <a:latin typeface="Times New Roman"/>
                          <a:cs typeface="Times New Roman"/>
                        </a:rPr>
                        <a:t> </a:t>
                      </a:r>
                      <a:r>
                        <a:rPr sz="1750" dirty="0">
                          <a:latin typeface="Times New Roman"/>
                          <a:cs typeface="Times New Roman"/>
                        </a:rPr>
                        <a:t>GitHub</a:t>
                      </a:r>
                      <a:r>
                        <a:rPr sz="1750" spc="5" dirty="0">
                          <a:latin typeface="Times New Roman"/>
                          <a:cs typeface="Times New Roman"/>
                        </a:rPr>
                        <a:t> </a:t>
                      </a:r>
                      <a:r>
                        <a:rPr sz="1750" dirty="0">
                          <a:latin typeface="Times New Roman"/>
                          <a:cs typeface="Times New Roman"/>
                        </a:rPr>
                        <a:t>Pages</a:t>
                      </a:r>
                      <a:r>
                        <a:rPr sz="1750" spc="-10" dirty="0">
                          <a:latin typeface="Times New Roman"/>
                          <a:cs typeface="Times New Roman"/>
                        </a:rPr>
                        <a:t> </a:t>
                      </a:r>
                      <a:r>
                        <a:rPr sz="1750" dirty="0">
                          <a:latin typeface="Times New Roman"/>
                          <a:cs typeface="Times New Roman"/>
                        </a:rPr>
                        <a:t>to</a:t>
                      </a:r>
                      <a:r>
                        <a:rPr sz="1750" spc="5" dirty="0">
                          <a:latin typeface="Times New Roman"/>
                          <a:cs typeface="Times New Roman"/>
                        </a:rPr>
                        <a:t> </a:t>
                      </a:r>
                      <a:r>
                        <a:rPr sz="1750" dirty="0">
                          <a:latin typeface="Times New Roman"/>
                          <a:cs typeface="Times New Roman"/>
                        </a:rPr>
                        <a:t>host</a:t>
                      </a:r>
                      <a:r>
                        <a:rPr sz="1750" spc="-10" dirty="0">
                          <a:latin typeface="Times New Roman"/>
                          <a:cs typeface="Times New Roman"/>
                        </a:rPr>
                        <a:t> </a:t>
                      </a:r>
                      <a:r>
                        <a:rPr sz="1750" dirty="0">
                          <a:latin typeface="Times New Roman"/>
                          <a:cs typeface="Times New Roman"/>
                        </a:rPr>
                        <a:t>the</a:t>
                      </a:r>
                      <a:r>
                        <a:rPr sz="1750" spc="-5" dirty="0">
                          <a:latin typeface="Times New Roman"/>
                          <a:cs typeface="Times New Roman"/>
                        </a:rPr>
                        <a:t> </a:t>
                      </a:r>
                      <a:r>
                        <a:rPr sz="1750" spc="-10" dirty="0">
                          <a:latin typeface="Times New Roman"/>
                          <a:cs typeface="Times New Roman"/>
                        </a:rPr>
                        <a:t>website</a:t>
                      </a:r>
                      <a:endParaRPr sz="1750">
                        <a:latin typeface="Times New Roman"/>
                        <a:cs typeface="Times New Roman"/>
                      </a:endParaRPr>
                    </a:p>
                  </a:txBody>
                  <a:tcPr marL="0" marR="0" marT="178435" marB="0">
                    <a:lnL w="19050">
                      <a:solidFill>
                        <a:srgbClr val="000000"/>
                      </a:solidFill>
                      <a:prstDash val="solid"/>
                    </a:lnL>
                    <a:lnR w="19050">
                      <a:solidFill>
                        <a:srgbClr val="000000"/>
                      </a:solidFill>
                      <a:prstDash val="solid"/>
                    </a:lnR>
                    <a:lnT w="28575">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1459865">
                <a:tc>
                  <a:txBody>
                    <a:bodyPr/>
                    <a:lstStyle/>
                    <a:p>
                      <a:pPr marL="101600">
                        <a:lnSpc>
                          <a:spcPct val="100000"/>
                        </a:lnSpc>
                        <a:spcBef>
                          <a:spcPts val="1930"/>
                        </a:spcBef>
                      </a:pPr>
                      <a:r>
                        <a:rPr sz="1750" dirty="0">
                          <a:latin typeface="Times New Roman"/>
                          <a:cs typeface="Times New Roman"/>
                        </a:rPr>
                        <a:t>Member</a:t>
                      </a:r>
                      <a:r>
                        <a:rPr sz="1750" spc="20" dirty="0">
                          <a:latin typeface="Times New Roman"/>
                          <a:cs typeface="Times New Roman"/>
                        </a:rPr>
                        <a:t> </a:t>
                      </a:r>
                      <a:r>
                        <a:rPr sz="1750" spc="-50" dirty="0">
                          <a:latin typeface="Times New Roman"/>
                          <a:cs typeface="Times New Roman"/>
                        </a:rPr>
                        <a:t>2</a:t>
                      </a:r>
                      <a:endParaRPr sz="1750">
                        <a:latin typeface="Times New Roman"/>
                        <a:cs typeface="Times New Roman"/>
                      </a:endParaRPr>
                    </a:p>
                    <a:p>
                      <a:pPr marL="101600">
                        <a:lnSpc>
                          <a:spcPct val="100000"/>
                        </a:lnSpc>
                        <a:spcBef>
                          <a:spcPts val="15"/>
                        </a:spcBef>
                      </a:pPr>
                      <a:r>
                        <a:rPr sz="1750" dirty="0">
                          <a:latin typeface="Times New Roman"/>
                          <a:cs typeface="Times New Roman"/>
                        </a:rPr>
                        <a:t>(Developer</a:t>
                      </a:r>
                      <a:r>
                        <a:rPr sz="1750" spc="-25" dirty="0">
                          <a:latin typeface="Times New Roman"/>
                          <a:cs typeface="Times New Roman"/>
                        </a:rPr>
                        <a:t> </a:t>
                      </a:r>
                      <a:r>
                        <a:rPr sz="1750" dirty="0">
                          <a:latin typeface="Times New Roman"/>
                          <a:cs typeface="Times New Roman"/>
                        </a:rPr>
                        <a:t>&amp;</a:t>
                      </a:r>
                      <a:r>
                        <a:rPr sz="1750" spc="-15" dirty="0">
                          <a:latin typeface="Times New Roman"/>
                          <a:cs typeface="Times New Roman"/>
                        </a:rPr>
                        <a:t> </a:t>
                      </a:r>
                      <a:r>
                        <a:rPr sz="1750" dirty="0">
                          <a:latin typeface="Times New Roman"/>
                          <a:cs typeface="Times New Roman"/>
                        </a:rPr>
                        <a:t>Commit</a:t>
                      </a:r>
                      <a:r>
                        <a:rPr sz="1750" spc="40" dirty="0">
                          <a:latin typeface="Times New Roman"/>
                          <a:cs typeface="Times New Roman"/>
                        </a:rPr>
                        <a:t> </a:t>
                      </a:r>
                      <a:r>
                        <a:rPr sz="1750" spc="-10" dirty="0">
                          <a:latin typeface="Times New Roman"/>
                          <a:cs typeface="Times New Roman"/>
                        </a:rPr>
                        <a:t>Manager)</a:t>
                      </a:r>
                      <a:endParaRPr sz="1750">
                        <a:latin typeface="Times New Roman"/>
                        <a:cs typeface="Times New Roman"/>
                      </a:endParaRPr>
                    </a:p>
                  </a:txBody>
                  <a:tcPr marL="0" marR="0" marT="2451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0330">
                        <a:lnSpc>
                          <a:spcPct val="100000"/>
                        </a:lnSpc>
                        <a:spcBef>
                          <a:spcPts val="1405"/>
                        </a:spcBef>
                      </a:pPr>
                      <a:r>
                        <a:rPr sz="1750" spc="-25" dirty="0">
                          <a:latin typeface="Times New Roman"/>
                          <a:cs typeface="Times New Roman"/>
                        </a:rPr>
                        <a:t>-</a:t>
                      </a:r>
                      <a:r>
                        <a:rPr sz="1750" dirty="0">
                          <a:latin typeface="Times New Roman"/>
                          <a:cs typeface="Times New Roman"/>
                        </a:rPr>
                        <a:t>Add</a:t>
                      </a:r>
                      <a:r>
                        <a:rPr sz="1750" spc="-15" dirty="0">
                          <a:latin typeface="Times New Roman"/>
                          <a:cs typeface="Times New Roman"/>
                        </a:rPr>
                        <a:t> </a:t>
                      </a:r>
                      <a:r>
                        <a:rPr sz="1750" dirty="0">
                          <a:latin typeface="Times New Roman"/>
                          <a:cs typeface="Times New Roman"/>
                        </a:rPr>
                        <a:t>project</a:t>
                      </a:r>
                      <a:r>
                        <a:rPr sz="1750" spc="5" dirty="0">
                          <a:latin typeface="Times New Roman"/>
                          <a:cs typeface="Times New Roman"/>
                        </a:rPr>
                        <a:t> </a:t>
                      </a:r>
                      <a:r>
                        <a:rPr sz="1750" dirty="0">
                          <a:latin typeface="Times New Roman"/>
                          <a:cs typeface="Times New Roman"/>
                        </a:rPr>
                        <a:t>files</a:t>
                      </a:r>
                      <a:r>
                        <a:rPr sz="1750" spc="40" dirty="0">
                          <a:latin typeface="Times New Roman"/>
                          <a:cs typeface="Times New Roman"/>
                        </a:rPr>
                        <a:t> </a:t>
                      </a:r>
                      <a:r>
                        <a:rPr sz="1750" dirty="0">
                          <a:latin typeface="Times New Roman"/>
                          <a:cs typeface="Times New Roman"/>
                        </a:rPr>
                        <a:t>to Git</a:t>
                      </a:r>
                      <a:r>
                        <a:rPr sz="1750" spc="-15" dirty="0">
                          <a:latin typeface="Times New Roman"/>
                          <a:cs typeface="Times New Roman"/>
                        </a:rPr>
                        <a:t> </a:t>
                      </a:r>
                      <a:r>
                        <a:rPr sz="1750" dirty="0">
                          <a:latin typeface="Times New Roman"/>
                          <a:cs typeface="Times New Roman"/>
                        </a:rPr>
                        <a:t>(git</a:t>
                      </a:r>
                      <a:r>
                        <a:rPr sz="1750" spc="5" dirty="0">
                          <a:latin typeface="Times New Roman"/>
                          <a:cs typeface="Times New Roman"/>
                        </a:rPr>
                        <a:t> </a:t>
                      </a:r>
                      <a:r>
                        <a:rPr sz="1750" dirty="0">
                          <a:latin typeface="Times New Roman"/>
                          <a:cs typeface="Times New Roman"/>
                        </a:rPr>
                        <a:t>add</a:t>
                      </a:r>
                      <a:r>
                        <a:rPr sz="1750" spc="-15" dirty="0">
                          <a:latin typeface="Times New Roman"/>
                          <a:cs typeface="Times New Roman"/>
                        </a:rPr>
                        <a:t> </a:t>
                      </a:r>
                      <a:r>
                        <a:rPr sz="1750" spc="-25" dirty="0">
                          <a:latin typeface="Times New Roman"/>
                          <a:cs typeface="Times New Roman"/>
                        </a:rPr>
                        <a:t>.)</a:t>
                      </a:r>
                      <a:endParaRPr sz="1750">
                        <a:latin typeface="Times New Roman"/>
                        <a:cs typeface="Times New Roman"/>
                      </a:endParaRPr>
                    </a:p>
                    <a:p>
                      <a:pPr marL="229235" indent="-128905">
                        <a:lnSpc>
                          <a:spcPct val="100000"/>
                        </a:lnSpc>
                        <a:spcBef>
                          <a:spcPts val="10"/>
                        </a:spcBef>
                        <a:buChar char="-"/>
                        <a:tabLst>
                          <a:tab pos="229235" algn="l"/>
                        </a:tabLst>
                      </a:pPr>
                      <a:r>
                        <a:rPr sz="1750" dirty="0">
                          <a:latin typeface="Times New Roman"/>
                          <a:cs typeface="Times New Roman"/>
                        </a:rPr>
                        <a:t>Make</a:t>
                      </a:r>
                      <a:r>
                        <a:rPr sz="1750" spc="-25" dirty="0">
                          <a:latin typeface="Times New Roman"/>
                          <a:cs typeface="Times New Roman"/>
                        </a:rPr>
                        <a:t> </a:t>
                      </a:r>
                      <a:r>
                        <a:rPr sz="1750" dirty="0">
                          <a:latin typeface="Times New Roman"/>
                          <a:cs typeface="Times New Roman"/>
                        </a:rPr>
                        <a:t>the</a:t>
                      </a:r>
                      <a:r>
                        <a:rPr sz="1750" spc="-20" dirty="0">
                          <a:latin typeface="Times New Roman"/>
                          <a:cs typeface="Times New Roman"/>
                        </a:rPr>
                        <a:t> </a:t>
                      </a:r>
                      <a:r>
                        <a:rPr sz="1750" dirty="0">
                          <a:latin typeface="Times New Roman"/>
                          <a:cs typeface="Times New Roman"/>
                        </a:rPr>
                        <a:t>first</a:t>
                      </a:r>
                      <a:r>
                        <a:rPr sz="1750" spc="20" dirty="0">
                          <a:latin typeface="Times New Roman"/>
                          <a:cs typeface="Times New Roman"/>
                        </a:rPr>
                        <a:t> </a:t>
                      </a:r>
                      <a:r>
                        <a:rPr sz="1750" dirty="0">
                          <a:latin typeface="Times New Roman"/>
                          <a:cs typeface="Times New Roman"/>
                        </a:rPr>
                        <a:t>commit</a:t>
                      </a:r>
                      <a:r>
                        <a:rPr sz="1750" spc="55" dirty="0">
                          <a:latin typeface="Times New Roman"/>
                          <a:cs typeface="Times New Roman"/>
                        </a:rPr>
                        <a:t> </a:t>
                      </a:r>
                      <a:r>
                        <a:rPr sz="1750" dirty="0">
                          <a:latin typeface="Times New Roman"/>
                          <a:cs typeface="Times New Roman"/>
                        </a:rPr>
                        <a:t>(git</a:t>
                      </a:r>
                      <a:r>
                        <a:rPr sz="1750" spc="5" dirty="0">
                          <a:latin typeface="Times New Roman"/>
                          <a:cs typeface="Times New Roman"/>
                        </a:rPr>
                        <a:t> </a:t>
                      </a:r>
                      <a:r>
                        <a:rPr sz="1750" dirty="0">
                          <a:latin typeface="Times New Roman"/>
                          <a:cs typeface="Times New Roman"/>
                        </a:rPr>
                        <a:t>commit</a:t>
                      </a:r>
                      <a:r>
                        <a:rPr sz="1750" spc="45" dirty="0">
                          <a:latin typeface="Times New Roman"/>
                          <a:cs typeface="Times New Roman"/>
                        </a:rPr>
                        <a:t> </a:t>
                      </a:r>
                      <a:r>
                        <a:rPr sz="1750" spc="-25" dirty="0">
                          <a:latin typeface="Times New Roman"/>
                          <a:cs typeface="Times New Roman"/>
                        </a:rPr>
                        <a:t>-</a:t>
                      </a:r>
                      <a:r>
                        <a:rPr sz="1750" dirty="0">
                          <a:latin typeface="Times New Roman"/>
                          <a:cs typeface="Times New Roman"/>
                        </a:rPr>
                        <a:t>m</a:t>
                      </a:r>
                      <a:r>
                        <a:rPr sz="1750" spc="5" dirty="0">
                          <a:latin typeface="Times New Roman"/>
                          <a:cs typeface="Times New Roman"/>
                        </a:rPr>
                        <a:t> </a:t>
                      </a:r>
                      <a:r>
                        <a:rPr sz="1750" spc="-10" dirty="0">
                          <a:latin typeface="Times New Roman"/>
                          <a:cs typeface="Times New Roman"/>
                        </a:rPr>
                        <a:t>"commit")</a:t>
                      </a:r>
                      <a:endParaRPr sz="1750">
                        <a:latin typeface="Times New Roman"/>
                        <a:cs typeface="Times New Roman"/>
                      </a:endParaRPr>
                    </a:p>
                    <a:p>
                      <a:pPr marL="229235" indent="-128905">
                        <a:lnSpc>
                          <a:spcPct val="100000"/>
                        </a:lnSpc>
                        <a:spcBef>
                          <a:spcPts val="15"/>
                        </a:spcBef>
                        <a:buChar char="-"/>
                        <a:tabLst>
                          <a:tab pos="229235" algn="l"/>
                        </a:tabLst>
                      </a:pPr>
                      <a:r>
                        <a:rPr sz="1750" dirty="0">
                          <a:latin typeface="Times New Roman"/>
                          <a:cs typeface="Times New Roman"/>
                        </a:rPr>
                        <a:t>Push</a:t>
                      </a:r>
                      <a:r>
                        <a:rPr sz="1750" spc="-5" dirty="0">
                          <a:latin typeface="Times New Roman"/>
                          <a:cs typeface="Times New Roman"/>
                        </a:rPr>
                        <a:t> </a:t>
                      </a:r>
                      <a:r>
                        <a:rPr sz="1750" dirty="0">
                          <a:latin typeface="Times New Roman"/>
                          <a:cs typeface="Times New Roman"/>
                        </a:rPr>
                        <a:t>code</a:t>
                      </a:r>
                      <a:r>
                        <a:rPr sz="1750" spc="-5" dirty="0">
                          <a:latin typeface="Times New Roman"/>
                          <a:cs typeface="Times New Roman"/>
                        </a:rPr>
                        <a:t> </a:t>
                      </a:r>
                      <a:r>
                        <a:rPr sz="1750" dirty="0">
                          <a:latin typeface="Times New Roman"/>
                          <a:cs typeface="Times New Roman"/>
                        </a:rPr>
                        <a:t>to GitHub</a:t>
                      </a:r>
                      <a:r>
                        <a:rPr sz="1750" spc="-15" dirty="0">
                          <a:latin typeface="Times New Roman"/>
                          <a:cs typeface="Times New Roman"/>
                        </a:rPr>
                        <a:t> </a:t>
                      </a:r>
                      <a:r>
                        <a:rPr sz="1750" dirty="0">
                          <a:latin typeface="Times New Roman"/>
                          <a:cs typeface="Times New Roman"/>
                        </a:rPr>
                        <a:t>(git push origin </a:t>
                      </a:r>
                      <a:r>
                        <a:rPr sz="1750" spc="-10" dirty="0">
                          <a:latin typeface="Times New Roman"/>
                          <a:cs typeface="Times New Roman"/>
                        </a:rPr>
                        <a:t>main)</a:t>
                      </a:r>
                      <a:endParaRPr sz="1750">
                        <a:latin typeface="Times New Roman"/>
                        <a:cs typeface="Times New Roman"/>
                      </a:endParaRPr>
                    </a:p>
                    <a:p>
                      <a:pPr marL="229235" indent="-128905">
                        <a:lnSpc>
                          <a:spcPct val="100000"/>
                        </a:lnSpc>
                        <a:spcBef>
                          <a:spcPts val="10"/>
                        </a:spcBef>
                        <a:buChar char="-"/>
                        <a:tabLst>
                          <a:tab pos="229235" algn="l"/>
                        </a:tabLst>
                      </a:pPr>
                      <a:r>
                        <a:rPr sz="1750" dirty="0">
                          <a:latin typeface="Times New Roman"/>
                          <a:cs typeface="Times New Roman"/>
                        </a:rPr>
                        <a:t>Update</a:t>
                      </a:r>
                      <a:r>
                        <a:rPr sz="1750" spc="-20" dirty="0">
                          <a:latin typeface="Times New Roman"/>
                          <a:cs typeface="Times New Roman"/>
                        </a:rPr>
                        <a:t> </a:t>
                      </a:r>
                      <a:r>
                        <a:rPr sz="1750" dirty="0">
                          <a:latin typeface="Times New Roman"/>
                          <a:cs typeface="Times New Roman"/>
                        </a:rPr>
                        <a:t>files</a:t>
                      </a:r>
                      <a:r>
                        <a:rPr sz="1750" spc="10" dirty="0">
                          <a:latin typeface="Times New Roman"/>
                          <a:cs typeface="Times New Roman"/>
                        </a:rPr>
                        <a:t> </a:t>
                      </a:r>
                      <a:r>
                        <a:rPr sz="1750" dirty="0">
                          <a:latin typeface="Times New Roman"/>
                          <a:cs typeface="Times New Roman"/>
                        </a:rPr>
                        <a:t>&amp;</a:t>
                      </a:r>
                      <a:r>
                        <a:rPr sz="1750" spc="-5" dirty="0">
                          <a:latin typeface="Times New Roman"/>
                          <a:cs typeface="Times New Roman"/>
                        </a:rPr>
                        <a:t> </a:t>
                      </a:r>
                      <a:r>
                        <a:rPr sz="1750" dirty="0">
                          <a:latin typeface="Times New Roman"/>
                          <a:cs typeface="Times New Roman"/>
                        </a:rPr>
                        <a:t>commit</a:t>
                      </a:r>
                      <a:r>
                        <a:rPr sz="1750" spc="50" dirty="0">
                          <a:latin typeface="Times New Roman"/>
                          <a:cs typeface="Times New Roman"/>
                        </a:rPr>
                        <a:t> </a:t>
                      </a:r>
                      <a:r>
                        <a:rPr sz="1750" spc="-10" dirty="0">
                          <a:latin typeface="Times New Roman"/>
                          <a:cs typeface="Times New Roman"/>
                        </a:rPr>
                        <a:t>changes</a:t>
                      </a:r>
                      <a:endParaRPr sz="1750">
                        <a:latin typeface="Times New Roman"/>
                        <a:cs typeface="Times New Roman"/>
                      </a:endParaRPr>
                    </a:p>
                  </a:txBody>
                  <a:tcPr marL="0" marR="0" marT="178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1457960">
                <a:tc>
                  <a:txBody>
                    <a:bodyPr/>
                    <a:lstStyle/>
                    <a:p>
                      <a:pPr marL="101600">
                        <a:lnSpc>
                          <a:spcPct val="100000"/>
                        </a:lnSpc>
                        <a:spcBef>
                          <a:spcPts val="1920"/>
                        </a:spcBef>
                      </a:pPr>
                      <a:r>
                        <a:rPr sz="1750" dirty="0">
                          <a:latin typeface="Times New Roman"/>
                          <a:cs typeface="Times New Roman"/>
                        </a:rPr>
                        <a:t>Member</a:t>
                      </a:r>
                      <a:r>
                        <a:rPr sz="1750" spc="20" dirty="0">
                          <a:latin typeface="Times New Roman"/>
                          <a:cs typeface="Times New Roman"/>
                        </a:rPr>
                        <a:t> </a:t>
                      </a:r>
                      <a:r>
                        <a:rPr sz="1750" spc="-50" dirty="0">
                          <a:latin typeface="Times New Roman"/>
                          <a:cs typeface="Times New Roman"/>
                        </a:rPr>
                        <a:t>3</a:t>
                      </a:r>
                      <a:endParaRPr sz="1750">
                        <a:latin typeface="Times New Roman"/>
                        <a:cs typeface="Times New Roman"/>
                      </a:endParaRPr>
                    </a:p>
                    <a:p>
                      <a:pPr marL="101600">
                        <a:lnSpc>
                          <a:spcPct val="100000"/>
                        </a:lnSpc>
                        <a:spcBef>
                          <a:spcPts val="10"/>
                        </a:spcBef>
                      </a:pPr>
                      <a:r>
                        <a:rPr sz="1750" dirty="0">
                          <a:latin typeface="Times New Roman"/>
                          <a:cs typeface="Times New Roman"/>
                        </a:rPr>
                        <a:t>(Branch</a:t>
                      </a:r>
                      <a:r>
                        <a:rPr sz="1750" spc="5" dirty="0">
                          <a:latin typeface="Times New Roman"/>
                          <a:cs typeface="Times New Roman"/>
                        </a:rPr>
                        <a:t> </a:t>
                      </a:r>
                      <a:r>
                        <a:rPr sz="1750" dirty="0">
                          <a:latin typeface="Times New Roman"/>
                          <a:cs typeface="Times New Roman"/>
                        </a:rPr>
                        <a:t>&amp;</a:t>
                      </a:r>
                      <a:r>
                        <a:rPr sz="1750" spc="10" dirty="0">
                          <a:latin typeface="Times New Roman"/>
                          <a:cs typeface="Times New Roman"/>
                        </a:rPr>
                        <a:t> </a:t>
                      </a:r>
                      <a:r>
                        <a:rPr sz="1750" dirty="0">
                          <a:latin typeface="Times New Roman"/>
                          <a:cs typeface="Times New Roman"/>
                        </a:rPr>
                        <a:t>Merge</a:t>
                      </a:r>
                      <a:r>
                        <a:rPr sz="1750" spc="5" dirty="0">
                          <a:latin typeface="Times New Roman"/>
                          <a:cs typeface="Times New Roman"/>
                        </a:rPr>
                        <a:t> </a:t>
                      </a:r>
                      <a:r>
                        <a:rPr sz="1750" spc="-10" dirty="0">
                          <a:latin typeface="Times New Roman"/>
                          <a:cs typeface="Times New Roman"/>
                        </a:rPr>
                        <a:t>Manager)</a:t>
                      </a:r>
                      <a:endParaRPr sz="1750">
                        <a:latin typeface="Times New Roman"/>
                        <a:cs typeface="Times New Roman"/>
                      </a:endParaRPr>
                    </a:p>
                  </a:txBody>
                  <a:tcPr marL="0" marR="0" marT="24384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0330" marR="1270000">
                        <a:lnSpc>
                          <a:spcPct val="100600"/>
                        </a:lnSpc>
                        <a:spcBef>
                          <a:spcPts val="1380"/>
                        </a:spcBef>
                      </a:pPr>
                      <a:r>
                        <a:rPr sz="1750" spc="-25" dirty="0">
                          <a:latin typeface="Times New Roman"/>
                          <a:cs typeface="Times New Roman"/>
                        </a:rPr>
                        <a:t>-</a:t>
                      </a:r>
                      <a:r>
                        <a:rPr sz="1750" dirty="0">
                          <a:latin typeface="Times New Roman"/>
                          <a:cs typeface="Times New Roman"/>
                        </a:rPr>
                        <a:t>Create</a:t>
                      </a:r>
                      <a:r>
                        <a:rPr sz="1750" spc="20" dirty="0">
                          <a:latin typeface="Times New Roman"/>
                          <a:cs typeface="Times New Roman"/>
                        </a:rPr>
                        <a:t> </a:t>
                      </a:r>
                      <a:r>
                        <a:rPr sz="1750" dirty="0">
                          <a:latin typeface="Times New Roman"/>
                          <a:cs typeface="Times New Roman"/>
                        </a:rPr>
                        <a:t>&amp; manage</a:t>
                      </a:r>
                      <a:r>
                        <a:rPr sz="1750" spc="25" dirty="0">
                          <a:latin typeface="Times New Roman"/>
                          <a:cs typeface="Times New Roman"/>
                        </a:rPr>
                        <a:t> </a:t>
                      </a:r>
                      <a:r>
                        <a:rPr sz="1750" dirty="0">
                          <a:latin typeface="Times New Roman"/>
                          <a:cs typeface="Times New Roman"/>
                        </a:rPr>
                        <a:t>new</a:t>
                      </a:r>
                      <a:r>
                        <a:rPr sz="1750" spc="-10" dirty="0">
                          <a:latin typeface="Times New Roman"/>
                          <a:cs typeface="Times New Roman"/>
                        </a:rPr>
                        <a:t> </a:t>
                      </a:r>
                      <a:r>
                        <a:rPr sz="1750" dirty="0">
                          <a:latin typeface="Times New Roman"/>
                          <a:cs typeface="Times New Roman"/>
                        </a:rPr>
                        <a:t>branches</a:t>
                      </a:r>
                      <a:r>
                        <a:rPr sz="1750" spc="20" dirty="0">
                          <a:latin typeface="Times New Roman"/>
                          <a:cs typeface="Times New Roman"/>
                        </a:rPr>
                        <a:t> </a:t>
                      </a:r>
                      <a:r>
                        <a:rPr sz="1750" dirty="0">
                          <a:latin typeface="Times New Roman"/>
                          <a:cs typeface="Times New Roman"/>
                        </a:rPr>
                        <a:t>(git checkout </a:t>
                      </a:r>
                      <a:r>
                        <a:rPr sz="1750" spc="-25" dirty="0">
                          <a:latin typeface="Times New Roman"/>
                          <a:cs typeface="Times New Roman"/>
                        </a:rPr>
                        <a:t>–b </a:t>
                      </a:r>
                      <a:r>
                        <a:rPr sz="1750" spc="-10" dirty="0">
                          <a:latin typeface="Times New Roman"/>
                          <a:cs typeface="Times New Roman"/>
                        </a:rPr>
                        <a:t>NewBranch)</a:t>
                      </a:r>
                      <a:endParaRPr sz="1750">
                        <a:latin typeface="Times New Roman"/>
                        <a:cs typeface="Times New Roman"/>
                      </a:endParaRPr>
                    </a:p>
                    <a:p>
                      <a:pPr marL="229235" indent="-128905">
                        <a:lnSpc>
                          <a:spcPct val="100000"/>
                        </a:lnSpc>
                        <a:spcBef>
                          <a:spcPts val="10"/>
                        </a:spcBef>
                        <a:buChar char="-"/>
                        <a:tabLst>
                          <a:tab pos="229235" algn="l"/>
                        </a:tabLst>
                      </a:pPr>
                      <a:r>
                        <a:rPr sz="1750" dirty="0">
                          <a:latin typeface="Times New Roman"/>
                          <a:cs typeface="Times New Roman"/>
                        </a:rPr>
                        <a:t>Merge</a:t>
                      </a:r>
                      <a:r>
                        <a:rPr sz="1750" spc="-10" dirty="0">
                          <a:latin typeface="Times New Roman"/>
                          <a:cs typeface="Times New Roman"/>
                        </a:rPr>
                        <a:t> </a:t>
                      </a:r>
                      <a:r>
                        <a:rPr sz="1750" dirty="0">
                          <a:latin typeface="Times New Roman"/>
                          <a:cs typeface="Times New Roman"/>
                        </a:rPr>
                        <a:t>pull requests</a:t>
                      </a:r>
                      <a:r>
                        <a:rPr sz="1750" spc="20" dirty="0">
                          <a:latin typeface="Times New Roman"/>
                          <a:cs typeface="Times New Roman"/>
                        </a:rPr>
                        <a:t> </a:t>
                      </a:r>
                      <a:r>
                        <a:rPr sz="1750" dirty="0">
                          <a:latin typeface="Times New Roman"/>
                          <a:cs typeface="Times New Roman"/>
                        </a:rPr>
                        <a:t>into</a:t>
                      </a:r>
                      <a:r>
                        <a:rPr sz="1750" spc="15" dirty="0">
                          <a:latin typeface="Times New Roman"/>
                          <a:cs typeface="Times New Roman"/>
                        </a:rPr>
                        <a:t> </a:t>
                      </a:r>
                      <a:r>
                        <a:rPr sz="1750" spc="-20" dirty="0">
                          <a:latin typeface="Times New Roman"/>
                          <a:cs typeface="Times New Roman"/>
                        </a:rPr>
                        <a:t>main</a:t>
                      </a:r>
                      <a:endParaRPr sz="1750">
                        <a:latin typeface="Times New Roman"/>
                        <a:cs typeface="Times New Roman"/>
                      </a:endParaRPr>
                    </a:p>
                    <a:p>
                      <a:pPr marL="229235" indent="-128905">
                        <a:lnSpc>
                          <a:spcPct val="100000"/>
                        </a:lnSpc>
                        <a:spcBef>
                          <a:spcPts val="15"/>
                        </a:spcBef>
                        <a:buChar char="-"/>
                        <a:tabLst>
                          <a:tab pos="229235" algn="l"/>
                        </a:tabLst>
                      </a:pPr>
                      <a:r>
                        <a:rPr sz="1750" dirty="0">
                          <a:latin typeface="Times New Roman"/>
                          <a:cs typeface="Times New Roman"/>
                        </a:rPr>
                        <a:t>Resolve</a:t>
                      </a:r>
                      <a:r>
                        <a:rPr sz="1750" spc="-20" dirty="0">
                          <a:latin typeface="Times New Roman"/>
                          <a:cs typeface="Times New Roman"/>
                        </a:rPr>
                        <a:t> </a:t>
                      </a:r>
                      <a:r>
                        <a:rPr sz="1750" dirty="0">
                          <a:latin typeface="Times New Roman"/>
                          <a:cs typeface="Times New Roman"/>
                        </a:rPr>
                        <a:t>conflicts</a:t>
                      </a:r>
                      <a:r>
                        <a:rPr sz="1750" spc="30" dirty="0">
                          <a:latin typeface="Times New Roman"/>
                          <a:cs typeface="Times New Roman"/>
                        </a:rPr>
                        <a:t> </a:t>
                      </a:r>
                      <a:r>
                        <a:rPr sz="1750" dirty="0">
                          <a:latin typeface="Times New Roman"/>
                          <a:cs typeface="Times New Roman"/>
                        </a:rPr>
                        <a:t>(if</a:t>
                      </a:r>
                      <a:r>
                        <a:rPr sz="1750" spc="25" dirty="0">
                          <a:latin typeface="Times New Roman"/>
                          <a:cs typeface="Times New Roman"/>
                        </a:rPr>
                        <a:t> </a:t>
                      </a:r>
                      <a:r>
                        <a:rPr sz="1750" spc="-20" dirty="0">
                          <a:latin typeface="Times New Roman"/>
                          <a:cs typeface="Times New Roman"/>
                        </a:rPr>
                        <a:t>any)</a:t>
                      </a:r>
                      <a:endParaRPr sz="1750">
                        <a:latin typeface="Times New Roman"/>
                        <a:cs typeface="Times New Roman"/>
                      </a:endParaRPr>
                    </a:p>
                  </a:txBody>
                  <a:tcPr marL="0" marR="0" marT="1752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1173480">
                <a:tc>
                  <a:txBody>
                    <a:bodyPr/>
                    <a:lstStyle/>
                    <a:p>
                      <a:pPr marL="101600">
                        <a:lnSpc>
                          <a:spcPct val="100000"/>
                        </a:lnSpc>
                        <a:spcBef>
                          <a:spcPts val="1930"/>
                        </a:spcBef>
                      </a:pPr>
                      <a:r>
                        <a:rPr sz="1750" dirty="0">
                          <a:latin typeface="Times New Roman"/>
                          <a:cs typeface="Times New Roman"/>
                        </a:rPr>
                        <a:t>Member</a:t>
                      </a:r>
                      <a:r>
                        <a:rPr sz="1750" spc="20" dirty="0">
                          <a:latin typeface="Times New Roman"/>
                          <a:cs typeface="Times New Roman"/>
                        </a:rPr>
                        <a:t> </a:t>
                      </a:r>
                      <a:r>
                        <a:rPr sz="1750" spc="-50" dirty="0">
                          <a:latin typeface="Times New Roman"/>
                          <a:cs typeface="Times New Roman"/>
                        </a:rPr>
                        <a:t>4</a:t>
                      </a:r>
                      <a:endParaRPr sz="1750">
                        <a:latin typeface="Times New Roman"/>
                        <a:cs typeface="Times New Roman"/>
                      </a:endParaRPr>
                    </a:p>
                    <a:p>
                      <a:pPr marL="101600">
                        <a:lnSpc>
                          <a:spcPct val="100000"/>
                        </a:lnSpc>
                        <a:spcBef>
                          <a:spcPts val="15"/>
                        </a:spcBef>
                      </a:pPr>
                      <a:r>
                        <a:rPr sz="1750" dirty="0">
                          <a:latin typeface="Times New Roman"/>
                          <a:cs typeface="Times New Roman"/>
                        </a:rPr>
                        <a:t>(Deployment</a:t>
                      </a:r>
                      <a:r>
                        <a:rPr sz="1750" spc="5" dirty="0">
                          <a:latin typeface="Times New Roman"/>
                          <a:cs typeface="Times New Roman"/>
                        </a:rPr>
                        <a:t> </a:t>
                      </a:r>
                      <a:r>
                        <a:rPr sz="1750" dirty="0">
                          <a:latin typeface="Times New Roman"/>
                          <a:cs typeface="Times New Roman"/>
                        </a:rPr>
                        <a:t>&amp;</a:t>
                      </a:r>
                      <a:r>
                        <a:rPr sz="1750" spc="5" dirty="0">
                          <a:latin typeface="Times New Roman"/>
                          <a:cs typeface="Times New Roman"/>
                        </a:rPr>
                        <a:t> </a:t>
                      </a:r>
                      <a:r>
                        <a:rPr sz="1750" dirty="0">
                          <a:latin typeface="Times New Roman"/>
                          <a:cs typeface="Times New Roman"/>
                        </a:rPr>
                        <a:t>Documentation</a:t>
                      </a:r>
                      <a:r>
                        <a:rPr sz="1750" spc="-15" dirty="0">
                          <a:latin typeface="Times New Roman"/>
                          <a:cs typeface="Times New Roman"/>
                        </a:rPr>
                        <a:t> </a:t>
                      </a:r>
                      <a:r>
                        <a:rPr sz="1750" spc="-10" dirty="0">
                          <a:latin typeface="Times New Roman"/>
                          <a:cs typeface="Times New Roman"/>
                        </a:rPr>
                        <a:t>Lead)</a:t>
                      </a:r>
                      <a:endParaRPr sz="1750">
                        <a:latin typeface="Times New Roman"/>
                        <a:cs typeface="Times New Roman"/>
                      </a:endParaRPr>
                    </a:p>
                  </a:txBody>
                  <a:tcPr marL="0" marR="0" marT="24511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00330">
                        <a:lnSpc>
                          <a:spcPct val="100000"/>
                        </a:lnSpc>
                        <a:spcBef>
                          <a:spcPts val="1405"/>
                        </a:spcBef>
                      </a:pPr>
                      <a:r>
                        <a:rPr sz="1750" spc="-25" dirty="0">
                          <a:latin typeface="Times New Roman"/>
                          <a:cs typeface="Times New Roman"/>
                        </a:rPr>
                        <a:t>-</a:t>
                      </a:r>
                      <a:r>
                        <a:rPr sz="1750" dirty="0">
                          <a:latin typeface="Times New Roman"/>
                          <a:cs typeface="Times New Roman"/>
                        </a:rPr>
                        <a:t>Enable</a:t>
                      </a:r>
                      <a:r>
                        <a:rPr sz="1750" spc="-5" dirty="0">
                          <a:latin typeface="Times New Roman"/>
                          <a:cs typeface="Times New Roman"/>
                        </a:rPr>
                        <a:t> </a:t>
                      </a:r>
                      <a:r>
                        <a:rPr sz="1750" dirty="0">
                          <a:latin typeface="Times New Roman"/>
                          <a:cs typeface="Times New Roman"/>
                        </a:rPr>
                        <a:t>GitHub</a:t>
                      </a:r>
                      <a:r>
                        <a:rPr sz="1750" spc="-15" dirty="0">
                          <a:latin typeface="Times New Roman"/>
                          <a:cs typeface="Times New Roman"/>
                        </a:rPr>
                        <a:t> </a:t>
                      </a:r>
                      <a:r>
                        <a:rPr sz="1750" dirty="0">
                          <a:latin typeface="Times New Roman"/>
                          <a:cs typeface="Times New Roman"/>
                        </a:rPr>
                        <a:t>Pages</a:t>
                      </a:r>
                      <a:r>
                        <a:rPr sz="1750" spc="5" dirty="0">
                          <a:latin typeface="Times New Roman"/>
                          <a:cs typeface="Times New Roman"/>
                        </a:rPr>
                        <a:t> </a:t>
                      </a:r>
                      <a:r>
                        <a:rPr sz="1750" dirty="0">
                          <a:latin typeface="Times New Roman"/>
                          <a:cs typeface="Times New Roman"/>
                        </a:rPr>
                        <a:t>for</a:t>
                      </a:r>
                      <a:r>
                        <a:rPr sz="1750" spc="20" dirty="0">
                          <a:latin typeface="Times New Roman"/>
                          <a:cs typeface="Times New Roman"/>
                        </a:rPr>
                        <a:t> </a:t>
                      </a:r>
                      <a:r>
                        <a:rPr sz="1750" spc="-10" dirty="0">
                          <a:latin typeface="Times New Roman"/>
                          <a:cs typeface="Times New Roman"/>
                        </a:rPr>
                        <a:t>hosting</a:t>
                      </a:r>
                      <a:endParaRPr sz="1750">
                        <a:latin typeface="Times New Roman"/>
                        <a:cs typeface="Times New Roman"/>
                      </a:endParaRPr>
                    </a:p>
                    <a:p>
                      <a:pPr marL="229235" indent="-128905">
                        <a:lnSpc>
                          <a:spcPct val="100000"/>
                        </a:lnSpc>
                        <a:spcBef>
                          <a:spcPts val="10"/>
                        </a:spcBef>
                        <a:buChar char="-"/>
                        <a:tabLst>
                          <a:tab pos="229235" algn="l"/>
                        </a:tabLst>
                      </a:pPr>
                      <a:r>
                        <a:rPr sz="1750" dirty="0">
                          <a:latin typeface="Times New Roman"/>
                          <a:cs typeface="Times New Roman"/>
                        </a:rPr>
                        <a:t>Verify the</a:t>
                      </a:r>
                      <a:r>
                        <a:rPr sz="1750" spc="5" dirty="0">
                          <a:latin typeface="Times New Roman"/>
                          <a:cs typeface="Times New Roman"/>
                        </a:rPr>
                        <a:t> </a:t>
                      </a:r>
                      <a:r>
                        <a:rPr sz="1750" dirty="0">
                          <a:latin typeface="Times New Roman"/>
                          <a:cs typeface="Times New Roman"/>
                        </a:rPr>
                        <a:t>live</a:t>
                      </a:r>
                      <a:r>
                        <a:rPr sz="1750" spc="-5" dirty="0">
                          <a:latin typeface="Times New Roman"/>
                          <a:cs typeface="Times New Roman"/>
                        </a:rPr>
                        <a:t> </a:t>
                      </a:r>
                      <a:r>
                        <a:rPr sz="1750" dirty="0">
                          <a:latin typeface="Times New Roman"/>
                          <a:cs typeface="Times New Roman"/>
                        </a:rPr>
                        <a:t>website</a:t>
                      </a:r>
                      <a:r>
                        <a:rPr sz="1750" spc="-5" dirty="0">
                          <a:latin typeface="Times New Roman"/>
                          <a:cs typeface="Times New Roman"/>
                        </a:rPr>
                        <a:t> </a:t>
                      </a:r>
                      <a:r>
                        <a:rPr sz="1750" dirty="0">
                          <a:latin typeface="Times New Roman"/>
                          <a:cs typeface="Times New Roman"/>
                        </a:rPr>
                        <a:t>&amp;</a:t>
                      </a:r>
                      <a:r>
                        <a:rPr sz="1750" spc="5" dirty="0">
                          <a:latin typeface="Times New Roman"/>
                          <a:cs typeface="Times New Roman"/>
                        </a:rPr>
                        <a:t> </a:t>
                      </a:r>
                      <a:r>
                        <a:rPr sz="1750" dirty="0">
                          <a:latin typeface="Times New Roman"/>
                          <a:cs typeface="Times New Roman"/>
                        </a:rPr>
                        <a:t>report</a:t>
                      </a:r>
                      <a:r>
                        <a:rPr sz="1750" spc="5" dirty="0">
                          <a:latin typeface="Times New Roman"/>
                          <a:cs typeface="Times New Roman"/>
                        </a:rPr>
                        <a:t> </a:t>
                      </a:r>
                      <a:r>
                        <a:rPr sz="1750" spc="-10" dirty="0">
                          <a:latin typeface="Times New Roman"/>
                          <a:cs typeface="Times New Roman"/>
                        </a:rPr>
                        <a:t>issues</a:t>
                      </a:r>
                      <a:endParaRPr sz="1750">
                        <a:latin typeface="Times New Roman"/>
                        <a:cs typeface="Times New Roman"/>
                      </a:endParaRPr>
                    </a:p>
                    <a:p>
                      <a:pPr marL="229235" indent="-128905">
                        <a:lnSpc>
                          <a:spcPct val="100000"/>
                        </a:lnSpc>
                        <a:spcBef>
                          <a:spcPts val="15"/>
                        </a:spcBef>
                        <a:buChar char="-"/>
                        <a:tabLst>
                          <a:tab pos="229235" algn="l"/>
                        </a:tabLst>
                      </a:pPr>
                      <a:r>
                        <a:rPr sz="1750" dirty="0">
                          <a:latin typeface="Times New Roman"/>
                          <a:cs typeface="Times New Roman"/>
                        </a:rPr>
                        <a:t>Write</a:t>
                      </a:r>
                      <a:r>
                        <a:rPr sz="1750" spc="5" dirty="0">
                          <a:latin typeface="Times New Roman"/>
                          <a:cs typeface="Times New Roman"/>
                        </a:rPr>
                        <a:t> </a:t>
                      </a:r>
                      <a:r>
                        <a:rPr sz="1750" dirty="0">
                          <a:latin typeface="Times New Roman"/>
                          <a:cs typeface="Times New Roman"/>
                        </a:rPr>
                        <a:t>and maintain</a:t>
                      </a:r>
                      <a:r>
                        <a:rPr sz="1750" spc="15" dirty="0">
                          <a:latin typeface="Times New Roman"/>
                          <a:cs typeface="Times New Roman"/>
                        </a:rPr>
                        <a:t> </a:t>
                      </a:r>
                      <a:r>
                        <a:rPr sz="1750" dirty="0">
                          <a:latin typeface="Times New Roman"/>
                          <a:cs typeface="Times New Roman"/>
                        </a:rPr>
                        <a:t>project</a:t>
                      </a:r>
                      <a:r>
                        <a:rPr sz="1750" spc="5" dirty="0">
                          <a:latin typeface="Times New Roman"/>
                          <a:cs typeface="Times New Roman"/>
                        </a:rPr>
                        <a:t> </a:t>
                      </a:r>
                      <a:r>
                        <a:rPr sz="1750" dirty="0">
                          <a:latin typeface="Times New Roman"/>
                          <a:cs typeface="Times New Roman"/>
                        </a:rPr>
                        <a:t>documentation</a:t>
                      </a:r>
                      <a:r>
                        <a:rPr sz="1750" spc="15" dirty="0">
                          <a:latin typeface="Times New Roman"/>
                          <a:cs typeface="Times New Roman"/>
                        </a:rPr>
                        <a:t> </a:t>
                      </a:r>
                      <a:r>
                        <a:rPr sz="1750" spc="-10" dirty="0">
                          <a:latin typeface="Times New Roman"/>
                          <a:cs typeface="Times New Roman"/>
                        </a:rPr>
                        <a:t>(README.md)</a:t>
                      </a:r>
                      <a:endParaRPr sz="1750">
                        <a:latin typeface="Times New Roman"/>
                        <a:cs typeface="Times New Roman"/>
                      </a:endParaRPr>
                    </a:p>
                  </a:txBody>
                  <a:tcPr marL="0" marR="0" marT="178435"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97211" y="2001012"/>
            <a:ext cx="3781255" cy="3952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423" y="1699640"/>
            <a:ext cx="4151629" cy="4351020"/>
          </a:xfrm>
          <a:prstGeom prst="rect">
            <a:avLst/>
          </a:prstGeom>
        </p:spPr>
        <p:txBody>
          <a:bodyPr vert="horz" wrap="square" lIns="0" tIns="182245" rIns="0" bIns="0" rtlCol="0">
            <a:spAutoFit/>
          </a:bodyPr>
          <a:lstStyle/>
          <a:p>
            <a:pPr marL="207645" indent="-194945">
              <a:lnSpc>
                <a:spcPct val="100000"/>
              </a:lnSpc>
              <a:spcBef>
                <a:spcPts val="1435"/>
              </a:spcBef>
              <a:buFont typeface="Arial MT"/>
              <a:buChar char="•"/>
              <a:tabLst>
                <a:tab pos="207645" algn="l"/>
              </a:tabLst>
            </a:pPr>
            <a:r>
              <a:rPr sz="2950" dirty="0">
                <a:latin typeface="Times New Roman"/>
                <a:cs typeface="Times New Roman"/>
              </a:rPr>
              <a:t>Project </a:t>
            </a:r>
            <a:r>
              <a:rPr sz="2950" spc="-10" dirty="0">
                <a:latin typeface="Times New Roman"/>
                <a:cs typeface="Times New Roman"/>
              </a:rPr>
              <a:t>Overview</a:t>
            </a:r>
            <a:endParaRPr sz="2950">
              <a:latin typeface="Times New Roman"/>
              <a:cs typeface="Times New Roman"/>
            </a:endParaRPr>
          </a:p>
          <a:p>
            <a:pPr marL="207645" indent="-194945">
              <a:lnSpc>
                <a:spcPct val="100000"/>
              </a:lnSpc>
              <a:spcBef>
                <a:spcPts val="1345"/>
              </a:spcBef>
              <a:buFont typeface="Arial MT"/>
              <a:buChar char="•"/>
              <a:tabLst>
                <a:tab pos="207645" algn="l"/>
              </a:tabLst>
            </a:pPr>
            <a:r>
              <a:rPr sz="2950" dirty="0">
                <a:latin typeface="Times New Roman"/>
                <a:cs typeface="Times New Roman"/>
              </a:rPr>
              <a:t>Technology</a:t>
            </a:r>
            <a:r>
              <a:rPr sz="2950" spc="-25" dirty="0">
                <a:latin typeface="Times New Roman"/>
                <a:cs typeface="Times New Roman"/>
              </a:rPr>
              <a:t> </a:t>
            </a:r>
            <a:r>
              <a:rPr sz="2950" spc="-20" dirty="0">
                <a:latin typeface="Times New Roman"/>
                <a:cs typeface="Times New Roman"/>
              </a:rPr>
              <a:t>Stack</a:t>
            </a:r>
            <a:endParaRPr sz="2950">
              <a:latin typeface="Times New Roman"/>
              <a:cs typeface="Times New Roman"/>
            </a:endParaRPr>
          </a:p>
          <a:p>
            <a:pPr marL="207645" indent="-194945">
              <a:lnSpc>
                <a:spcPct val="100000"/>
              </a:lnSpc>
              <a:spcBef>
                <a:spcPts val="1345"/>
              </a:spcBef>
              <a:buFont typeface="Arial MT"/>
              <a:buChar char="•"/>
              <a:tabLst>
                <a:tab pos="207645" algn="l"/>
              </a:tabLst>
            </a:pPr>
            <a:r>
              <a:rPr sz="2950" dirty="0">
                <a:latin typeface="Times New Roman"/>
                <a:cs typeface="Times New Roman"/>
              </a:rPr>
              <a:t>Installation</a:t>
            </a:r>
            <a:r>
              <a:rPr sz="2950" spc="-35" dirty="0">
                <a:latin typeface="Times New Roman"/>
                <a:cs typeface="Times New Roman"/>
              </a:rPr>
              <a:t> </a:t>
            </a:r>
            <a:r>
              <a:rPr sz="2950" dirty="0">
                <a:latin typeface="Times New Roman"/>
                <a:cs typeface="Times New Roman"/>
              </a:rPr>
              <a:t>&amp;</a:t>
            </a:r>
            <a:r>
              <a:rPr sz="2950" spc="5" dirty="0">
                <a:latin typeface="Times New Roman"/>
                <a:cs typeface="Times New Roman"/>
              </a:rPr>
              <a:t> </a:t>
            </a:r>
            <a:r>
              <a:rPr sz="2950" spc="-20" dirty="0">
                <a:latin typeface="Times New Roman"/>
                <a:cs typeface="Times New Roman"/>
              </a:rPr>
              <a:t>Setup</a:t>
            </a:r>
            <a:endParaRPr sz="2950">
              <a:latin typeface="Times New Roman"/>
              <a:cs typeface="Times New Roman"/>
            </a:endParaRPr>
          </a:p>
          <a:p>
            <a:pPr marL="207645" indent="-194945">
              <a:lnSpc>
                <a:spcPct val="100000"/>
              </a:lnSpc>
              <a:spcBef>
                <a:spcPts val="1345"/>
              </a:spcBef>
              <a:buFont typeface="Arial MT"/>
              <a:buChar char="•"/>
              <a:tabLst>
                <a:tab pos="207645" algn="l"/>
              </a:tabLst>
            </a:pPr>
            <a:r>
              <a:rPr sz="2950" spc="-10" dirty="0">
                <a:latin typeface="Times New Roman"/>
                <a:cs typeface="Times New Roman"/>
              </a:rPr>
              <a:t>Usage</a:t>
            </a:r>
            <a:endParaRPr sz="2950">
              <a:latin typeface="Times New Roman"/>
              <a:cs typeface="Times New Roman"/>
            </a:endParaRPr>
          </a:p>
          <a:p>
            <a:pPr marL="207645" indent="-194945">
              <a:lnSpc>
                <a:spcPct val="100000"/>
              </a:lnSpc>
              <a:spcBef>
                <a:spcPts val="1210"/>
              </a:spcBef>
              <a:buFont typeface="Arial MT"/>
              <a:buChar char="•"/>
              <a:tabLst>
                <a:tab pos="207645" algn="l"/>
              </a:tabLst>
            </a:pPr>
            <a:r>
              <a:rPr sz="2950" dirty="0">
                <a:latin typeface="Times New Roman"/>
                <a:cs typeface="Times New Roman"/>
              </a:rPr>
              <a:t>Version</a:t>
            </a:r>
            <a:r>
              <a:rPr sz="2950" spc="-5" dirty="0">
                <a:latin typeface="Times New Roman"/>
                <a:cs typeface="Times New Roman"/>
              </a:rPr>
              <a:t> </a:t>
            </a:r>
            <a:r>
              <a:rPr sz="2950" dirty="0">
                <a:latin typeface="Times New Roman"/>
                <a:cs typeface="Times New Roman"/>
              </a:rPr>
              <a:t>Control with</a:t>
            </a:r>
            <a:r>
              <a:rPr sz="2950" spc="-5" dirty="0">
                <a:latin typeface="Times New Roman"/>
                <a:cs typeface="Times New Roman"/>
              </a:rPr>
              <a:t> </a:t>
            </a:r>
            <a:r>
              <a:rPr sz="2950" spc="-25" dirty="0">
                <a:latin typeface="Times New Roman"/>
                <a:cs typeface="Times New Roman"/>
              </a:rPr>
              <a:t>GIT</a:t>
            </a:r>
            <a:endParaRPr sz="2950">
              <a:latin typeface="Times New Roman"/>
              <a:cs typeface="Times New Roman"/>
            </a:endParaRPr>
          </a:p>
          <a:p>
            <a:pPr marL="207645" indent="-194945">
              <a:lnSpc>
                <a:spcPct val="100000"/>
              </a:lnSpc>
              <a:spcBef>
                <a:spcPts val="1345"/>
              </a:spcBef>
              <a:buFont typeface="Arial MT"/>
              <a:buChar char="•"/>
              <a:tabLst>
                <a:tab pos="207645" algn="l"/>
              </a:tabLst>
            </a:pPr>
            <a:r>
              <a:rPr sz="2950" spc="-10" dirty="0">
                <a:latin typeface="Times New Roman"/>
                <a:cs typeface="Times New Roman"/>
              </a:rPr>
              <a:t>Features</a:t>
            </a:r>
            <a:endParaRPr sz="2950">
              <a:latin typeface="Times New Roman"/>
              <a:cs typeface="Times New Roman"/>
            </a:endParaRPr>
          </a:p>
          <a:p>
            <a:pPr marL="207645" indent="-194945">
              <a:lnSpc>
                <a:spcPct val="100000"/>
              </a:lnSpc>
              <a:spcBef>
                <a:spcPts val="1345"/>
              </a:spcBef>
              <a:buFont typeface="Arial MT"/>
              <a:buChar char="•"/>
              <a:tabLst>
                <a:tab pos="207645" algn="l"/>
              </a:tabLst>
            </a:pPr>
            <a:r>
              <a:rPr sz="2950" spc="-10" dirty="0">
                <a:latin typeface="Times New Roman"/>
                <a:cs typeface="Times New Roman"/>
              </a:rPr>
              <a:t>Contribution</a:t>
            </a:r>
            <a:endParaRPr sz="295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14604" rIns="0" bIns="0" rtlCol="0">
            <a:spAutoFit/>
          </a:bodyPr>
          <a:lstStyle/>
          <a:p>
            <a:pPr marL="169545">
              <a:lnSpc>
                <a:spcPct val="100000"/>
              </a:lnSpc>
              <a:spcBef>
                <a:spcPts val="114"/>
              </a:spcBef>
            </a:pPr>
            <a:r>
              <a:rPr dirty="0"/>
              <a:t>Table</a:t>
            </a:r>
            <a:r>
              <a:rPr spc="15" dirty="0"/>
              <a:t> </a:t>
            </a:r>
            <a:r>
              <a:rPr dirty="0"/>
              <a:t>of</a:t>
            </a:r>
            <a:r>
              <a:rPr spc="-10" dirty="0"/>
              <a:t>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3069" y="1627061"/>
            <a:ext cx="8667115" cy="4752519"/>
          </a:xfrm>
          <a:prstGeom prst="rect">
            <a:avLst/>
          </a:prstGeom>
        </p:spPr>
        <p:txBody>
          <a:bodyPr vert="horz" wrap="square" lIns="0" tIns="16510" rIns="0" bIns="0" rtlCol="0">
            <a:spAutoFit/>
          </a:bodyPr>
          <a:lstStyle/>
          <a:p>
            <a:pPr marL="12700">
              <a:lnSpc>
                <a:spcPct val="100000"/>
              </a:lnSpc>
              <a:spcBef>
                <a:spcPts val="130"/>
              </a:spcBef>
              <a:tabLst>
                <a:tab pos="786765" algn="l"/>
              </a:tabLst>
            </a:pPr>
            <a:r>
              <a:rPr sz="1950" b="1" spc="-10" dirty="0">
                <a:latin typeface="Times New Roman"/>
                <a:cs typeface="Times New Roman"/>
              </a:rPr>
              <a:t>Title:</a:t>
            </a:r>
            <a:r>
              <a:rPr lang="en-US" sz="1950" b="1" spc="-10" dirty="0">
                <a:latin typeface="Times New Roman"/>
                <a:cs typeface="Times New Roman"/>
              </a:rPr>
              <a:t> </a:t>
            </a:r>
            <a:r>
              <a:rPr lang="en-US" sz="1950" b="1" dirty="0">
                <a:latin typeface="Times New Roman"/>
                <a:cs typeface="Times New Roman"/>
              </a:rPr>
              <a:t>Online Bookstore</a:t>
            </a:r>
            <a:endParaRPr sz="1950" dirty="0">
              <a:latin typeface="Times New Roman"/>
              <a:cs typeface="Times New Roman"/>
            </a:endParaRPr>
          </a:p>
          <a:p>
            <a:pPr>
              <a:lnSpc>
                <a:spcPct val="100000"/>
              </a:lnSpc>
              <a:spcBef>
                <a:spcPts val="170"/>
              </a:spcBef>
            </a:pPr>
            <a:endParaRPr sz="1950" dirty="0">
              <a:latin typeface="Times New Roman"/>
              <a:cs typeface="Times New Roman"/>
            </a:endParaRPr>
          </a:p>
          <a:p>
            <a:pPr marL="12700">
              <a:lnSpc>
                <a:spcPct val="100000"/>
              </a:lnSpc>
            </a:pPr>
            <a:r>
              <a:rPr sz="1950" b="1" dirty="0">
                <a:latin typeface="Times New Roman"/>
                <a:cs typeface="Times New Roman"/>
              </a:rPr>
              <a:t>Team</a:t>
            </a:r>
            <a:r>
              <a:rPr sz="1950" b="1" spc="60" dirty="0">
                <a:latin typeface="Times New Roman"/>
                <a:cs typeface="Times New Roman"/>
              </a:rPr>
              <a:t> </a:t>
            </a:r>
            <a:r>
              <a:rPr sz="1950" b="1" spc="-10" dirty="0">
                <a:latin typeface="Times New Roman"/>
                <a:cs typeface="Times New Roman"/>
              </a:rPr>
              <a:t>Members:</a:t>
            </a:r>
            <a:endParaRPr lang="en-US" sz="1950" b="1" spc="-10" dirty="0">
              <a:latin typeface="Times New Roman"/>
              <a:cs typeface="Times New Roman"/>
            </a:endParaRPr>
          </a:p>
          <a:p>
            <a:pPr marL="12700">
              <a:lnSpc>
                <a:spcPct val="100000"/>
              </a:lnSpc>
            </a:pPr>
            <a:endParaRPr lang="en-US" sz="1950" b="1" spc="-10" dirty="0">
              <a:latin typeface="Times New Roman"/>
              <a:cs typeface="Times New Roman"/>
            </a:endParaRPr>
          </a:p>
          <a:p>
            <a:pPr marL="12700">
              <a:lnSpc>
                <a:spcPct val="100000"/>
              </a:lnSpc>
            </a:pPr>
            <a:r>
              <a:rPr lang="en-US" sz="2000" dirty="0">
                <a:latin typeface="Times New Roman"/>
                <a:cs typeface="Times New Roman"/>
              </a:rPr>
              <a:t>Harshdeep Singh – </a:t>
            </a:r>
            <a:r>
              <a:rPr lang="en-US" sz="2000" spc="-10" dirty="0">
                <a:latin typeface="Times New Roman"/>
                <a:cs typeface="Times New Roman"/>
              </a:rPr>
              <a:t>2410991322</a:t>
            </a:r>
          </a:p>
          <a:p>
            <a:pPr marL="12700">
              <a:lnSpc>
                <a:spcPct val="100000"/>
              </a:lnSpc>
            </a:pPr>
            <a:r>
              <a:rPr lang="en-US" sz="2000" dirty="0">
                <a:latin typeface="Times New Roman"/>
                <a:cs typeface="Times New Roman"/>
              </a:rPr>
              <a:t>Harshita	    - </a:t>
            </a:r>
            <a:r>
              <a:rPr lang="en-US" sz="2000" spc="-10" dirty="0">
                <a:latin typeface="Times New Roman"/>
                <a:cs typeface="Times New Roman"/>
              </a:rPr>
              <a:t>2410991336</a:t>
            </a:r>
          </a:p>
          <a:p>
            <a:pPr marL="12700">
              <a:lnSpc>
                <a:spcPct val="100000"/>
              </a:lnSpc>
            </a:pPr>
            <a:r>
              <a:rPr lang="en-US" sz="2000" dirty="0">
                <a:latin typeface="Times New Roman"/>
                <a:cs typeface="Times New Roman"/>
              </a:rPr>
              <a:t>Harwinder Kaur  - </a:t>
            </a:r>
            <a:r>
              <a:rPr lang="en-US" sz="2000" spc="-10" dirty="0">
                <a:latin typeface="Times New Roman"/>
                <a:cs typeface="Times New Roman"/>
              </a:rPr>
              <a:t>2410991340</a:t>
            </a:r>
          </a:p>
          <a:p>
            <a:pPr marL="12700">
              <a:lnSpc>
                <a:spcPct val="100000"/>
              </a:lnSpc>
            </a:pPr>
            <a:r>
              <a:rPr lang="en-US" sz="2000" dirty="0">
                <a:latin typeface="Times New Roman"/>
                <a:cs typeface="Times New Roman"/>
              </a:rPr>
              <a:t>Laksh</a:t>
            </a:r>
            <a:r>
              <a:rPr lang="en-US" sz="2000" spc="-80" dirty="0">
                <a:latin typeface="Times New Roman"/>
                <a:cs typeface="Times New Roman"/>
              </a:rPr>
              <a:t> </a:t>
            </a:r>
            <a:r>
              <a:rPr lang="en-US" sz="2000" spc="-10" dirty="0">
                <a:latin typeface="Times New Roman"/>
                <a:cs typeface="Times New Roman"/>
              </a:rPr>
              <a:t>Mittal</a:t>
            </a:r>
            <a:r>
              <a:rPr lang="en-US" sz="2000" dirty="0">
                <a:latin typeface="Times New Roman"/>
                <a:cs typeface="Times New Roman"/>
              </a:rPr>
              <a:t>	 - </a:t>
            </a:r>
            <a:r>
              <a:rPr lang="en-US" sz="2000" spc="-10" dirty="0">
                <a:latin typeface="Times New Roman"/>
                <a:cs typeface="Times New Roman"/>
              </a:rPr>
              <a:t>2410991365</a:t>
            </a:r>
            <a:endParaRPr lang="en-US" sz="2000" dirty="0">
              <a:latin typeface="Times New Roman"/>
              <a:cs typeface="Times New Roman"/>
            </a:endParaRPr>
          </a:p>
          <a:p>
            <a:pPr>
              <a:lnSpc>
                <a:spcPct val="100000"/>
              </a:lnSpc>
              <a:spcBef>
                <a:spcPts val="135"/>
              </a:spcBef>
            </a:pPr>
            <a:endParaRPr sz="1950" dirty="0">
              <a:latin typeface="Times New Roman"/>
              <a:cs typeface="Times New Roman"/>
            </a:endParaRPr>
          </a:p>
          <a:p>
            <a:pPr marL="12700" marR="5080">
              <a:lnSpc>
                <a:spcPct val="101499"/>
              </a:lnSpc>
            </a:pPr>
            <a:r>
              <a:rPr sz="1950" b="1" dirty="0">
                <a:latin typeface="Times New Roman"/>
                <a:cs typeface="Times New Roman"/>
              </a:rPr>
              <a:t>Description:</a:t>
            </a:r>
            <a:r>
              <a:rPr lang="en-US" sz="1950" b="1" dirty="0">
                <a:latin typeface="Times New Roman"/>
                <a:cs typeface="Times New Roman"/>
              </a:rPr>
              <a:t> </a:t>
            </a:r>
            <a:r>
              <a:rPr lang="en-US" sz="1800" b="0" i="0" u="none" strike="noStrike" dirty="0">
                <a:solidFill>
                  <a:srgbClr val="000000"/>
                </a:solidFill>
                <a:effectLst/>
                <a:latin typeface="Times New Roman" panose="02020603050405020304" pitchFamily="18" charset="0"/>
              </a:rPr>
              <a:t>Our online bookstore is a digital platform that offers a wide range of books for sale, allowing customers to browse, purchase, and download or receive books from the comfort of their homes. It provides an accessible and convenient alternative to traditional brick-and-mortar bookstores, catering to readers across the globe. It provides readers with the convenience of shopping from home, instant access to digital content, and the ability to discover a vast variety of books from across the world. Our online bookstore offers readers easy access to their favorite titles and help them discover new ones</a:t>
            </a:r>
            <a:endParaRPr sz="195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14604" rIns="0" bIns="0" rtlCol="0">
            <a:spAutoFit/>
          </a:bodyPr>
          <a:lstStyle/>
          <a:p>
            <a:pPr marL="91440">
              <a:lnSpc>
                <a:spcPct val="100000"/>
              </a:lnSpc>
              <a:spcBef>
                <a:spcPts val="114"/>
              </a:spcBef>
            </a:pPr>
            <a:r>
              <a:rPr spc="-10" dirty="0"/>
              <a:t>Introduction</a:t>
            </a:r>
          </a:p>
        </p:txBody>
      </p:sp>
      <p:pic>
        <p:nvPicPr>
          <p:cNvPr id="6" name="Picture 5">
            <a:extLst>
              <a:ext uri="{FF2B5EF4-FFF2-40B4-BE49-F238E27FC236}">
                <a16:creationId xmlns:a16="http://schemas.microsoft.com/office/drawing/2014/main" id="{71ACA457-4E1D-A3EC-5F3B-92DF81E3B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552234"/>
            <a:ext cx="3533131" cy="24877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261362403"/>
              </p:ext>
            </p:extLst>
          </p:nvPr>
        </p:nvGraphicFramePr>
        <p:xfrm>
          <a:off x="1122425" y="1351025"/>
          <a:ext cx="7969250" cy="2232660"/>
        </p:xfrm>
        <a:graphic>
          <a:graphicData uri="http://schemas.openxmlformats.org/drawingml/2006/table">
            <a:tbl>
              <a:tblPr firstRow="1" bandRow="1">
                <a:tableStyleId>{2D5ABB26-0587-4C30-8999-92F81FD0307C}</a:tableStyleId>
              </a:tblPr>
              <a:tblGrid>
                <a:gridCol w="3983990">
                  <a:extLst>
                    <a:ext uri="{9D8B030D-6E8A-4147-A177-3AD203B41FA5}">
                      <a16:colId xmlns:a16="http://schemas.microsoft.com/office/drawing/2014/main" val="20000"/>
                    </a:ext>
                  </a:extLst>
                </a:gridCol>
                <a:gridCol w="3985260">
                  <a:extLst>
                    <a:ext uri="{9D8B030D-6E8A-4147-A177-3AD203B41FA5}">
                      <a16:colId xmlns:a16="http://schemas.microsoft.com/office/drawing/2014/main" val="20001"/>
                    </a:ext>
                  </a:extLst>
                </a:gridCol>
              </a:tblGrid>
              <a:tr h="563245">
                <a:tc>
                  <a:txBody>
                    <a:bodyPr/>
                    <a:lstStyle/>
                    <a:p>
                      <a:pPr marL="1270" algn="ctr">
                        <a:lnSpc>
                          <a:spcPct val="100000"/>
                        </a:lnSpc>
                        <a:spcBef>
                          <a:spcPts val="1010"/>
                        </a:spcBef>
                      </a:pPr>
                      <a:r>
                        <a:rPr sz="1950" b="1" spc="-10" dirty="0">
                          <a:latin typeface="Times New Roman"/>
                          <a:cs typeface="Times New Roman"/>
                        </a:rPr>
                        <a:t>Components</a:t>
                      </a:r>
                      <a:endParaRPr sz="195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010"/>
                        </a:spcBef>
                      </a:pPr>
                      <a:r>
                        <a:rPr sz="1950" b="1" spc="-10" dirty="0">
                          <a:latin typeface="Times New Roman"/>
                          <a:cs typeface="Times New Roman"/>
                        </a:rPr>
                        <a:t>Technology</a:t>
                      </a:r>
                      <a:endParaRPr sz="195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549910">
                <a:tc>
                  <a:txBody>
                    <a:bodyPr/>
                    <a:lstStyle/>
                    <a:p>
                      <a:pPr algn="ctr">
                        <a:lnSpc>
                          <a:spcPct val="100000"/>
                        </a:lnSpc>
                        <a:spcBef>
                          <a:spcPts val="1010"/>
                        </a:spcBef>
                      </a:pPr>
                      <a:r>
                        <a:rPr sz="1950" spc="-10" dirty="0">
                          <a:latin typeface="Times New Roman"/>
                          <a:cs typeface="Times New Roman"/>
                        </a:rPr>
                        <a:t>Front</a:t>
                      </a:r>
                      <a:r>
                        <a:rPr lang="en-US" sz="1950" spc="-10" dirty="0">
                          <a:latin typeface="Times New Roman"/>
                          <a:cs typeface="Times New Roman"/>
                        </a:rPr>
                        <a:t> </a:t>
                      </a:r>
                      <a:r>
                        <a:rPr sz="1950" spc="-10" dirty="0">
                          <a:latin typeface="Times New Roman"/>
                          <a:cs typeface="Times New Roman"/>
                        </a:rPr>
                        <a:t>end</a:t>
                      </a:r>
                      <a:endParaRPr sz="1950" dirty="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635" algn="ctr">
                        <a:lnSpc>
                          <a:spcPct val="100000"/>
                        </a:lnSpc>
                        <a:spcBef>
                          <a:spcPts val="1010"/>
                        </a:spcBef>
                      </a:pPr>
                      <a:r>
                        <a:rPr sz="1950" dirty="0">
                          <a:latin typeface="Times New Roman"/>
                          <a:cs typeface="Times New Roman"/>
                        </a:rPr>
                        <a:t>HTML,</a:t>
                      </a:r>
                      <a:r>
                        <a:rPr sz="1950" spc="30" dirty="0">
                          <a:latin typeface="Times New Roman"/>
                          <a:cs typeface="Times New Roman"/>
                        </a:rPr>
                        <a:t> </a:t>
                      </a:r>
                      <a:r>
                        <a:rPr sz="1950" dirty="0">
                          <a:latin typeface="Times New Roman"/>
                          <a:cs typeface="Times New Roman"/>
                        </a:rPr>
                        <a:t>CSS,</a:t>
                      </a:r>
                      <a:r>
                        <a:rPr sz="1950" spc="55" dirty="0">
                          <a:latin typeface="Times New Roman"/>
                          <a:cs typeface="Times New Roman"/>
                        </a:rPr>
                        <a:t> </a:t>
                      </a:r>
                      <a:r>
                        <a:rPr sz="1950" spc="-10" dirty="0">
                          <a:latin typeface="Times New Roman"/>
                          <a:cs typeface="Times New Roman"/>
                        </a:rPr>
                        <a:t>JAVASCRIPT</a:t>
                      </a:r>
                      <a:endParaRPr sz="195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549910">
                <a:tc>
                  <a:txBody>
                    <a:bodyPr/>
                    <a:lstStyle/>
                    <a:p>
                      <a:pPr marL="635" algn="ctr">
                        <a:lnSpc>
                          <a:spcPct val="100000"/>
                        </a:lnSpc>
                        <a:spcBef>
                          <a:spcPts val="1010"/>
                        </a:spcBef>
                      </a:pPr>
                      <a:r>
                        <a:rPr sz="1950" dirty="0">
                          <a:latin typeface="Times New Roman"/>
                          <a:cs typeface="Times New Roman"/>
                        </a:rPr>
                        <a:t>Version</a:t>
                      </a:r>
                      <a:r>
                        <a:rPr sz="1950" spc="60" dirty="0">
                          <a:latin typeface="Times New Roman"/>
                          <a:cs typeface="Times New Roman"/>
                        </a:rPr>
                        <a:t> </a:t>
                      </a:r>
                      <a:r>
                        <a:rPr sz="1950" spc="-10" dirty="0">
                          <a:latin typeface="Times New Roman"/>
                          <a:cs typeface="Times New Roman"/>
                        </a:rPr>
                        <a:t>Control</a:t>
                      </a:r>
                      <a:endParaRPr sz="195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L="1905" algn="ctr">
                        <a:lnSpc>
                          <a:spcPct val="100000"/>
                        </a:lnSpc>
                        <a:spcBef>
                          <a:spcPts val="1010"/>
                        </a:spcBef>
                      </a:pPr>
                      <a:r>
                        <a:rPr sz="1950" dirty="0">
                          <a:latin typeface="Times New Roman"/>
                          <a:cs typeface="Times New Roman"/>
                        </a:rPr>
                        <a:t>GIT</a:t>
                      </a:r>
                      <a:r>
                        <a:rPr sz="1950" spc="40" dirty="0">
                          <a:latin typeface="Times New Roman"/>
                          <a:cs typeface="Times New Roman"/>
                        </a:rPr>
                        <a:t> </a:t>
                      </a:r>
                      <a:r>
                        <a:rPr sz="1950" dirty="0">
                          <a:latin typeface="Times New Roman"/>
                          <a:cs typeface="Times New Roman"/>
                        </a:rPr>
                        <a:t>and</a:t>
                      </a:r>
                      <a:r>
                        <a:rPr sz="1950" spc="25" dirty="0">
                          <a:latin typeface="Times New Roman"/>
                          <a:cs typeface="Times New Roman"/>
                        </a:rPr>
                        <a:t> </a:t>
                      </a:r>
                      <a:r>
                        <a:rPr sz="1950" spc="-10" dirty="0">
                          <a:latin typeface="Times New Roman"/>
                          <a:cs typeface="Times New Roman"/>
                        </a:rPr>
                        <a:t>GitHub</a:t>
                      </a:r>
                      <a:endParaRPr sz="195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569595">
                <a:tc>
                  <a:txBody>
                    <a:bodyPr/>
                    <a:lstStyle/>
                    <a:p>
                      <a:pPr algn="ctr">
                        <a:lnSpc>
                          <a:spcPct val="100000"/>
                        </a:lnSpc>
                        <a:spcBef>
                          <a:spcPts val="1010"/>
                        </a:spcBef>
                      </a:pPr>
                      <a:r>
                        <a:rPr sz="1950" spc="-10" dirty="0">
                          <a:latin typeface="Times New Roman"/>
                          <a:cs typeface="Times New Roman"/>
                        </a:rPr>
                        <a:t>Hosting</a:t>
                      </a:r>
                      <a:endParaRPr sz="195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ct val="100000"/>
                        </a:lnSpc>
                        <a:spcBef>
                          <a:spcPts val="1010"/>
                        </a:spcBef>
                      </a:pPr>
                      <a:r>
                        <a:rPr sz="1950" dirty="0">
                          <a:latin typeface="Times New Roman"/>
                          <a:cs typeface="Times New Roman"/>
                        </a:rPr>
                        <a:t>GitHub</a:t>
                      </a:r>
                      <a:r>
                        <a:rPr sz="1950" spc="60" dirty="0">
                          <a:latin typeface="Times New Roman"/>
                          <a:cs typeface="Times New Roman"/>
                        </a:rPr>
                        <a:t> </a:t>
                      </a:r>
                      <a:r>
                        <a:rPr sz="1950" spc="-20" dirty="0">
                          <a:latin typeface="Times New Roman"/>
                          <a:cs typeface="Times New Roman"/>
                        </a:rPr>
                        <a:t>Pages</a:t>
                      </a:r>
                      <a:endParaRPr sz="1950" dirty="0">
                        <a:latin typeface="Times New Roman"/>
                        <a:cs typeface="Times New Roman"/>
                      </a:endParaRPr>
                    </a:p>
                  </a:txBody>
                  <a:tcPr marL="0" marR="0" marT="12827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bl>
          </a:graphicData>
        </a:graphic>
      </p:graphicFrame>
      <p:sp>
        <p:nvSpPr>
          <p:cNvPr id="3" name="object 3"/>
          <p:cNvSpPr txBox="1"/>
          <p:nvPr/>
        </p:nvSpPr>
        <p:spPr>
          <a:xfrm>
            <a:off x="430790" y="4228578"/>
            <a:ext cx="9043035" cy="2640965"/>
          </a:xfrm>
          <a:prstGeom prst="rect">
            <a:avLst/>
          </a:prstGeom>
        </p:spPr>
        <p:txBody>
          <a:bodyPr vert="horz" wrap="square" lIns="0" tIns="11430" rIns="0" bIns="0" rtlCol="0">
            <a:spAutoFit/>
          </a:bodyPr>
          <a:lstStyle/>
          <a:p>
            <a:pPr marL="12700" marR="288290" indent="210185">
              <a:lnSpc>
                <a:spcPct val="101600"/>
              </a:lnSpc>
              <a:spcBef>
                <a:spcPts val="90"/>
              </a:spcBef>
              <a:buSzPct val="97435"/>
              <a:buFont typeface="Arial MT"/>
              <a:buChar char="•"/>
              <a:tabLst>
                <a:tab pos="222885" algn="l"/>
              </a:tabLst>
            </a:pPr>
            <a:r>
              <a:rPr sz="1950" dirty="0">
                <a:latin typeface="Times New Roman"/>
                <a:cs typeface="Times New Roman"/>
              </a:rPr>
              <a:t>The</a:t>
            </a:r>
            <a:r>
              <a:rPr sz="1950" spc="35" dirty="0">
                <a:latin typeface="Times New Roman"/>
                <a:cs typeface="Times New Roman"/>
              </a:rPr>
              <a:t> </a:t>
            </a:r>
            <a:r>
              <a:rPr sz="1950" dirty="0">
                <a:latin typeface="Times New Roman"/>
                <a:cs typeface="Times New Roman"/>
              </a:rPr>
              <a:t>frontend</a:t>
            </a:r>
            <a:r>
              <a:rPr sz="1950" spc="50" dirty="0">
                <a:latin typeface="Times New Roman"/>
                <a:cs typeface="Times New Roman"/>
              </a:rPr>
              <a:t> </a:t>
            </a:r>
            <a:r>
              <a:rPr sz="1950" dirty="0">
                <a:latin typeface="Times New Roman"/>
                <a:cs typeface="Times New Roman"/>
              </a:rPr>
              <a:t>of</a:t>
            </a:r>
            <a:r>
              <a:rPr sz="1950" spc="40" dirty="0">
                <a:latin typeface="Times New Roman"/>
                <a:cs typeface="Times New Roman"/>
              </a:rPr>
              <a:t> </a:t>
            </a:r>
            <a:r>
              <a:rPr sz="1950" dirty="0">
                <a:latin typeface="Times New Roman"/>
                <a:cs typeface="Times New Roman"/>
              </a:rPr>
              <a:t>a</a:t>
            </a:r>
            <a:r>
              <a:rPr sz="1950" spc="35" dirty="0">
                <a:latin typeface="Times New Roman"/>
                <a:cs typeface="Times New Roman"/>
              </a:rPr>
              <a:t> </a:t>
            </a:r>
            <a:r>
              <a:rPr sz="1950" dirty="0">
                <a:latin typeface="Times New Roman"/>
                <a:cs typeface="Times New Roman"/>
              </a:rPr>
              <a:t>website</a:t>
            </a:r>
            <a:r>
              <a:rPr sz="1950" spc="40" dirty="0">
                <a:latin typeface="Times New Roman"/>
                <a:cs typeface="Times New Roman"/>
              </a:rPr>
              <a:t> </a:t>
            </a:r>
            <a:r>
              <a:rPr sz="1950" dirty="0">
                <a:latin typeface="Times New Roman"/>
                <a:cs typeface="Times New Roman"/>
              </a:rPr>
              <a:t>is</a:t>
            </a:r>
            <a:r>
              <a:rPr sz="1950" spc="45" dirty="0">
                <a:latin typeface="Times New Roman"/>
                <a:cs typeface="Times New Roman"/>
              </a:rPr>
              <a:t> </a:t>
            </a:r>
            <a:r>
              <a:rPr sz="1950" dirty="0">
                <a:latin typeface="Times New Roman"/>
                <a:cs typeface="Times New Roman"/>
              </a:rPr>
              <a:t>built</a:t>
            </a:r>
            <a:r>
              <a:rPr sz="1950" spc="35" dirty="0">
                <a:latin typeface="Times New Roman"/>
                <a:cs typeface="Times New Roman"/>
              </a:rPr>
              <a:t> </a:t>
            </a:r>
            <a:r>
              <a:rPr sz="1950" dirty="0">
                <a:latin typeface="Times New Roman"/>
                <a:cs typeface="Times New Roman"/>
              </a:rPr>
              <a:t>using</a:t>
            </a:r>
            <a:r>
              <a:rPr sz="1950" spc="25" dirty="0">
                <a:latin typeface="Times New Roman"/>
                <a:cs typeface="Times New Roman"/>
              </a:rPr>
              <a:t> </a:t>
            </a:r>
            <a:r>
              <a:rPr sz="1950" dirty="0">
                <a:latin typeface="Times New Roman"/>
                <a:cs typeface="Times New Roman"/>
              </a:rPr>
              <a:t>HTML</a:t>
            </a:r>
            <a:r>
              <a:rPr sz="1950" spc="50" dirty="0">
                <a:latin typeface="Times New Roman"/>
                <a:cs typeface="Times New Roman"/>
              </a:rPr>
              <a:t> </a:t>
            </a:r>
            <a:r>
              <a:rPr sz="1950" dirty="0">
                <a:latin typeface="Times New Roman"/>
                <a:cs typeface="Times New Roman"/>
              </a:rPr>
              <a:t>(for</a:t>
            </a:r>
            <a:r>
              <a:rPr sz="1950" spc="40" dirty="0">
                <a:latin typeface="Times New Roman"/>
                <a:cs typeface="Times New Roman"/>
              </a:rPr>
              <a:t> </a:t>
            </a:r>
            <a:r>
              <a:rPr sz="1950" dirty="0">
                <a:latin typeface="Times New Roman"/>
                <a:cs typeface="Times New Roman"/>
              </a:rPr>
              <a:t>structure),</a:t>
            </a:r>
            <a:r>
              <a:rPr sz="1950" spc="50" dirty="0">
                <a:latin typeface="Times New Roman"/>
                <a:cs typeface="Times New Roman"/>
              </a:rPr>
              <a:t> </a:t>
            </a:r>
            <a:r>
              <a:rPr sz="1950" dirty="0">
                <a:latin typeface="Times New Roman"/>
                <a:cs typeface="Times New Roman"/>
              </a:rPr>
              <a:t>CSS</a:t>
            </a:r>
            <a:r>
              <a:rPr sz="1950" spc="35" dirty="0">
                <a:latin typeface="Times New Roman"/>
                <a:cs typeface="Times New Roman"/>
              </a:rPr>
              <a:t> </a:t>
            </a:r>
            <a:r>
              <a:rPr sz="1950" dirty="0">
                <a:latin typeface="Times New Roman"/>
                <a:cs typeface="Times New Roman"/>
              </a:rPr>
              <a:t>(for</a:t>
            </a:r>
            <a:r>
              <a:rPr sz="1950" spc="45" dirty="0">
                <a:latin typeface="Times New Roman"/>
                <a:cs typeface="Times New Roman"/>
              </a:rPr>
              <a:t> </a:t>
            </a:r>
            <a:r>
              <a:rPr sz="1950" dirty="0">
                <a:latin typeface="Times New Roman"/>
                <a:cs typeface="Times New Roman"/>
              </a:rPr>
              <a:t>styling),</a:t>
            </a:r>
            <a:r>
              <a:rPr sz="1950" spc="45" dirty="0">
                <a:latin typeface="Times New Roman"/>
                <a:cs typeface="Times New Roman"/>
              </a:rPr>
              <a:t> </a:t>
            </a:r>
            <a:r>
              <a:rPr sz="1950" spc="-25" dirty="0">
                <a:latin typeface="Times New Roman"/>
                <a:cs typeface="Times New Roman"/>
              </a:rPr>
              <a:t>and </a:t>
            </a:r>
            <a:r>
              <a:rPr sz="1950" dirty="0">
                <a:latin typeface="Times New Roman"/>
                <a:cs typeface="Times New Roman"/>
              </a:rPr>
              <a:t>JavaScript</a:t>
            </a:r>
            <a:r>
              <a:rPr sz="1950" spc="60" dirty="0">
                <a:latin typeface="Times New Roman"/>
                <a:cs typeface="Times New Roman"/>
              </a:rPr>
              <a:t> </a:t>
            </a:r>
            <a:r>
              <a:rPr sz="1950" dirty="0">
                <a:latin typeface="Times New Roman"/>
                <a:cs typeface="Times New Roman"/>
              </a:rPr>
              <a:t>(for</a:t>
            </a:r>
            <a:r>
              <a:rPr sz="1950" spc="30" dirty="0">
                <a:latin typeface="Times New Roman"/>
                <a:cs typeface="Times New Roman"/>
              </a:rPr>
              <a:t> </a:t>
            </a:r>
            <a:r>
              <a:rPr sz="1950" spc="-10" dirty="0">
                <a:latin typeface="Times New Roman"/>
                <a:cs typeface="Times New Roman"/>
              </a:rPr>
              <a:t>interactivity).</a:t>
            </a:r>
            <a:endParaRPr sz="1950">
              <a:latin typeface="Times New Roman"/>
              <a:cs typeface="Times New Roman"/>
            </a:endParaRPr>
          </a:p>
          <a:p>
            <a:pPr marL="12700" marR="5080" indent="210185">
              <a:lnSpc>
                <a:spcPct val="100800"/>
              </a:lnSpc>
              <a:spcBef>
                <a:spcPts val="20"/>
              </a:spcBef>
              <a:buSzPct val="97435"/>
              <a:buFont typeface="Arial MT"/>
              <a:buChar char="•"/>
              <a:tabLst>
                <a:tab pos="222885" algn="l"/>
              </a:tabLst>
            </a:pPr>
            <a:r>
              <a:rPr sz="1950" dirty="0">
                <a:latin typeface="Times New Roman"/>
                <a:cs typeface="Times New Roman"/>
              </a:rPr>
              <a:t>Git</a:t>
            </a:r>
            <a:r>
              <a:rPr sz="1950" spc="45" dirty="0">
                <a:latin typeface="Times New Roman"/>
                <a:cs typeface="Times New Roman"/>
              </a:rPr>
              <a:t> </a:t>
            </a:r>
            <a:r>
              <a:rPr sz="1950" dirty="0">
                <a:latin typeface="Times New Roman"/>
                <a:cs typeface="Times New Roman"/>
              </a:rPr>
              <a:t>is</a:t>
            </a:r>
            <a:r>
              <a:rPr sz="1950" spc="45" dirty="0">
                <a:latin typeface="Times New Roman"/>
                <a:cs typeface="Times New Roman"/>
              </a:rPr>
              <a:t> </a:t>
            </a:r>
            <a:r>
              <a:rPr sz="1950" dirty="0">
                <a:latin typeface="Times New Roman"/>
                <a:cs typeface="Times New Roman"/>
              </a:rPr>
              <a:t>a</a:t>
            </a:r>
            <a:r>
              <a:rPr sz="1950" spc="35" dirty="0">
                <a:latin typeface="Times New Roman"/>
                <a:cs typeface="Times New Roman"/>
              </a:rPr>
              <a:t> </a:t>
            </a:r>
            <a:r>
              <a:rPr sz="1950" dirty="0">
                <a:latin typeface="Times New Roman"/>
                <a:cs typeface="Times New Roman"/>
              </a:rPr>
              <a:t>distributed</a:t>
            </a:r>
            <a:r>
              <a:rPr sz="1950" spc="20" dirty="0">
                <a:latin typeface="Times New Roman"/>
                <a:cs typeface="Times New Roman"/>
              </a:rPr>
              <a:t> </a:t>
            </a:r>
            <a:r>
              <a:rPr sz="1950" dirty="0">
                <a:latin typeface="Times New Roman"/>
                <a:cs typeface="Times New Roman"/>
              </a:rPr>
              <a:t>version</a:t>
            </a:r>
            <a:r>
              <a:rPr sz="1950" spc="45" dirty="0">
                <a:latin typeface="Times New Roman"/>
                <a:cs typeface="Times New Roman"/>
              </a:rPr>
              <a:t> </a:t>
            </a:r>
            <a:r>
              <a:rPr sz="1950" dirty="0">
                <a:latin typeface="Times New Roman"/>
                <a:cs typeface="Times New Roman"/>
              </a:rPr>
              <a:t>control</a:t>
            </a:r>
            <a:r>
              <a:rPr sz="1950" spc="30" dirty="0">
                <a:latin typeface="Times New Roman"/>
                <a:cs typeface="Times New Roman"/>
              </a:rPr>
              <a:t> </a:t>
            </a:r>
            <a:r>
              <a:rPr sz="1950" dirty="0">
                <a:latin typeface="Times New Roman"/>
                <a:cs typeface="Times New Roman"/>
              </a:rPr>
              <a:t>system</a:t>
            </a:r>
            <a:r>
              <a:rPr sz="1950" spc="70" dirty="0">
                <a:latin typeface="Times New Roman"/>
                <a:cs typeface="Times New Roman"/>
              </a:rPr>
              <a:t> </a:t>
            </a:r>
            <a:r>
              <a:rPr sz="1950" dirty="0">
                <a:latin typeface="Times New Roman"/>
                <a:cs typeface="Times New Roman"/>
              </a:rPr>
              <a:t>used</a:t>
            </a:r>
            <a:r>
              <a:rPr sz="1950" spc="45" dirty="0">
                <a:latin typeface="Times New Roman"/>
                <a:cs typeface="Times New Roman"/>
              </a:rPr>
              <a:t> </a:t>
            </a:r>
            <a:r>
              <a:rPr sz="1950" dirty="0">
                <a:latin typeface="Times New Roman"/>
                <a:cs typeface="Times New Roman"/>
              </a:rPr>
              <a:t>to</a:t>
            </a:r>
            <a:r>
              <a:rPr sz="1950" spc="20" dirty="0">
                <a:latin typeface="Times New Roman"/>
                <a:cs typeface="Times New Roman"/>
              </a:rPr>
              <a:t> </a:t>
            </a:r>
            <a:r>
              <a:rPr sz="1950" dirty="0">
                <a:latin typeface="Times New Roman"/>
                <a:cs typeface="Times New Roman"/>
              </a:rPr>
              <a:t>track</a:t>
            </a:r>
            <a:r>
              <a:rPr sz="1950" spc="65" dirty="0">
                <a:latin typeface="Times New Roman"/>
                <a:cs typeface="Times New Roman"/>
              </a:rPr>
              <a:t> </a:t>
            </a:r>
            <a:r>
              <a:rPr sz="1950" dirty="0">
                <a:latin typeface="Times New Roman"/>
                <a:cs typeface="Times New Roman"/>
              </a:rPr>
              <a:t>changes</a:t>
            </a:r>
            <a:r>
              <a:rPr sz="1950" spc="25" dirty="0">
                <a:latin typeface="Times New Roman"/>
                <a:cs typeface="Times New Roman"/>
              </a:rPr>
              <a:t> </a:t>
            </a:r>
            <a:r>
              <a:rPr sz="1950" dirty="0">
                <a:latin typeface="Times New Roman"/>
                <a:cs typeface="Times New Roman"/>
              </a:rPr>
              <a:t>in</a:t>
            </a:r>
            <a:r>
              <a:rPr sz="1950" spc="65" dirty="0">
                <a:latin typeface="Times New Roman"/>
                <a:cs typeface="Times New Roman"/>
              </a:rPr>
              <a:t> </a:t>
            </a:r>
            <a:r>
              <a:rPr sz="1950" dirty="0">
                <a:latin typeface="Times New Roman"/>
                <a:cs typeface="Times New Roman"/>
              </a:rPr>
              <a:t>source</a:t>
            </a:r>
            <a:r>
              <a:rPr sz="1950" spc="30" dirty="0">
                <a:latin typeface="Times New Roman"/>
                <a:cs typeface="Times New Roman"/>
              </a:rPr>
              <a:t> </a:t>
            </a:r>
            <a:r>
              <a:rPr sz="1950" dirty="0">
                <a:latin typeface="Times New Roman"/>
                <a:cs typeface="Times New Roman"/>
              </a:rPr>
              <a:t>code</a:t>
            </a:r>
            <a:r>
              <a:rPr sz="1950" spc="35" dirty="0">
                <a:latin typeface="Times New Roman"/>
                <a:cs typeface="Times New Roman"/>
              </a:rPr>
              <a:t> </a:t>
            </a:r>
            <a:r>
              <a:rPr sz="1950" spc="-10" dirty="0">
                <a:latin typeface="Times New Roman"/>
                <a:cs typeface="Times New Roman"/>
              </a:rPr>
              <a:t>during </a:t>
            </a:r>
            <a:r>
              <a:rPr sz="1950" dirty="0">
                <a:latin typeface="Times New Roman"/>
                <a:cs typeface="Times New Roman"/>
              </a:rPr>
              <a:t>software</a:t>
            </a:r>
            <a:r>
              <a:rPr sz="1950" spc="60" dirty="0">
                <a:latin typeface="Times New Roman"/>
                <a:cs typeface="Times New Roman"/>
              </a:rPr>
              <a:t> </a:t>
            </a:r>
            <a:r>
              <a:rPr sz="1950" dirty="0">
                <a:latin typeface="Times New Roman"/>
                <a:cs typeface="Times New Roman"/>
              </a:rPr>
              <a:t>development.</a:t>
            </a:r>
            <a:r>
              <a:rPr sz="1950" spc="55" dirty="0">
                <a:latin typeface="Times New Roman"/>
                <a:cs typeface="Times New Roman"/>
              </a:rPr>
              <a:t> </a:t>
            </a:r>
            <a:r>
              <a:rPr sz="1950" dirty="0">
                <a:latin typeface="Times New Roman"/>
                <a:cs typeface="Times New Roman"/>
              </a:rPr>
              <a:t>It</a:t>
            </a:r>
            <a:r>
              <a:rPr sz="1950" spc="35" dirty="0">
                <a:latin typeface="Times New Roman"/>
                <a:cs typeface="Times New Roman"/>
              </a:rPr>
              <a:t> </a:t>
            </a:r>
            <a:r>
              <a:rPr sz="1950" dirty="0">
                <a:latin typeface="Times New Roman"/>
                <a:cs typeface="Times New Roman"/>
              </a:rPr>
              <a:t>allows</a:t>
            </a:r>
            <a:r>
              <a:rPr sz="1950" spc="30" dirty="0">
                <a:latin typeface="Times New Roman"/>
                <a:cs typeface="Times New Roman"/>
              </a:rPr>
              <a:t> </a:t>
            </a:r>
            <a:r>
              <a:rPr sz="1950" dirty="0">
                <a:latin typeface="Times New Roman"/>
                <a:cs typeface="Times New Roman"/>
              </a:rPr>
              <a:t>multiple</a:t>
            </a:r>
            <a:r>
              <a:rPr sz="1950" spc="65" dirty="0">
                <a:latin typeface="Times New Roman"/>
                <a:cs typeface="Times New Roman"/>
              </a:rPr>
              <a:t> </a:t>
            </a:r>
            <a:r>
              <a:rPr sz="1950" dirty="0">
                <a:latin typeface="Times New Roman"/>
                <a:cs typeface="Times New Roman"/>
              </a:rPr>
              <a:t>developers</a:t>
            </a:r>
            <a:r>
              <a:rPr sz="1950" spc="30" dirty="0">
                <a:latin typeface="Times New Roman"/>
                <a:cs typeface="Times New Roman"/>
              </a:rPr>
              <a:t> </a:t>
            </a:r>
            <a:r>
              <a:rPr sz="1950" dirty="0">
                <a:latin typeface="Times New Roman"/>
                <a:cs typeface="Times New Roman"/>
              </a:rPr>
              <a:t>to</a:t>
            </a:r>
            <a:r>
              <a:rPr sz="1950" spc="55" dirty="0">
                <a:latin typeface="Times New Roman"/>
                <a:cs typeface="Times New Roman"/>
              </a:rPr>
              <a:t> </a:t>
            </a:r>
            <a:r>
              <a:rPr sz="1950" dirty="0">
                <a:latin typeface="Times New Roman"/>
                <a:cs typeface="Times New Roman"/>
              </a:rPr>
              <a:t>work</a:t>
            </a:r>
            <a:r>
              <a:rPr sz="1950" spc="30" dirty="0">
                <a:latin typeface="Times New Roman"/>
                <a:cs typeface="Times New Roman"/>
              </a:rPr>
              <a:t> </a:t>
            </a:r>
            <a:r>
              <a:rPr sz="1950" dirty="0">
                <a:latin typeface="Times New Roman"/>
                <a:cs typeface="Times New Roman"/>
              </a:rPr>
              <a:t>on</a:t>
            </a:r>
            <a:r>
              <a:rPr sz="1950" spc="75" dirty="0">
                <a:latin typeface="Times New Roman"/>
                <a:cs typeface="Times New Roman"/>
              </a:rPr>
              <a:t> </a:t>
            </a:r>
            <a:r>
              <a:rPr sz="1950" dirty="0">
                <a:latin typeface="Times New Roman"/>
                <a:cs typeface="Times New Roman"/>
              </a:rPr>
              <a:t>a</a:t>
            </a:r>
            <a:r>
              <a:rPr sz="1950" spc="40" dirty="0">
                <a:latin typeface="Times New Roman"/>
                <a:cs typeface="Times New Roman"/>
              </a:rPr>
              <a:t> </a:t>
            </a:r>
            <a:r>
              <a:rPr sz="1950" dirty="0">
                <a:latin typeface="Times New Roman"/>
                <a:cs typeface="Times New Roman"/>
              </a:rPr>
              <a:t>project</a:t>
            </a:r>
            <a:r>
              <a:rPr sz="1950" spc="60" dirty="0">
                <a:latin typeface="Times New Roman"/>
                <a:cs typeface="Times New Roman"/>
              </a:rPr>
              <a:t> </a:t>
            </a:r>
            <a:r>
              <a:rPr sz="1950" spc="-10" dirty="0">
                <a:latin typeface="Times New Roman"/>
                <a:cs typeface="Times New Roman"/>
              </a:rPr>
              <a:t>simultaneously, </a:t>
            </a:r>
            <a:r>
              <a:rPr sz="1950" dirty="0">
                <a:latin typeface="Times New Roman"/>
                <a:cs typeface="Times New Roman"/>
              </a:rPr>
              <a:t>providing</a:t>
            </a:r>
            <a:r>
              <a:rPr sz="1950" spc="10" dirty="0">
                <a:latin typeface="Times New Roman"/>
                <a:cs typeface="Times New Roman"/>
              </a:rPr>
              <a:t> </a:t>
            </a:r>
            <a:r>
              <a:rPr sz="1950" dirty="0">
                <a:latin typeface="Times New Roman"/>
                <a:cs typeface="Times New Roman"/>
              </a:rPr>
              <a:t>tools</a:t>
            </a:r>
            <a:r>
              <a:rPr sz="1950" spc="35" dirty="0">
                <a:latin typeface="Times New Roman"/>
                <a:cs typeface="Times New Roman"/>
              </a:rPr>
              <a:t> </a:t>
            </a:r>
            <a:r>
              <a:rPr sz="1950" dirty="0">
                <a:latin typeface="Times New Roman"/>
                <a:cs typeface="Times New Roman"/>
              </a:rPr>
              <a:t>to</a:t>
            </a:r>
            <a:r>
              <a:rPr sz="1950" spc="60" dirty="0">
                <a:latin typeface="Times New Roman"/>
                <a:cs typeface="Times New Roman"/>
              </a:rPr>
              <a:t> </a:t>
            </a:r>
            <a:r>
              <a:rPr sz="1950" dirty="0">
                <a:latin typeface="Times New Roman"/>
                <a:cs typeface="Times New Roman"/>
              </a:rPr>
              <a:t>collaborate,</a:t>
            </a:r>
            <a:r>
              <a:rPr sz="1950" spc="35" dirty="0">
                <a:latin typeface="Times New Roman"/>
                <a:cs typeface="Times New Roman"/>
              </a:rPr>
              <a:t> </a:t>
            </a:r>
            <a:r>
              <a:rPr sz="1950" dirty="0">
                <a:latin typeface="Times New Roman"/>
                <a:cs typeface="Times New Roman"/>
              </a:rPr>
              <a:t>merge</a:t>
            </a:r>
            <a:r>
              <a:rPr sz="1950" spc="70" dirty="0">
                <a:latin typeface="Times New Roman"/>
                <a:cs typeface="Times New Roman"/>
              </a:rPr>
              <a:t> </a:t>
            </a:r>
            <a:r>
              <a:rPr sz="1950" dirty="0">
                <a:latin typeface="Times New Roman"/>
                <a:cs typeface="Times New Roman"/>
              </a:rPr>
              <a:t>changes,</a:t>
            </a:r>
            <a:r>
              <a:rPr sz="1950" spc="55" dirty="0">
                <a:latin typeface="Times New Roman"/>
                <a:cs typeface="Times New Roman"/>
              </a:rPr>
              <a:t> </a:t>
            </a:r>
            <a:r>
              <a:rPr sz="1950" dirty="0">
                <a:latin typeface="Times New Roman"/>
                <a:cs typeface="Times New Roman"/>
              </a:rPr>
              <a:t>and</a:t>
            </a:r>
            <a:r>
              <a:rPr sz="1950" spc="60" dirty="0">
                <a:latin typeface="Times New Roman"/>
                <a:cs typeface="Times New Roman"/>
              </a:rPr>
              <a:t> </a:t>
            </a:r>
            <a:r>
              <a:rPr sz="1950" dirty="0">
                <a:latin typeface="Times New Roman"/>
                <a:cs typeface="Times New Roman"/>
              </a:rPr>
              <a:t>manage</a:t>
            </a:r>
            <a:r>
              <a:rPr sz="1950" spc="90" dirty="0">
                <a:latin typeface="Times New Roman"/>
                <a:cs typeface="Times New Roman"/>
              </a:rPr>
              <a:t> </a:t>
            </a:r>
            <a:r>
              <a:rPr sz="1950" dirty="0">
                <a:latin typeface="Times New Roman"/>
                <a:cs typeface="Times New Roman"/>
              </a:rPr>
              <a:t>different</a:t>
            </a:r>
            <a:r>
              <a:rPr sz="1950" spc="40" dirty="0">
                <a:latin typeface="Times New Roman"/>
                <a:cs typeface="Times New Roman"/>
              </a:rPr>
              <a:t> </a:t>
            </a:r>
            <a:r>
              <a:rPr sz="1950" dirty="0">
                <a:latin typeface="Times New Roman"/>
                <a:cs typeface="Times New Roman"/>
              </a:rPr>
              <a:t>versions</a:t>
            </a:r>
            <a:r>
              <a:rPr sz="1950" spc="40" dirty="0">
                <a:latin typeface="Times New Roman"/>
                <a:cs typeface="Times New Roman"/>
              </a:rPr>
              <a:t> </a:t>
            </a:r>
            <a:r>
              <a:rPr sz="1950" dirty="0">
                <a:latin typeface="Times New Roman"/>
                <a:cs typeface="Times New Roman"/>
              </a:rPr>
              <a:t>of</a:t>
            </a:r>
            <a:r>
              <a:rPr sz="1950" spc="50" dirty="0">
                <a:latin typeface="Times New Roman"/>
                <a:cs typeface="Times New Roman"/>
              </a:rPr>
              <a:t> </a:t>
            </a:r>
            <a:r>
              <a:rPr sz="1950" spc="-20" dirty="0">
                <a:latin typeface="Times New Roman"/>
                <a:cs typeface="Times New Roman"/>
              </a:rPr>
              <a:t>code </a:t>
            </a:r>
            <a:r>
              <a:rPr sz="1950" spc="-10" dirty="0">
                <a:latin typeface="Times New Roman"/>
                <a:cs typeface="Times New Roman"/>
              </a:rPr>
              <a:t>efficiently</a:t>
            </a:r>
            <a:r>
              <a:rPr sz="2650" spc="-10" dirty="0">
                <a:latin typeface="Arial MT"/>
                <a:cs typeface="Arial MT"/>
              </a:rPr>
              <a:t>.</a:t>
            </a:r>
            <a:endParaRPr sz="2650">
              <a:latin typeface="Arial MT"/>
              <a:cs typeface="Arial MT"/>
            </a:endParaRPr>
          </a:p>
          <a:p>
            <a:pPr marL="12700" marR="413384" indent="-10160">
              <a:lnSpc>
                <a:spcPct val="100000"/>
              </a:lnSpc>
              <a:spcBef>
                <a:spcPts val="40"/>
              </a:spcBef>
              <a:buSzPct val="97435"/>
              <a:buFont typeface="Arial MT"/>
              <a:buChar char="•"/>
              <a:tabLst>
                <a:tab pos="99060" algn="l"/>
              </a:tabLst>
            </a:pPr>
            <a:r>
              <a:rPr sz="1950" dirty="0">
                <a:latin typeface="Times New Roman"/>
                <a:cs typeface="Times New Roman"/>
              </a:rPr>
              <a:t>	GitHub</a:t>
            </a:r>
            <a:r>
              <a:rPr sz="1950" spc="40" dirty="0">
                <a:latin typeface="Times New Roman"/>
                <a:cs typeface="Times New Roman"/>
              </a:rPr>
              <a:t> </a:t>
            </a:r>
            <a:r>
              <a:rPr sz="1950" dirty="0">
                <a:latin typeface="Times New Roman"/>
                <a:cs typeface="Times New Roman"/>
              </a:rPr>
              <a:t>Pages</a:t>
            </a:r>
            <a:r>
              <a:rPr sz="1950" spc="45" dirty="0">
                <a:latin typeface="Times New Roman"/>
                <a:cs typeface="Times New Roman"/>
              </a:rPr>
              <a:t> </a:t>
            </a:r>
            <a:r>
              <a:rPr sz="1950" dirty="0">
                <a:latin typeface="Times New Roman"/>
                <a:cs typeface="Times New Roman"/>
              </a:rPr>
              <a:t>is</a:t>
            </a:r>
            <a:r>
              <a:rPr sz="1950" spc="45" dirty="0">
                <a:latin typeface="Times New Roman"/>
                <a:cs typeface="Times New Roman"/>
              </a:rPr>
              <a:t> </a:t>
            </a:r>
            <a:r>
              <a:rPr sz="1950" dirty="0">
                <a:latin typeface="Times New Roman"/>
                <a:cs typeface="Times New Roman"/>
              </a:rPr>
              <a:t>a</a:t>
            </a:r>
            <a:r>
              <a:rPr sz="1950" spc="30" dirty="0">
                <a:latin typeface="Times New Roman"/>
                <a:cs typeface="Times New Roman"/>
              </a:rPr>
              <a:t> </a:t>
            </a:r>
            <a:r>
              <a:rPr sz="1950" dirty="0">
                <a:latin typeface="Times New Roman"/>
                <a:cs typeface="Times New Roman"/>
              </a:rPr>
              <a:t>feature</a:t>
            </a:r>
            <a:r>
              <a:rPr sz="1950" spc="35" dirty="0">
                <a:latin typeface="Times New Roman"/>
                <a:cs typeface="Times New Roman"/>
              </a:rPr>
              <a:t> </a:t>
            </a:r>
            <a:r>
              <a:rPr sz="1950" dirty="0">
                <a:latin typeface="Times New Roman"/>
                <a:cs typeface="Times New Roman"/>
              </a:rPr>
              <a:t>provided</a:t>
            </a:r>
            <a:r>
              <a:rPr sz="1950" spc="20" dirty="0">
                <a:latin typeface="Times New Roman"/>
                <a:cs typeface="Times New Roman"/>
              </a:rPr>
              <a:t> </a:t>
            </a:r>
            <a:r>
              <a:rPr sz="1950" dirty="0">
                <a:latin typeface="Times New Roman"/>
                <a:cs typeface="Times New Roman"/>
              </a:rPr>
              <a:t>by</a:t>
            </a:r>
            <a:r>
              <a:rPr sz="1950" spc="45" dirty="0">
                <a:latin typeface="Times New Roman"/>
                <a:cs typeface="Times New Roman"/>
              </a:rPr>
              <a:t> </a:t>
            </a:r>
            <a:r>
              <a:rPr sz="1950" dirty="0">
                <a:latin typeface="Times New Roman"/>
                <a:cs typeface="Times New Roman"/>
              </a:rPr>
              <a:t>GitHub</a:t>
            </a:r>
            <a:r>
              <a:rPr sz="1950" spc="45" dirty="0">
                <a:latin typeface="Times New Roman"/>
                <a:cs typeface="Times New Roman"/>
              </a:rPr>
              <a:t> </a:t>
            </a:r>
            <a:r>
              <a:rPr sz="1950" dirty="0">
                <a:latin typeface="Times New Roman"/>
                <a:cs typeface="Times New Roman"/>
              </a:rPr>
              <a:t>that</a:t>
            </a:r>
            <a:r>
              <a:rPr sz="1950" spc="45" dirty="0">
                <a:latin typeface="Times New Roman"/>
                <a:cs typeface="Times New Roman"/>
              </a:rPr>
              <a:t> </a:t>
            </a:r>
            <a:r>
              <a:rPr sz="1950" dirty="0">
                <a:latin typeface="Times New Roman"/>
                <a:cs typeface="Times New Roman"/>
              </a:rPr>
              <a:t>allows</a:t>
            </a:r>
            <a:r>
              <a:rPr sz="1950" spc="45" dirty="0">
                <a:latin typeface="Times New Roman"/>
                <a:cs typeface="Times New Roman"/>
              </a:rPr>
              <a:t> </a:t>
            </a:r>
            <a:r>
              <a:rPr sz="1950" dirty="0">
                <a:latin typeface="Times New Roman"/>
                <a:cs typeface="Times New Roman"/>
              </a:rPr>
              <a:t>you</a:t>
            </a:r>
            <a:r>
              <a:rPr sz="1950" spc="45" dirty="0">
                <a:latin typeface="Times New Roman"/>
                <a:cs typeface="Times New Roman"/>
              </a:rPr>
              <a:t> </a:t>
            </a:r>
            <a:r>
              <a:rPr sz="1950" dirty="0">
                <a:latin typeface="Times New Roman"/>
                <a:cs typeface="Times New Roman"/>
              </a:rPr>
              <a:t>to</a:t>
            </a:r>
            <a:r>
              <a:rPr sz="1950" spc="45" dirty="0">
                <a:latin typeface="Times New Roman"/>
                <a:cs typeface="Times New Roman"/>
              </a:rPr>
              <a:t> </a:t>
            </a:r>
            <a:r>
              <a:rPr sz="1950" dirty="0">
                <a:latin typeface="Times New Roman"/>
                <a:cs typeface="Times New Roman"/>
              </a:rPr>
              <a:t>host</a:t>
            </a:r>
            <a:r>
              <a:rPr sz="1950" spc="25" dirty="0">
                <a:latin typeface="Times New Roman"/>
                <a:cs typeface="Times New Roman"/>
              </a:rPr>
              <a:t> </a:t>
            </a:r>
            <a:r>
              <a:rPr sz="1950" dirty="0">
                <a:latin typeface="Times New Roman"/>
                <a:cs typeface="Times New Roman"/>
              </a:rPr>
              <a:t>static</a:t>
            </a:r>
            <a:r>
              <a:rPr sz="1950" spc="35" dirty="0">
                <a:latin typeface="Times New Roman"/>
                <a:cs typeface="Times New Roman"/>
              </a:rPr>
              <a:t> </a:t>
            </a:r>
            <a:r>
              <a:rPr sz="1950" spc="-10" dirty="0">
                <a:latin typeface="Times New Roman"/>
                <a:cs typeface="Times New Roman"/>
              </a:rPr>
              <a:t>websites </a:t>
            </a:r>
            <a:r>
              <a:rPr sz="1950" dirty="0">
                <a:latin typeface="Times New Roman"/>
                <a:cs typeface="Times New Roman"/>
              </a:rPr>
              <a:t>directly</a:t>
            </a:r>
            <a:r>
              <a:rPr sz="1950" spc="30" dirty="0">
                <a:latin typeface="Times New Roman"/>
                <a:cs typeface="Times New Roman"/>
              </a:rPr>
              <a:t> </a:t>
            </a:r>
            <a:r>
              <a:rPr sz="1950" dirty="0">
                <a:latin typeface="Times New Roman"/>
                <a:cs typeface="Times New Roman"/>
              </a:rPr>
              <a:t>from</a:t>
            </a:r>
            <a:r>
              <a:rPr sz="1950" spc="55" dirty="0">
                <a:latin typeface="Times New Roman"/>
                <a:cs typeface="Times New Roman"/>
              </a:rPr>
              <a:t> </a:t>
            </a:r>
            <a:r>
              <a:rPr sz="1950" dirty="0">
                <a:latin typeface="Times New Roman"/>
                <a:cs typeface="Times New Roman"/>
              </a:rPr>
              <a:t>a</a:t>
            </a:r>
            <a:r>
              <a:rPr sz="1950" spc="45" dirty="0">
                <a:latin typeface="Times New Roman"/>
                <a:cs typeface="Times New Roman"/>
              </a:rPr>
              <a:t> </a:t>
            </a:r>
            <a:r>
              <a:rPr sz="1950" dirty="0">
                <a:latin typeface="Times New Roman"/>
                <a:cs typeface="Times New Roman"/>
              </a:rPr>
              <a:t>GitHub</a:t>
            </a:r>
            <a:r>
              <a:rPr sz="1950" spc="30" dirty="0">
                <a:latin typeface="Times New Roman"/>
                <a:cs typeface="Times New Roman"/>
              </a:rPr>
              <a:t> </a:t>
            </a:r>
            <a:r>
              <a:rPr sz="1950" spc="-10" dirty="0">
                <a:latin typeface="Times New Roman"/>
                <a:cs typeface="Times New Roman"/>
              </a:rPr>
              <a:t>repository</a:t>
            </a:r>
            <a:r>
              <a:rPr sz="2650" spc="-10" dirty="0">
                <a:latin typeface="Arial MT"/>
                <a:cs typeface="Arial MT"/>
              </a:rPr>
              <a:t>.</a:t>
            </a:r>
            <a:r>
              <a:rPr sz="1950" spc="-10" dirty="0">
                <a:latin typeface="Times New Roman"/>
                <a:cs typeface="Times New Roman"/>
              </a:rPr>
              <a:t>.</a:t>
            </a:r>
            <a:endParaRPr sz="1950">
              <a:latin typeface="Times New Roman"/>
              <a:cs typeface="Times New Roman"/>
            </a:endParaRPr>
          </a:p>
        </p:txBody>
      </p:sp>
      <p:sp>
        <p:nvSpPr>
          <p:cNvPr id="4" name="object 4"/>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dirty="0"/>
              <a:t>Technology</a:t>
            </a:r>
            <a:r>
              <a:rPr spc="5" dirty="0"/>
              <a:t> </a:t>
            </a:r>
            <a:r>
              <a:rPr spc="-10" dirty="0"/>
              <a:t>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76465" y="1124217"/>
            <a:ext cx="8618220" cy="4954270"/>
          </a:xfrm>
          <a:prstGeom prst="rect">
            <a:avLst/>
          </a:prstGeom>
        </p:spPr>
        <p:txBody>
          <a:bodyPr vert="horz" wrap="square" lIns="0" tIns="150495" rIns="0" bIns="0" rtlCol="0">
            <a:spAutoFit/>
          </a:bodyPr>
          <a:lstStyle/>
          <a:p>
            <a:pPr marL="12700">
              <a:lnSpc>
                <a:spcPct val="100000"/>
              </a:lnSpc>
              <a:spcBef>
                <a:spcPts val="1185"/>
              </a:spcBef>
            </a:pPr>
            <a:r>
              <a:rPr sz="1950" b="1" dirty="0">
                <a:latin typeface="Times New Roman"/>
                <a:cs typeface="Times New Roman"/>
              </a:rPr>
              <a:t>Pre</a:t>
            </a:r>
            <a:r>
              <a:rPr lang="en-US" sz="1950" b="1" dirty="0">
                <a:latin typeface="Times New Roman"/>
                <a:cs typeface="Times New Roman"/>
              </a:rPr>
              <a:t>-</a:t>
            </a:r>
            <a:r>
              <a:rPr sz="1950" b="1" dirty="0">
                <a:latin typeface="Times New Roman"/>
                <a:cs typeface="Times New Roman"/>
              </a:rPr>
              <a:t>requisites</a:t>
            </a:r>
            <a:r>
              <a:rPr sz="1950" b="1" spc="55" dirty="0">
                <a:latin typeface="Times New Roman"/>
                <a:cs typeface="Times New Roman"/>
              </a:rPr>
              <a:t> </a:t>
            </a:r>
            <a:r>
              <a:rPr sz="1950" b="1" dirty="0">
                <a:latin typeface="Times New Roman"/>
                <a:cs typeface="Times New Roman"/>
              </a:rPr>
              <a:t>for</a:t>
            </a:r>
            <a:r>
              <a:rPr sz="1950" b="1" spc="40" dirty="0">
                <a:latin typeface="Times New Roman"/>
                <a:cs typeface="Times New Roman"/>
              </a:rPr>
              <a:t> </a:t>
            </a:r>
            <a:r>
              <a:rPr sz="1950" b="1" dirty="0">
                <a:latin typeface="Times New Roman"/>
                <a:cs typeface="Times New Roman"/>
              </a:rPr>
              <a:t>Setting</a:t>
            </a:r>
            <a:r>
              <a:rPr sz="1950" b="1" spc="60" dirty="0">
                <a:latin typeface="Times New Roman"/>
                <a:cs typeface="Times New Roman"/>
              </a:rPr>
              <a:t> </a:t>
            </a:r>
            <a:r>
              <a:rPr sz="1950" b="1" dirty="0">
                <a:latin typeface="Times New Roman"/>
                <a:cs typeface="Times New Roman"/>
              </a:rPr>
              <a:t>Up</a:t>
            </a:r>
            <a:r>
              <a:rPr sz="1950" b="1" spc="65" dirty="0">
                <a:latin typeface="Times New Roman"/>
                <a:cs typeface="Times New Roman"/>
              </a:rPr>
              <a:t> </a:t>
            </a:r>
            <a:r>
              <a:rPr sz="1950" b="1" dirty="0">
                <a:latin typeface="Times New Roman"/>
                <a:cs typeface="Times New Roman"/>
              </a:rPr>
              <a:t>the</a:t>
            </a:r>
            <a:r>
              <a:rPr sz="1950" b="1" spc="45" dirty="0">
                <a:latin typeface="Times New Roman"/>
                <a:cs typeface="Times New Roman"/>
              </a:rPr>
              <a:t> </a:t>
            </a:r>
            <a:r>
              <a:rPr lang="en-US" sz="1950" b="1" spc="45" dirty="0">
                <a:latin typeface="Times New Roman"/>
                <a:cs typeface="Times New Roman"/>
              </a:rPr>
              <a:t>Online Bookstore </a:t>
            </a:r>
            <a:r>
              <a:rPr sz="1950" b="1" dirty="0">
                <a:latin typeface="Times New Roman"/>
                <a:cs typeface="Times New Roman"/>
              </a:rPr>
              <a:t>Website</a:t>
            </a:r>
            <a:r>
              <a:rPr sz="1950" b="1" spc="45" dirty="0">
                <a:latin typeface="Times New Roman"/>
                <a:cs typeface="Times New Roman"/>
              </a:rPr>
              <a:t> </a:t>
            </a:r>
            <a:r>
              <a:rPr sz="1950" b="1" spc="-50" dirty="0">
                <a:latin typeface="Times New Roman"/>
                <a:cs typeface="Times New Roman"/>
              </a:rPr>
              <a:t>:</a:t>
            </a:r>
            <a:endParaRPr sz="1950" dirty="0">
              <a:latin typeface="Times New Roman"/>
              <a:cs typeface="Times New Roman"/>
            </a:endParaRPr>
          </a:p>
          <a:p>
            <a:pPr marL="12700">
              <a:lnSpc>
                <a:spcPct val="100000"/>
              </a:lnSpc>
              <a:spcBef>
                <a:spcPts val="1090"/>
              </a:spcBef>
            </a:pPr>
            <a:r>
              <a:rPr sz="1950" dirty="0">
                <a:latin typeface="Times New Roman"/>
                <a:cs typeface="Times New Roman"/>
              </a:rPr>
              <a:t>Before</a:t>
            </a:r>
            <a:r>
              <a:rPr sz="1950" spc="40" dirty="0">
                <a:latin typeface="Times New Roman"/>
                <a:cs typeface="Times New Roman"/>
              </a:rPr>
              <a:t> </a:t>
            </a:r>
            <a:r>
              <a:rPr sz="1950" dirty="0">
                <a:latin typeface="Times New Roman"/>
                <a:cs typeface="Times New Roman"/>
              </a:rPr>
              <a:t>starting</a:t>
            </a:r>
            <a:r>
              <a:rPr sz="1950" spc="50" dirty="0">
                <a:latin typeface="Times New Roman"/>
                <a:cs typeface="Times New Roman"/>
              </a:rPr>
              <a:t> </a:t>
            </a:r>
            <a:r>
              <a:rPr sz="1950" dirty="0">
                <a:latin typeface="Times New Roman"/>
                <a:cs typeface="Times New Roman"/>
              </a:rPr>
              <a:t>the</a:t>
            </a:r>
            <a:r>
              <a:rPr sz="1950" spc="40" dirty="0">
                <a:latin typeface="Times New Roman"/>
                <a:cs typeface="Times New Roman"/>
              </a:rPr>
              <a:t> </a:t>
            </a:r>
            <a:r>
              <a:rPr sz="1950" dirty="0">
                <a:latin typeface="Times New Roman"/>
                <a:cs typeface="Times New Roman"/>
              </a:rPr>
              <a:t>project,</a:t>
            </a:r>
            <a:r>
              <a:rPr sz="1950" spc="30" dirty="0">
                <a:latin typeface="Times New Roman"/>
                <a:cs typeface="Times New Roman"/>
              </a:rPr>
              <a:t> </a:t>
            </a:r>
            <a:r>
              <a:rPr sz="1950" dirty="0">
                <a:latin typeface="Times New Roman"/>
                <a:cs typeface="Times New Roman"/>
              </a:rPr>
              <a:t>ensure</a:t>
            </a:r>
            <a:r>
              <a:rPr sz="1950" spc="60" dirty="0">
                <a:latin typeface="Times New Roman"/>
                <a:cs typeface="Times New Roman"/>
              </a:rPr>
              <a:t> </a:t>
            </a:r>
            <a:r>
              <a:rPr sz="1950" dirty="0">
                <a:latin typeface="Times New Roman"/>
                <a:cs typeface="Times New Roman"/>
              </a:rPr>
              <a:t>you</a:t>
            </a:r>
            <a:r>
              <a:rPr sz="1950" spc="30" dirty="0">
                <a:latin typeface="Times New Roman"/>
                <a:cs typeface="Times New Roman"/>
              </a:rPr>
              <a:t> </a:t>
            </a:r>
            <a:r>
              <a:rPr sz="1950" dirty="0">
                <a:latin typeface="Times New Roman"/>
                <a:cs typeface="Times New Roman"/>
              </a:rPr>
              <a:t>have</a:t>
            </a:r>
            <a:r>
              <a:rPr sz="1950" spc="40" dirty="0">
                <a:latin typeface="Times New Roman"/>
                <a:cs typeface="Times New Roman"/>
              </a:rPr>
              <a:t> </a:t>
            </a:r>
            <a:r>
              <a:rPr sz="1950" dirty="0">
                <a:latin typeface="Times New Roman"/>
                <a:cs typeface="Times New Roman"/>
              </a:rPr>
              <a:t>the</a:t>
            </a:r>
            <a:r>
              <a:rPr sz="1950" spc="40" dirty="0">
                <a:latin typeface="Times New Roman"/>
                <a:cs typeface="Times New Roman"/>
              </a:rPr>
              <a:t> </a:t>
            </a:r>
            <a:r>
              <a:rPr sz="1950" dirty="0">
                <a:latin typeface="Times New Roman"/>
                <a:cs typeface="Times New Roman"/>
              </a:rPr>
              <a:t>following</a:t>
            </a:r>
            <a:r>
              <a:rPr sz="1950" spc="30" dirty="0">
                <a:latin typeface="Times New Roman"/>
                <a:cs typeface="Times New Roman"/>
              </a:rPr>
              <a:t> </a:t>
            </a:r>
            <a:r>
              <a:rPr sz="1950" dirty="0">
                <a:latin typeface="Times New Roman"/>
                <a:cs typeface="Times New Roman"/>
              </a:rPr>
              <a:t>installed</a:t>
            </a:r>
            <a:r>
              <a:rPr sz="1950" spc="50" dirty="0">
                <a:latin typeface="Times New Roman"/>
                <a:cs typeface="Times New Roman"/>
              </a:rPr>
              <a:t> </a:t>
            </a:r>
            <a:r>
              <a:rPr sz="1950" dirty="0">
                <a:latin typeface="Times New Roman"/>
                <a:cs typeface="Times New Roman"/>
              </a:rPr>
              <a:t>and</a:t>
            </a:r>
            <a:r>
              <a:rPr sz="1950" spc="50" dirty="0">
                <a:latin typeface="Times New Roman"/>
                <a:cs typeface="Times New Roman"/>
              </a:rPr>
              <a:t> </a:t>
            </a:r>
            <a:r>
              <a:rPr sz="1950" dirty="0">
                <a:latin typeface="Times New Roman"/>
                <a:cs typeface="Times New Roman"/>
              </a:rPr>
              <a:t>set</a:t>
            </a:r>
            <a:r>
              <a:rPr sz="1950" spc="60" dirty="0">
                <a:latin typeface="Times New Roman"/>
                <a:cs typeface="Times New Roman"/>
              </a:rPr>
              <a:t> </a:t>
            </a:r>
            <a:r>
              <a:rPr sz="1950" spc="-25" dirty="0">
                <a:latin typeface="Times New Roman"/>
                <a:cs typeface="Times New Roman"/>
              </a:rPr>
              <a:t>up:</a:t>
            </a:r>
            <a:endParaRPr sz="1950" dirty="0">
              <a:latin typeface="Times New Roman"/>
              <a:cs typeface="Times New Roman"/>
            </a:endParaRPr>
          </a:p>
          <a:p>
            <a:pPr marL="12700" marR="320675">
              <a:lnSpc>
                <a:spcPct val="101600"/>
              </a:lnSpc>
              <a:spcBef>
                <a:spcPts val="1055"/>
              </a:spcBef>
            </a:pPr>
            <a:r>
              <a:rPr sz="1950" b="1" dirty="0">
                <a:latin typeface="Times New Roman"/>
                <a:cs typeface="Times New Roman"/>
              </a:rPr>
              <a:t>Git:</a:t>
            </a:r>
            <a:r>
              <a:rPr sz="1950" b="1" spc="45" dirty="0">
                <a:latin typeface="Times New Roman"/>
                <a:cs typeface="Times New Roman"/>
              </a:rPr>
              <a:t> </a:t>
            </a:r>
            <a:r>
              <a:rPr sz="1950" dirty="0">
                <a:latin typeface="Times New Roman"/>
                <a:cs typeface="Times New Roman"/>
              </a:rPr>
              <a:t>Download</a:t>
            </a:r>
            <a:r>
              <a:rPr sz="1950" spc="50" dirty="0">
                <a:latin typeface="Times New Roman"/>
                <a:cs typeface="Times New Roman"/>
              </a:rPr>
              <a:t> </a:t>
            </a:r>
            <a:r>
              <a:rPr sz="1950" dirty="0">
                <a:latin typeface="Times New Roman"/>
                <a:cs typeface="Times New Roman"/>
              </a:rPr>
              <a:t>and</a:t>
            </a:r>
            <a:r>
              <a:rPr sz="1950" spc="75" dirty="0">
                <a:latin typeface="Times New Roman"/>
                <a:cs typeface="Times New Roman"/>
              </a:rPr>
              <a:t> </a:t>
            </a:r>
            <a:r>
              <a:rPr sz="1950" dirty="0">
                <a:latin typeface="Times New Roman"/>
                <a:cs typeface="Times New Roman"/>
              </a:rPr>
              <a:t>install</a:t>
            </a:r>
            <a:r>
              <a:rPr sz="1950" spc="35" dirty="0">
                <a:latin typeface="Times New Roman"/>
                <a:cs typeface="Times New Roman"/>
              </a:rPr>
              <a:t> </a:t>
            </a:r>
            <a:r>
              <a:rPr sz="1950" dirty="0">
                <a:latin typeface="Times New Roman"/>
                <a:cs typeface="Times New Roman"/>
              </a:rPr>
              <a:t>Git</a:t>
            </a:r>
            <a:r>
              <a:rPr sz="1950" spc="35" dirty="0">
                <a:latin typeface="Times New Roman"/>
                <a:cs typeface="Times New Roman"/>
              </a:rPr>
              <a:t> </a:t>
            </a:r>
            <a:r>
              <a:rPr sz="1950" dirty="0">
                <a:latin typeface="Times New Roman"/>
                <a:cs typeface="Times New Roman"/>
              </a:rPr>
              <a:t>from</a:t>
            </a:r>
            <a:r>
              <a:rPr sz="1950" spc="60" dirty="0">
                <a:latin typeface="Times New Roman"/>
                <a:cs typeface="Times New Roman"/>
              </a:rPr>
              <a:t> </a:t>
            </a:r>
            <a:r>
              <a:rPr sz="1950" b="1" u="sng" dirty="0">
                <a:solidFill>
                  <a:srgbClr val="0000FF"/>
                </a:solidFill>
                <a:uFill>
                  <a:solidFill>
                    <a:srgbClr val="0000FF"/>
                  </a:solidFill>
                </a:uFill>
                <a:latin typeface="Times New Roman"/>
                <a:cs typeface="Times New Roman"/>
              </a:rPr>
              <a:t>git-scm.com</a:t>
            </a:r>
            <a:r>
              <a:rPr sz="1950" b="1" spc="65" dirty="0">
                <a:solidFill>
                  <a:srgbClr val="0000FF"/>
                </a:solidFill>
                <a:latin typeface="Times New Roman"/>
                <a:cs typeface="Times New Roman"/>
              </a:rPr>
              <a:t> </a:t>
            </a:r>
            <a:r>
              <a:rPr sz="1950" dirty="0">
                <a:latin typeface="Times New Roman"/>
                <a:cs typeface="Times New Roman"/>
              </a:rPr>
              <a:t>to</a:t>
            </a:r>
            <a:r>
              <a:rPr sz="1950" spc="30" dirty="0">
                <a:latin typeface="Times New Roman"/>
                <a:cs typeface="Times New Roman"/>
              </a:rPr>
              <a:t> </a:t>
            </a:r>
            <a:r>
              <a:rPr sz="1950" dirty="0">
                <a:latin typeface="Times New Roman"/>
                <a:cs typeface="Times New Roman"/>
              </a:rPr>
              <a:t>manage</a:t>
            </a:r>
            <a:r>
              <a:rPr sz="1950" spc="85" dirty="0">
                <a:latin typeface="Times New Roman"/>
                <a:cs typeface="Times New Roman"/>
              </a:rPr>
              <a:t> </a:t>
            </a:r>
            <a:r>
              <a:rPr sz="1950" dirty="0">
                <a:latin typeface="Times New Roman"/>
                <a:cs typeface="Times New Roman"/>
              </a:rPr>
              <a:t>version</a:t>
            </a:r>
            <a:r>
              <a:rPr sz="1950" spc="25" dirty="0">
                <a:latin typeface="Times New Roman"/>
                <a:cs typeface="Times New Roman"/>
              </a:rPr>
              <a:t> </a:t>
            </a:r>
            <a:r>
              <a:rPr sz="1950" dirty="0">
                <a:latin typeface="Times New Roman"/>
                <a:cs typeface="Times New Roman"/>
              </a:rPr>
              <a:t>control.</a:t>
            </a:r>
            <a:r>
              <a:rPr sz="1950" spc="55" dirty="0">
                <a:latin typeface="Times New Roman"/>
                <a:cs typeface="Times New Roman"/>
              </a:rPr>
              <a:t> </a:t>
            </a:r>
            <a:r>
              <a:rPr sz="1950" spc="-10" dirty="0">
                <a:latin typeface="Times New Roman"/>
                <a:cs typeface="Times New Roman"/>
              </a:rPr>
              <a:t>After </a:t>
            </a:r>
            <a:r>
              <a:rPr sz="1950" dirty="0">
                <a:latin typeface="Times New Roman"/>
                <a:cs typeface="Times New Roman"/>
              </a:rPr>
              <a:t>installation,</a:t>
            </a:r>
            <a:r>
              <a:rPr sz="1950" spc="50" dirty="0">
                <a:latin typeface="Times New Roman"/>
                <a:cs typeface="Times New Roman"/>
              </a:rPr>
              <a:t> </a:t>
            </a:r>
            <a:r>
              <a:rPr sz="1950" dirty="0">
                <a:latin typeface="Times New Roman"/>
                <a:cs typeface="Times New Roman"/>
              </a:rPr>
              <a:t>verify</a:t>
            </a:r>
            <a:r>
              <a:rPr sz="1950" spc="25" dirty="0">
                <a:latin typeface="Times New Roman"/>
                <a:cs typeface="Times New Roman"/>
              </a:rPr>
              <a:t> </a:t>
            </a:r>
            <a:r>
              <a:rPr sz="1950" dirty="0">
                <a:latin typeface="Times New Roman"/>
                <a:cs typeface="Times New Roman"/>
              </a:rPr>
              <a:t>it</a:t>
            </a:r>
            <a:r>
              <a:rPr sz="1950" spc="60" dirty="0">
                <a:latin typeface="Times New Roman"/>
                <a:cs typeface="Times New Roman"/>
              </a:rPr>
              <a:t> </a:t>
            </a:r>
            <a:r>
              <a:rPr sz="1950" dirty="0">
                <a:latin typeface="Times New Roman"/>
                <a:cs typeface="Times New Roman"/>
              </a:rPr>
              <a:t>by</a:t>
            </a:r>
            <a:r>
              <a:rPr sz="1950" spc="50" dirty="0">
                <a:latin typeface="Times New Roman"/>
                <a:cs typeface="Times New Roman"/>
              </a:rPr>
              <a:t> </a:t>
            </a:r>
            <a:r>
              <a:rPr sz="1950" dirty="0">
                <a:latin typeface="Times New Roman"/>
                <a:cs typeface="Times New Roman"/>
              </a:rPr>
              <a:t>running</a:t>
            </a:r>
            <a:r>
              <a:rPr sz="1950" spc="30" dirty="0">
                <a:latin typeface="Times New Roman"/>
                <a:cs typeface="Times New Roman"/>
              </a:rPr>
              <a:t> </a:t>
            </a:r>
            <a:r>
              <a:rPr sz="1950" dirty="0">
                <a:latin typeface="Times New Roman"/>
                <a:cs typeface="Times New Roman"/>
              </a:rPr>
              <a:t>git</a:t>
            </a:r>
            <a:r>
              <a:rPr sz="1950" spc="30" dirty="0">
                <a:latin typeface="Times New Roman"/>
                <a:cs typeface="Times New Roman"/>
              </a:rPr>
              <a:t> </a:t>
            </a:r>
            <a:r>
              <a:rPr sz="1950" dirty="0">
                <a:latin typeface="Times New Roman"/>
                <a:cs typeface="Times New Roman"/>
              </a:rPr>
              <a:t>-</a:t>
            </a:r>
            <a:r>
              <a:rPr sz="1950" spc="-10" dirty="0">
                <a:latin typeface="Times New Roman"/>
                <a:cs typeface="Times New Roman"/>
              </a:rPr>
              <a:t>-</a:t>
            </a:r>
            <a:r>
              <a:rPr sz="1950" dirty="0">
                <a:latin typeface="Times New Roman"/>
                <a:cs typeface="Times New Roman"/>
              </a:rPr>
              <a:t>version</a:t>
            </a:r>
            <a:r>
              <a:rPr sz="1950" spc="55" dirty="0">
                <a:latin typeface="Times New Roman"/>
                <a:cs typeface="Times New Roman"/>
              </a:rPr>
              <a:t> </a:t>
            </a:r>
            <a:r>
              <a:rPr sz="1950" dirty="0">
                <a:latin typeface="Times New Roman"/>
                <a:cs typeface="Times New Roman"/>
              </a:rPr>
              <a:t>in</a:t>
            </a:r>
            <a:r>
              <a:rPr sz="1950" spc="40" dirty="0">
                <a:latin typeface="Times New Roman"/>
                <a:cs typeface="Times New Roman"/>
              </a:rPr>
              <a:t> </a:t>
            </a:r>
            <a:r>
              <a:rPr sz="1950" b="1" dirty="0">
                <a:latin typeface="Times New Roman"/>
                <a:cs typeface="Times New Roman"/>
              </a:rPr>
              <a:t>Git</a:t>
            </a:r>
            <a:r>
              <a:rPr sz="1950" b="1" spc="65" dirty="0">
                <a:latin typeface="Times New Roman"/>
                <a:cs typeface="Times New Roman"/>
              </a:rPr>
              <a:t> </a:t>
            </a:r>
            <a:r>
              <a:rPr sz="1950" b="1" spc="-10" dirty="0">
                <a:latin typeface="Times New Roman"/>
                <a:cs typeface="Times New Roman"/>
              </a:rPr>
              <a:t>Bash</a:t>
            </a:r>
            <a:r>
              <a:rPr sz="1950" spc="-10" dirty="0">
                <a:latin typeface="Times New Roman"/>
                <a:cs typeface="Times New Roman"/>
              </a:rPr>
              <a:t>.</a:t>
            </a:r>
            <a:endParaRPr sz="1950" dirty="0">
              <a:latin typeface="Times New Roman"/>
              <a:cs typeface="Times New Roman"/>
            </a:endParaRPr>
          </a:p>
          <a:p>
            <a:pPr>
              <a:lnSpc>
                <a:spcPct val="100000"/>
              </a:lnSpc>
              <a:spcBef>
                <a:spcPts val="135"/>
              </a:spcBef>
            </a:pPr>
            <a:endParaRPr sz="1950" dirty="0">
              <a:latin typeface="Times New Roman"/>
              <a:cs typeface="Times New Roman"/>
            </a:endParaRPr>
          </a:p>
          <a:p>
            <a:pPr marL="12700" marR="5080">
              <a:lnSpc>
                <a:spcPct val="101499"/>
              </a:lnSpc>
            </a:pPr>
            <a:r>
              <a:rPr sz="1950" b="1" dirty="0">
                <a:latin typeface="Times New Roman"/>
                <a:cs typeface="Times New Roman"/>
              </a:rPr>
              <a:t>Code</a:t>
            </a:r>
            <a:r>
              <a:rPr sz="1950" b="1" spc="45" dirty="0">
                <a:latin typeface="Times New Roman"/>
                <a:cs typeface="Times New Roman"/>
              </a:rPr>
              <a:t> </a:t>
            </a:r>
            <a:r>
              <a:rPr sz="1950" b="1" dirty="0">
                <a:latin typeface="Times New Roman"/>
                <a:cs typeface="Times New Roman"/>
              </a:rPr>
              <a:t>Editor</a:t>
            </a:r>
            <a:r>
              <a:rPr sz="1950" b="1" spc="50" dirty="0">
                <a:latin typeface="Times New Roman"/>
                <a:cs typeface="Times New Roman"/>
              </a:rPr>
              <a:t> </a:t>
            </a:r>
            <a:r>
              <a:rPr sz="1950" b="1" dirty="0">
                <a:latin typeface="Times New Roman"/>
                <a:cs typeface="Times New Roman"/>
              </a:rPr>
              <a:t>(VS</a:t>
            </a:r>
            <a:r>
              <a:rPr sz="1950" b="1" spc="70" dirty="0">
                <a:latin typeface="Times New Roman"/>
                <a:cs typeface="Times New Roman"/>
              </a:rPr>
              <a:t> </a:t>
            </a:r>
            <a:r>
              <a:rPr sz="1950" b="1" dirty="0">
                <a:latin typeface="Times New Roman"/>
                <a:cs typeface="Times New Roman"/>
              </a:rPr>
              <a:t>Code</a:t>
            </a:r>
            <a:r>
              <a:rPr sz="1950" b="1" spc="45" dirty="0">
                <a:latin typeface="Times New Roman"/>
                <a:cs typeface="Times New Roman"/>
              </a:rPr>
              <a:t> </a:t>
            </a:r>
            <a:r>
              <a:rPr sz="1950" b="1" dirty="0">
                <a:latin typeface="Times New Roman"/>
                <a:cs typeface="Times New Roman"/>
              </a:rPr>
              <a:t>Recommended):</a:t>
            </a:r>
            <a:r>
              <a:rPr sz="1950" b="1" spc="65" dirty="0">
                <a:latin typeface="Times New Roman"/>
                <a:cs typeface="Times New Roman"/>
              </a:rPr>
              <a:t> </a:t>
            </a:r>
            <a:r>
              <a:rPr sz="1950" dirty="0">
                <a:latin typeface="Times New Roman"/>
                <a:cs typeface="Times New Roman"/>
              </a:rPr>
              <a:t>Download</a:t>
            </a:r>
            <a:r>
              <a:rPr sz="1950" spc="55" dirty="0">
                <a:latin typeface="Times New Roman"/>
                <a:cs typeface="Times New Roman"/>
              </a:rPr>
              <a:t> </a:t>
            </a:r>
            <a:r>
              <a:rPr sz="1950" b="1" u="sng" dirty="0">
                <a:solidFill>
                  <a:srgbClr val="0000FF"/>
                </a:solidFill>
                <a:uFill>
                  <a:solidFill>
                    <a:srgbClr val="0000FF"/>
                  </a:solidFill>
                </a:uFill>
                <a:latin typeface="Times New Roman"/>
                <a:cs typeface="Times New Roman"/>
              </a:rPr>
              <a:t>Visual</a:t>
            </a:r>
            <a:r>
              <a:rPr sz="1950" b="1" u="sng" spc="45" dirty="0">
                <a:solidFill>
                  <a:srgbClr val="0000FF"/>
                </a:solidFill>
                <a:uFill>
                  <a:solidFill>
                    <a:srgbClr val="0000FF"/>
                  </a:solidFill>
                </a:uFill>
                <a:latin typeface="Times New Roman"/>
                <a:cs typeface="Times New Roman"/>
              </a:rPr>
              <a:t> </a:t>
            </a:r>
            <a:r>
              <a:rPr sz="1950" b="1" u="sng" dirty="0">
                <a:solidFill>
                  <a:srgbClr val="0000FF"/>
                </a:solidFill>
                <a:uFill>
                  <a:solidFill>
                    <a:srgbClr val="0000FF"/>
                  </a:solidFill>
                </a:uFill>
                <a:latin typeface="Times New Roman"/>
                <a:cs typeface="Times New Roman"/>
              </a:rPr>
              <a:t>Studio</a:t>
            </a:r>
            <a:r>
              <a:rPr sz="1950" b="1" u="sng" spc="55" dirty="0">
                <a:solidFill>
                  <a:srgbClr val="0000FF"/>
                </a:solidFill>
                <a:uFill>
                  <a:solidFill>
                    <a:srgbClr val="0000FF"/>
                  </a:solidFill>
                </a:uFill>
                <a:latin typeface="Times New Roman"/>
                <a:cs typeface="Times New Roman"/>
              </a:rPr>
              <a:t> </a:t>
            </a:r>
            <a:r>
              <a:rPr sz="1950" b="1" u="sng" dirty="0">
                <a:solidFill>
                  <a:srgbClr val="0000FF"/>
                </a:solidFill>
                <a:uFill>
                  <a:solidFill>
                    <a:srgbClr val="0000FF"/>
                  </a:solidFill>
                </a:uFill>
                <a:latin typeface="Times New Roman"/>
                <a:cs typeface="Times New Roman"/>
              </a:rPr>
              <a:t>Code</a:t>
            </a:r>
            <a:r>
              <a:rPr sz="1950" b="1" spc="45" dirty="0">
                <a:solidFill>
                  <a:srgbClr val="0000FF"/>
                </a:solidFill>
                <a:latin typeface="Times New Roman"/>
                <a:cs typeface="Times New Roman"/>
              </a:rPr>
              <a:t> </a:t>
            </a:r>
            <a:r>
              <a:rPr sz="1950" dirty="0">
                <a:latin typeface="Times New Roman"/>
                <a:cs typeface="Times New Roman"/>
              </a:rPr>
              <a:t>for</a:t>
            </a:r>
            <a:r>
              <a:rPr sz="1950" spc="55" dirty="0">
                <a:latin typeface="Times New Roman"/>
                <a:cs typeface="Times New Roman"/>
              </a:rPr>
              <a:t> </a:t>
            </a:r>
            <a:r>
              <a:rPr sz="1950" spc="-10" dirty="0">
                <a:latin typeface="Times New Roman"/>
                <a:cs typeface="Times New Roman"/>
              </a:rPr>
              <a:t>editing </a:t>
            </a:r>
            <a:r>
              <a:rPr sz="1950" dirty="0">
                <a:latin typeface="Times New Roman"/>
                <a:cs typeface="Times New Roman"/>
              </a:rPr>
              <a:t>and</a:t>
            </a:r>
            <a:r>
              <a:rPr sz="1950" spc="45" dirty="0">
                <a:latin typeface="Times New Roman"/>
                <a:cs typeface="Times New Roman"/>
              </a:rPr>
              <a:t> </a:t>
            </a:r>
            <a:r>
              <a:rPr sz="1950" dirty="0">
                <a:latin typeface="Times New Roman"/>
                <a:cs typeface="Times New Roman"/>
              </a:rPr>
              <a:t>managing</a:t>
            </a:r>
            <a:r>
              <a:rPr sz="1950" spc="65" dirty="0">
                <a:latin typeface="Times New Roman"/>
                <a:cs typeface="Times New Roman"/>
              </a:rPr>
              <a:t> </a:t>
            </a:r>
            <a:r>
              <a:rPr sz="1950" dirty="0">
                <a:latin typeface="Times New Roman"/>
                <a:cs typeface="Times New Roman"/>
              </a:rPr>
              <a:t>your</a:t>
            </a:r>
            <a:r>
              <a:rPr sz="1950" spc="40" dirty="0">
                <a:latin typeface="Times New Roman"/>
                <a:cs typeface="Times New Roman"/>
              </a:rPr>
              <a:t> </a:t>
            </a:r>
            <a:r>
              <a:rPr sz="1950" dirty="0">
                <a:latin typeface="Times New Roman"/>
                <a:cs typeface="Times New Roman"/>
              </a:rPr>
              <a:t>project</a:t>
            </a:r>
            <a:r>
              <a:rPr sz="1950" spc="50" dirty="0">
                <a:latin typeface="Times New Roman"/>
                <a:cs typeface="Times New Roman"/>
              </a:rPr>
              <a:t> </a:t>
            </a:r>
            <a:r>
              <a:rPr sz="1950" dirty="0">
                <a:latin typeface="Times New Roman"/>
                <a:cs typeface="Times New Roman"/>
              </a:rPr>
              <a:t>files.</a:t>
            </a:r>
            <a:r>
              <a:rPr sz="1950" spc="45" dirty="0">
                <a:latin typeface="Times New Roman"/>
                <a:cs typeface="Times New Roman"/>
              </a:rPr>
              <a:t> </a:t>
            </a:r>
            <a:r>
              <a:rPr sz="1950" dirty="0">
                <a:latin typeface="Times New Roman"/>
                <a:cs typeface="Times New Roman"/>
              </a:rPr>
              <a:t>You</a:t>
            </a:r>
            <a:r>
              <a:rPr sz="1950" spc="25" dirty="0">
                <a:latin typeface="Times New Roman"/>
                <a:cs typeface="Times New Roman"/>
              </a:rPr>
              <a:t> </a:t>
            </a:r>
            <a:r>
              <a:rPr sz="1950" dirty="0">
                <a:latin typeface="Times New Roman"/>
                <a:cs typeface="Times New Roman"/>
              </a:rPr>
              <a:t>can</a:t>
            </a:r>
            <a:r>
              <a:rPr sz="1950" spc="65" dirty="0">
                <a:latin typeface="Times New Roman"/>
                <a:cs typeface="Times New Roman"/>
              </a:rPr>
              <a:t> </a:t>
            </a:r>
            <a:r>
              <a:rPr sz="1950" dirty="0">
                <a:latin typeface="Times New Roman"/>
                <a:cs typeface="Times New Roman"/>
              </a:rPr>
              <a:t>also</a:t>
            </a:r>
            <a:r>
              <a:rPr sz="1950" spc="45" dirty="0">
                <a:latin typeface="Times New Roman"/>
                <a:cs typeface="Times New Roman"/>
              </a:rPr>
              <a:t> </a:t>
            </a:r>
            <a:r>
              <a:rPr sz="1950" dirty="0">
                <a:latin typeface="Times New Roman"/>
                <a:cs typeface="Times New Roman"/>
              </a:rPr>
              <a:t>install</a:t>
            </a:r>
            <a:r>
              <a:rPr sz="1950" spc="30" dirty="0">
                <a:latin typeface="Times New Roman"/>
                <a:cs typeface="Times New Roman"/>
              </a:rPr>
              <a:t> </a:t>
            </a:r>
            <a:r>
              <a:rPr sz="1950" dirty="0">
                <a:latin typeface="Times New Roman"/>
                <a:cs typeface="Times New Roman"/>
              </a:rPr>
              <a:t>Git</a:t>
            </a:r>
            <a:r>
              <a:rPr sz="1950" spc="50" dirty="0">
                <a:latin typeface="Times New Roman"/>
                <a:cs typeface="Times New Roman"/>
              </a:rPr>
              <a:t> </a:t>
            </a:r>
            <a:r>
              <a:rPr sz="1950" dirty="0">
                <a:latin typeface="Times New Roman"/>
                <a:cs typeface="Times New Roman"/>
              </a:rPr>
              <a:t>extensions</a:t>
            </a:r>
            <a:r>
              <a:rPr sz="1950" spc="25" dirty="0">
                <a:latin typeface="Times New Roman"/>
                <a:cs typeface="Times New Roman"/>
              </a:rPr>
              <a:t> </a:t>
            </a:r>
            <a:r>
              <a:rPr sz="1950" dirty="0">
                <a:latin typeface="Times New Roman"/>
                <a:cs typeface="Times New Roman"/>
              </a:rPr>
              <a:t>for</a:t>
            </a:r>
            <a:r>
              <a:rPr sz="1950" spc="60" dirty="0">
                <a:latin typeface="Times New Roman"/>
                <a:cs typeface="Times New Roman"/>
              </a:rPr>
              <a:t> </a:t>
            </a:r>
            <a:r>
              <a:rPr sz="1950" spc="-20" dirty="0">
                <a:latin typeface="Times New Roman"/>
                <a:cs typeface="Times New Roman"/>
              </a:rPr>
              <a:t>easy </a:t>
            </a:r>
            <a:r>
              <a:rPr sz="1950" spc="-10" dirty="0">
                <a:latin typeface="Times New Roman"/>
                <a:cs typeface="Times New Roman"/>
              </a:rPr>
              <a:t>integration.</a:t>
            </a:r>
            <a:endParaRPr sz="1950" dirty="0">
              <a:latin typeface="Times New Roman"/>
              <a:cs typeface="Times New Roman"/>
            </a:endParaRPr>
          </a:p>
          <a:p>
            <a:pPr>
              <a:lnSpc>
                <a:spcPct val="100000"/>
              </a:lnSpc>
              <a:spcBef>
                <a:spcPts val="135"/>
              </a:spcBef>
            </a:pPr>
            <a:endParaRPr sz="1950" dirty="0">
              <a:latin typeface="Times New Roman"/>
              <a:cs typeface="Times New Roman"/>
            </a:endParaRPr>
          </a:p>
          <a:p>
            <a:pPr marL="12700" marR="171450">
              <a:lnSpc>
                <a:spcPct val="101499"/>
              </a:lnSpc>
            </a:pPr>
            <a:r>
              <a:rPr sz="1950" b="1" dirty="0">
                <a:latin typeface="Times New Roman"/>
                <a:cs typeface="Times New Roman"/>
              </a:rPr>
              <a:t>GitHub</a:t>
            </a:r>
            <a:r>
              <a:rPr sz="1950" b="1" spc="55" dirty="0">
                <a:latin typeface="Times New Roman"/>
                <a:cs typeface="Times New Roman"/>
              </a:rPr>
              <a:t> </a:t>
            </a:r>
            <a:r>
              <a:rPr sz="1950" b="1" dirty="0">
                <a:latin typeface="Times New Roman"/>
                <a:cs typeface="Times New Roman"/>
              </a:rPr>
              <a:t>Account:</a:t>
            </a:r>
            <a:r>
              <a:rPr sz="1950" b="1" spc="60" dirty="0">
                <a:latin typeface="Times New Roman"/>
                <a:cs typeface="Times New Roman"/>
              </a:rPr>
              <a:t> </a:t>
            </a:r>
            <a:r>
              <a:rPr sz="1950" dirty="0">
                <a:latin typeface="Times New Roman"/>
                <a:cs typeface="Times New Roman"/>
              </a:rPr>
              <a:t>Sign</a:t>
            </a:r>
            <a:r>
              <a:rPr sz="1950" spc="30" dirty="0">
                <a:latin typeface="Times New Roman"/>
                <a:cs typeface="Times New Roman"/>
              </a:rPr>
              <a:t> </a:t>
            </a:r>
            <a:r>
              <a:rPr sz="1950" dirty="0">
                <a:latin typeface="Times New Roman"/>
                <a:cs typeface="Times New Roman"/>
              </a:rPr>
              <a:t>up</a:t>
            </a:r>
            <a:r>
              <a:rPr sz="1950" spc="25" dirty="0">
                <a:latin typeface="Times New Roman"/>
                <a:cs typeface="Times New Roman"/>
              </a:rPr>
              <a:t> </a:t>
            </a:r>
            <a:r>
              <a:rPr sz="1950" dirty="0">
                <a:latin typeface="Times New Roman"/>
                <a:cs typeface="Times New Roman"/>
              </a:rPr>
              <a:t>at</a:t>
            </a:r>
            <a:r>
              <a:rPr sz="1950" spc="40" dirty="0">
                <a:latin typeface="Times New Roman"/>
                <a:cs typeface="Times New Roman"/>
              </a:rPr>
              <a:t> </a:t>
            </a:r>
            <a:r>
              <a:rPr sz="1950" b="1" u="sng" dirty="0">
                <a:solidFill>
                  <a:srgbClr val="0000FF"/>
                </a:solidFill>
                <a:uFill>
                  <a:solidFill>
                    <a:srgbClr val="0000FF"/>
                  </a:solidFill>
                </a:uFill>
                <a:latin typeface="Times New Roman"/>
                <a:cs typeface="Times New Roman"/>
              </a:rPr>
              <a:t>GitHub.com</a:t>
            </a:r>
            <a:r>
              <a:rPr sz="1950" b="1" spc="55" dirty="0">
                <a:solidFill>
                  <a:srgbClr val="0000FF"/>
                </a:solidFill>
                <a:latin typeface="Times New Roman"/>
                <a:cs typeface="Times New Roman"/>
              </a:rPr>
              <a:t> </a:t>
            </a:r>
            <a:r>
              <a:rPr sz="1950" dirty="0">
                <a:latin typeface="Times New Roman"/>
                <a:cs typeface="Times New Roman"/>
              </a:rPr>
              <a:t>to</a:t>
            </a:r>
            <a:r>
              <a:rPr sz="1950" spc="50" dirty="0">
                <a:latin typeface="Times New Roman"/>
                <a:cs typeface="Times New Roman"/>
              </a:rPr>
              <a:t> </a:t>
            </a:r>
            <a:r>
              <a:rPr sz="1950" dirty="0">
                <a:latin typeface="Times New Roman"/>
                <a:cs typeface="Times New Roman"/>
              </a:rPr>
              <a:t>store</a:t>
            </a:r>
            <a:r>
              <a:rPr sz="1950" spc="40" dirty="0">
                <a:latin typeface="Times New Roman"/>
                <a:cs typeface="Times New Roman"/>
              </a:rPr>
              <a:t> </a:t>
            </a:r>
            <a:r>
              <a:rPr sz="1950" dirty="0">
                <a:latin typeface="Times New Roman"/>
                <a:cs typeface="Times New Roman"/>
              </a:rPr>
              <a:t>and</a:t>
            </a:r>
            <a:r>
              <a:rPr sz="1950" spc="45" dirty="0">
                <a:latin typeface="Times New Roman"/>
                <a:cs typeface="Times New Roman"/>
              </a:rPr>
              <a:t> </a:t>
            </a:r>
            <a:r>
              <a:rPr sz="1950" dirty="0">
                <a:latin typeface="Times New Roman"/>
                <a:cs typeface="Times New Roman"/>
              </a:rPr>
              <a:t>collaborate</a:t>
            </a:r>
            <a:r>
              <a:rPr sz="1950" spc="40" dirty="0">
                <a:latin typeface="Times New Roman"/>
                <a:cs typeface="Times New Roman"/>
              </a:rPr>
              <a:t> </a:t>
            </a:r>
            <a:r>
              <a:rPr sz="1950" dirty="0">
                <a:latin typeface="Times New Roman"/>
                <a:cs typeface="Times New Roman"/>
              </a:rPr>
              <a:t>on</a:t>
            </a:r>
            <a:r>
              <a:rPr sz="1950" spc="25" dirty="0">
                <a:latin typeface="Times New Roman"/>
                <a:cs typeface="Times New Roman"/>
              </a:rPr>
              <a:t> </a:t>
            </a:r>
            <a:r>
              <a:rPr sz="1950" dirty="0">
                <a:latin typeface="Times New Roman"/>
                <a:cs typeface="Times New Roman"/>
              </a:rPr>
              <a:t>your</a:t>
            </a:r>
            <a:r>
              <a:rPr sz="1950" spc="65" dirty="0">
                <a:latin typeface="Times New Roman"/>
                <a:cs typeface="Times New Roman"/>
              </a:rPr>
              <a:t> </a:t>
            </a:r>
            <a:r>
              <a:rPr sz="1950" spc="-10" dirty="0">
                <a:latin typeface="Times New Roman"/>
                <a:cs typeface="Times New Roman"/>
              </a:rPr>
              <a:t>project. </a:t>
            </a:r>
            <a:r>
              <a:rPr sz="1950" dirty="0">
                <a:latin typeface="Times New Roman"/>
                <a:cs typeface="Times New Roman"/>
              </a:rPr>
              <a:t>Set</a:t>
            </a:r>
            <a:r>
              <a:rPr sz="1950" spc="45" dirty="0">
                <a:latin typeface="Times New Roman"/>
                <a:cs typeface="Times New Roman"/>
              </a:rPr>
              <a:t> </a:t>
            </a:r>
            <a:r>
              <a:rPr sz="1950" dirty="0">
                <a:latin typeface="Times New Roman"/>
                <a:cs typeface="Times New Roman"/>
              </a:rPr>
              <a:t>up</a:t>
            </a:r>
            <a:r>
              <a:rPr sz="1950" spc="45" dirty="0">
                <a:latin typeface="Times New Roman"/>
                <a:cs typeface="Times New Roman"/>
              </a:rPr>
              <a:t> </a:t>
            </a:r>
            <a:r>
              <a:rPr sz="1950" dirty="0">
                <a:latin typeface="Times New Roman"/>
                <a:cs typeface="Times New Roman"/>
              </a:rPr>
              <a:t>a</a:t>
            </a:r>
            <a:r>
              <a:rPr sz="1950" spc="45" dirty="0">
                <a:latin typeface="Times New Roman"/>
                <a:cs typeface="Times New Roman"/>
              </a:rPr>
              <a:t> </a:t>
            </a:r>
            <a:r>
              <a:rPr sz="1950" b="1" dirty="0">
                <a:latin typeface="Times New Roman"/>
                <a:cs typeface="Times New Roman"/>
              </a:rPr>
              <a:t>Personal</a:t>
            </a:r>
            <a:r>
              <a:rPr sz="1950" b="1" spc="25" dirty="0">
                <a:latin typeface="Times New Roman"/>
                <a:cs typeface="Times New Roman"/>
              </a:rPr>
              <a:t> </a:t>
            </a:r>
            <a:r>
              <a:rPr sz="1950" b="1" dirty="0">
                <a:latin typeface="Times New Roman"/>
                <a:cs typeface="Times New Roman"/>
              </a:rPr>
              <a:t>Access</a:t>
            </a:r>
            <a:r>
              <a:rPr sz="1950" b="1" spc="45" dirty="0">
                <a:latin typeface="Times New Roman"/>
                <a:cs typeface="Times New Roman"/>
              </a:rPr>
              <a:t> </a:t>
            </a:r>
            <a:r>
              <a:rPr sz="1950" b="1" dirty="0">
                <a:latin typeface="Times New Roman"/>
                <a:cs typeface="Times New Roman"/>
              </a:rPr>
              <a:t>Token</a:t>
            </a:r>
            <a:r>
              <a:rPr sz="1950" b="1" spc="55" dirty="0">
                <a:latin typeface="Times New Roman"/>
                <a:cs typeface="Times New Roman"/>
              </a:rPr>
              <a:t> </a:t>
            </a:r>
            <a:r>
              <a:rPr sz="1950" dirty="0">
                <a:latin typeface="Times New Roman"/>
                <a:cs typeface="Times New Roman"/>
              </a:rPr>
              <a:t>if</a:t>
            </a:r>
            <a:r>
              <a:rPr sz="1950" spc="35" dirty="0">
                <a:latin typeface="Times New Roman"/>
                <a:cs typeface="Times New Roman"/>
              </a:rPr>
              <a:t> </a:t>
            </a:r>
            <a:r>
              <a:rPr sz="1950" dirty="0">
                <a:latin typeface="Times New Roman"/>
                <a:cs typeface="Times New Roman"/>
              </a:rPr>
              <a:t>required</a:t>
            </a:r>
            <a:r>
              <a:rPr sz="1950" spc="25" dirty="0">
                <a:latin typeface="Times New Roman"/>
                <a:cs typeface="Times New Roman"/>
              </a:rPr>
              <a:t> </a:t>
            </a:r>
            <a:r>
              <a:rPr sz="1950" dirty="0">
                <a:latin typeface="Times New Roman"/>
                <a:cs typeface="Times New Roman"/>
              </a:rPr>
              <a:t>for</a:t>
            </a:r>
            <a:r>
              <a:rPr sz="1950" spc="35" dirty="0">
                <a:latin typeface="Times New Roman"/>
                <a:cs typeface="Times New Roman"/>
              </a:rPr>
              <a:t> </a:t>
            </a:r>
            <a:r>
              <a:rPr sz="1950" spc="-10" dirty="0">
                <a:latin typeface="Times New Roman"/>
                <a:cs typeface="Times New Roman"/>
              </a:rPr>
              <a:t>authentication.</a:t>
            </a:r>
            <a:endParaRPr sz="1950" dirty="0">
              <a:latin typeface="Times New Roman"/>
              <a:cs typeface="Times New Roman"/>
            </a:endParaRPr>
          </a:p>
          <a:p>
            <a:pPr>
              <a:lnSpc>
                <a:spcPct val="100000"/>
              </a:lnSpc>
              <a:spcBef>
                <a:spcPts val="130"/>
              </a:spcBef>
            </a:pPr>
            <a:endParaRPr sz="1950" dirty="0">
              <a:latin typeface="Times New Roman"/>
              <a:cs typeface="Times New Roman"/>
            </a:endParaRPr>
          </a:p>
          <a:p>
            <a:pPr marL="12700" marR="66675">
              <a:lnSpc>
                <a:spcPct val="101600"/>
              </a:lnSpc>
            </a:pPr>
            <a:r>
              <a:rPr sz="1950" b="1" dirty="0">
                <a:latin typeface="Times New Roman"/>
                <a:cs typeface="Times New Roman"/>
              </a:rPr>
              <a:t>Basic</a:t>
            </a:r>
            <a:r>
              <a:rPr sz="1950" b="1" spc="45" dirty="0">
                <a:latin typeface="Times New Roman"/>
                <a:cs typeface="Times New Roman"/>
              </a:rPr>
              <a:t> </a:t>
            </a:r>
            <a:r>
              <a:rPr sz="1950" b="1" dirty="0">
                <a:latin typeface="Times New Roman"/>
                <a:cs typeface="Times New Roman"/>
              </a:rPr>
              <a:t>Command</a:t>
            </a:r>
            <a:r>
              <a:rPr sz="1950" b="1" spc="70" dirty="0">
                <a:latin typeface="Times New Roman"/>
                <a:cs typeface="Times New Roman"/>
              </a:rPr>
              <a:t> </a:t>
            </a:r>
            <a:r>
              <a:rPr sz="1950" b="1" dirty="0">
                <a:latin typeface="Times New Roman"/>
                <a:cs typeface="Times New Roman"/>
              </a:rPr>
              <a:t>Line</a:t>
            </a:r>
            <a:r>
              <a:rPr sz="1950" b="1" spc="50" dirty="0">
                <a:latin typeface="Times New Roman"/>
                <a:cs typeface="Times New Roman"/>
              </a:rPr>
              <a:t> </a:t>
            </a:r>
            <a:r>
              <a:rPr sz="1950" b="1" dirty="0">
                <a:latin typeface="Times New Roman"/>
                <a:cs typeface="Times New Roman"/>
              </a:rPr>
              <a:t>Knowledge:</a:t>
            </a:r>
            <a:r>
              <a:rPr sz="1950" b="1" spc="65" dirty="0">
                <a:latin typeface="Times New Roman"/>
                <a:cs typeface="Times New Roman"/>
              </a:rPr>
              <a:t> </a:t>
            </a:r>
            <a:r>
              <a:rPr sz="1950" dirty="0">
                <a:latin typeface="Times New Roman"/>
                <a:cs typeface="Times New Roman"/>
              </a:rPr>
              <a:t>Understanding</a:t>
            </a:r>
            <a:r>
              <a:rPr sz="1950" spc="15" dirty="0">
                <a:latin typeface="Times New Roman"/>
                <a:cs typeface="Times New Roman"/>
              </a:rPr>
              <a:t> </a:t>
            </a:r>
            <a:r>
              <a:rPr sz="1950" dirty="0">
                <a:latin typeface="Times New Roman"/>
                <a:cs typeface="Times New Roman"/>
              </a:rPr>
              <a:t>basic</a:t>
            </a:r>
            <a:r>
              <a:rPr sz="1950" spc="50" dirty="0">
                <a:latin typeface="Times New Roman"/>
                <a:cs typeface="Times New Roman"/>
              </a:rPr>
              <a:t> </a:t>
            </a:r>
            <a:r>
              <a:rPr sz="1950" dirty="0">
                <a:latin typeface="Times New Roman"/>
                <a:cs typeface="Times New Roman"/>
              </a:rPr>
              <a:t>Git</a:t>
            </a:r>
            <a:r>
              <a:rPr sz="1950" spc="65" dirty="0">
                <a:latin typeface="Times New Roman"/>
                <a:cs typeface="Times New Roman"/>
              </a:rPr>
              <a:t> </a:t>
            </a:r>
            <a:r>
              <a:rPr sz="1950" dirty="0">
                <a:latin typeface="Times New Roman"/>
                <a:cs typeface="Times New Roman"/>
              </a:rPr>
              <a:t>commands</a:t>
            </a:r>
            <a:r>
              <a:rPr sz="1950" spc="105" dirty="0">
                <a:latin typeface="Times New Roman"/>
                <a:cs typeface="Times New Roman"/>
              </a:rPr>
              <a:t> </a:t>
            </a:r>
            <a:r>
              <a:rPr sz="1950" dirty="0">
                <a:latin typeface="Times New Roman"/>
                <a:cs typeface="Times New Roman"/>
              </a:rPr>
              <a:t>(git</a:t>
            </a:r>
            <a:r>
              <a:rPr sz="1950" spc="40" dirty="0">
                <a:latin typeface="Times New Roman"/>
                <a:cs typeface="Times New Roman"/>
              </a:rPr>
              <a:t> </a:t>
            </a:r>
            <a:r>
              <a:rPr sz="1950" dirty="0">
                <a:latin typeface="Times New Roman"/>
                <a:cs typeface="Times New Roman"/>
              </a:rPr>
              <a:t>init,</a:t>
            </a:r>
            <a:r>
              <a:rPr sz="1950" spc="40" dirty="0">
                <a:latin typeface="Times New Roman"/>
                <a:cs typeface="Times New Roman"/>
              </a:rPr>
              <a:t> </a:t>
            </a:r>
            <a:r>
              <a:rPr sz="1950" spc="-25" dirty="0">
                <a:latin typeface="Times New Roman"/>
                <a:cs typeface="Times New Roman"/>
              </a:rPr>
              <a:t>git </a:t>
            </a:r>
            <a:r>
              <a:rPr sz="1950" dirty="0">
                <a:latin typeface="Times New Roman"/>
                <a:cs typeface="Times New Roman"/>
              </a:rPr>
              <a:t>add,</a:t>
            </a:r>
            <a:r>
              <a:rPr sz="1950" spc="45" dirty="0">
                <a:latin typeface="Times New Roman"/>
                <a:cs typeface="Times New Roman"/>
              </a:rPr>
              <a:t> </a:t>
            </a:r>
            <a:r>
              <a:rPr sz="1950" dirty="0">
                <a:latin typeface="Times New Roman"/>
                <a:cs typeface="Times New Roman"/>
              </a:rPr>
              <a:t>git</a:t>
            </a:r>
            <a:r>
              <a:rPr sz="1950" spc="25" dirty="0">
                <a:latin typeface="Times New Roman"/>
                <a:cs typeface="Times New Roman"/>
              </a:rPr>
              <a:t> </a:t>
            </a:r>
            <a:r>
              <a:rPr sz="1950" dirty="0">
                <a:latin typeface="Times New Roman"/>
                <a:cs typeface="Times New Roman"/>
              </a:rPr>
              <a:t>commit,</a:t>
            </a:r>
            <a:r>
              <a:rPr sz="1950" spc="110" dirty="0">
                <a:latin typeface="Times New Roman"/>
                <a:cs typeface="Times New Roman"/>
              </a:rPr>
              <a:t> </a:t>
            </a:r>
            <a:r>
              <a:rPr sz="1950" dirty="0">
                <a:latin typeface="Times New Roman"/>
                <a:cs typeface="Times New Roman"/>
              </a:rPr>
              <a:t>git</a:t>
            </a:r>
            <a:r>
              <a:rPr sz="1950" spc="30" dirty="0">
                <a:latin typeface="Times New Roman"/>
                <a:cs typeface="Times New Roman"/>
              </a:rPr>
              <a:t> </a:t>
            </a:r>
            <a:r>
              <a:rPr sz="1950" dirty="0">
                <a:latin typeface="Times New Roman"/>
                <a:cs typeface="Times New Roman"/>
              </a:rPr>
              <a:t>push)</a:t>
            </a:r>
            <a:r>
              <a:rPr sz="1950" spc="20" dirty="0">
                <a:latin typeface="Times New Roman"/>
                <a:cs typeface="Times New Roman"/>
              </a:rPr>
              <a:t> </a:t>
            </a:r>
            <a:r>
              <a:rPr sz="1950" dirty="0">
                <a:latin typeface="Times New Roman"/>
                <a:cs typeface="Times New Roman"/>
              </a:rPr>
              <a:t>will</a:t>
            </a:r>
            <a:r>
              <a:rPr sz="1950" spc="50" dirty="0">
                <a:latin typeface="Times New Roman"/>
                <a:cs typeface="Times New Roman"/>
              </a:rPr>
              <a:t> </a:t>
            </a:r>
            <a:r>
              <a:rPr sz="1950" dirty="0">
                <a:latin typeface="Times New Roman"/>
                <a:cs typeface="Times New Roman"/>
              </a:rPr>
              <a:t>help</a:t>
            </a:r>
            <a:r>
              <a:rPr sz="1950" spc="45" dirty="0">
                <a:latin typeface="Times New Roman"/>
                <a:cs typeface="Times New Roman"/>
              </a:rPr>
              <a:t> </a:t>
            </a:r>
            <a:r>
              <a:rPr sz="1950" dirty="0">
                <a:latin typeface="Times New Roman"/>
                <a:cs typeface="Times New Roman"/>
              </a:rPr>
              <a:t>you</a:t>
            </a:r>
            <a:r>
              <a:rPr sz="1950" spc="45" dirty="0">
                <a:latin typeface="Times New Roman"/>
                <a:cs typeface="Times New Roman"/>
              </a:rPr>
              <a:t> </a:t>
            </a:r>
            <a:r>
              <a:rPr sz="1950" dirty="0">
                <a:latin typeface="Times New Roman"/>
                <a:cs typeface="Times New Roman"/>
              </a:rPr>
              <a:t>efficiently</a:t>
            </a:r>
            <a:r>
              <a:rPr sz="1950" spc="45" dirty="0">
                <a:latin typeface="Times New Roman"/>
                <a:cs typeface="Times New Roman"/>
              </a:rPr>
              <a:t> </a:t>
            </a:r>
            <a:r>
              <a:rPr sz="1950" dirty="0">
                <a:latin typeface="Times New Roman"/>
                <a:cs typeface="Times New Roman"/>
              </a:rPr>
              <a:t>manage</a:t>
            </a:r>
            <a:r>
              <a:rPr sz="1950" spc="80" dirty="0">
                <a:latin typeface="Times New Roman"/>
                <a:cs typeface="Times New Roman"/>
              </a:rPr>
              <a:t> </a:t>
            </a:r>
            <a:r>
              <a:rPr sz="1950" dirty="0">
                <a:latin typeface="Times New Roman"/>
                <a:cs typeface="Times New Roman"/>
              </a:rPr>
              <a:t>project</a:t>
            </a:r>
            <a:r>
              <a:rPr sz="1950" spc="30" dirty="0">
                <a:latin typeface="Times New Roman"/>
                <a:cs typeface="Times New Roman"/>
              </a:rPr>
              <a:t> </a:t>
            </a:r>
            <a:r>
              <a:rPr sz="1950" dirty="0">
                <a:latin typeface="Times New Roman"/>
                <a:cs typeface="Times New Roman"/>
              </a:rPr>
              <a:t>versions</a:t>
            </a:r>
            <a:r>
              <a:rPr sz="1950" spc="25" dirty="0">
                <a:latin typeface="Times New Roman"/>
                <a:cs typeface="Times New Roman"/>
              </a:rPr>
              <a:t> </a:t>
            </a:r>
            <a:r>
              <a:rPr sz="1950" spc="-25" dirty="0">
                <a:latin typeface="Times New Roman"/>
                <a:cs typeface="Times New Roman"/>
              </a:rPr>
              <a:t>and </a:t>
            </a:r>
            <a:r>
              <a:rPr sz="1950" dirty="0">
                <a:latin typeface="Times New Roman"/>
                <a:cs typeface="Times New Roman"/>
              </a:rPr>
              <a:t>collaborate</a:t>
            </a:r>
            <a:r>
              <a:rPr sz="1950" spc="50" dirty="0">
                <a:latin typeface="Times New Roman"/>
                <a:cs typeface="Times New Roman"/>
              </a:rPr>
              <a:t> </a:t>
            </a:r>
            <a:r>
              <a:rPr sz="1950" dirty="0">
                <a:latin typeface="Times New Roman"/>
                <a:cs typeface="Times New Roman"/>
              </a:rPr>
              <a:t>with</a:t>
            </a:r>
            <a:r>
              <a:rPr sz="1950" spc="40" dirty="0">
                <a:latin typeface="Times New Roman"/>
                <a:cs typeface="Times New Roman"/>
              </a:rPr>
              <a:t> </a:t>
            </a:r>
            <a:r>
              <a:rPr sz="1950" dirty="0">
                <a:latin typeface="Times New Roman"/>
                <a:cs typeface="Times New Roman"/>
              </a:rPr>
              <a:t>your</a:t>
            </a:r>
            <a:r>
              <a:rPr sz="1950" spc="80" dirty="0">
                <a:latin typeface="Times New Roman"/>
                <a:cs typeface="Times New Roman"/>
              </a:rPr>
              <a:t> </a:t>
            </a:r>
            <a:r>
              <a:rPr sz="1950" spc="-20" dirty="0">
                <a:latin typeface="Times New Roman"/>
                <a:cs typeface="Times New Roman"/>
              </a:rPr>
              <a:t>team.</a:t>
            </a:r>
            <a:endParaRPr sz="1950" dirty="0">
              <a:latin typeface="Times New Roman"/>
              <a:cs typeface="Times New Roman"/>
            </a:endParaRPr>
          </a:p>
        </p:txBody>
      </p:sp>
      <p:sp>
        <p:nvSpPr>
          <p:cNvPr id="3" name="object 3"/>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dirty="0"/>
              <a:t>Installation</a:t>
            </a:r>
            <a:r>
              <a:rPr spc="-25" dirty="0"/>
              <a:t> </a:t>
            </a:r>
            <a:r>
              <a:rPr dirty="0"/>
              <a:t>&amp;</a:t>
            </a:r>
            <a:r>
              <a:rPr spc="25" dirty="0"/>
              <a:t> </a:t>
            </a:r>
            <a:r>
              <a:rPr spc="-10" dirty="0"/>
              <a:t>Setup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1988" y="114300"/>
            <a:ext cx="3296920" cy="965200"/>
            <a:chOff x="6761988" y="114300"/>
            <a:chExt cx="3296920" cy="965200"/>
          </a:xfrm>
        </p:grpSpPr>
        <p:pic>
          <p:nvPicPr>
            <p:cNvPr id="3" name="object 3"/>
            <p:cNvPicPr/>
            <p:nvPr/>
          </p:nvPicPr>
          <p:blipFill>
            <a:blip r:embed="rId2" cstate="print"/>
            <a:stretch>
              <a:fillRect/>
            </a:stretch>
          </p:blipFill>
          <p:spPr>
            <a:xfrm>
              <a:off x="7208520" y="365760"/>
              <a:ext cx="2263140" cy="699515"/>
            </a:xfrm>
            <a:prstGeom prst="rect">
              <a:avLst/>
            </a:prstGeom>
          </p:spPr>
        </p:pic>
        <p:sp>
          <p:nvSpPr>
            <p:cNvPr id="4" name="object 4"/>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7208520" y="365760"/>
              <a:ext cx="2263140" cy="699515"/>
            </a:xfrm>
            <a:prstGeom prst="rect">
              <a:avLst/>
            </a:prstGeom>
          </p:spPr>
        </p:pic>
        <p:sp>
          <p:nvSpPr>
            <p:cNvPr id="6" name="object 6"/>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208520" y="365760"/>
              <a:ext cx="2113787" cy="670560"/>
            </a:xfrm>
            <a:prstGeom prst="rect">
              <a:avLst/>
            </a:prstGeom>
          </p:spPr>
        </p:pic>
      </p:grpSp>
      <p:sp>
        <p:nvSpPr>
          <p:cNvPr id="8" name="object 8"/>
          <p:cNvSpPr txBox="1"/>
          <p:nvPr/>
        </p:nvSpPr>
        <p:spPr>
          <a:xfrm>
            <a:off x="325563" y="1240017"/>
            <a:ext cx="5380990" cy="2107565"/>
          </a:xfrm>
          <a:prstGeom prst="rect">
            <a:avLst/>
          </a:prstGeom>
        </p:spPr>
        <p:txBody>
          <a:bodyPr vert="horz" wrap="square" lIns="0" tIns="11430" rIns="0" bIns="0" rtlCol="0">
            <a:spAutoFit/>
          </a:bodyPr>
          <a:lstStyle/>
          <a:p>
            <a:pPr marL="12700">
              <a:lnSpc>
                <a:spcPct val="100000"/>
              </a:lnSpc>
              <a:spcBef>
                <a:spcPts val="90"/>
              </a:spcBef>
            </a:pPr>
            <a:r>
              <a:rPr sz="2650" b="1" dirty="0">
                <a:latin typeface="Times New Roman"/>
                <a:cs typeface="Times New Roman"/>
              </a:rPr>
              <a:t>Steps</a:t>
            </a:r>
            <a:r>
              <a:rPr sz="2650" b="1" spc="-60" dirty="0">
                <a:latin typeface="Times New Roman"/>
                <a:cs typeface="Times New Roman"/>
              </a:rPr>
              <a:t> </a:t>
            </a:r>
            <a:r>
              <a:rPr sz="2650" b="1" dirty="0">
                <a:latin typeface="Times New Roman"/>
                <a:cs typeface="Times New Roman"/>
              </a:rPr>
              <a:t>to</a:t>
            </a:r>
            <a:r>
              <a:rPr sz="2650" b="1" spc="-60" dirty="0">
                <a:latin typeface="Times New Roman"/>
                <a:cs typeface="Times New Roman"/>
              </a:rPr>
              <a:t> </a:t>
            </a:r>
            <a:r>
              <a:rPr sz="2650" b="1" dirty="0">
                <a:latin typeface="Times New Roman"/>
                <a:cs typeface="Times New Roman"/>
              </a:rPr>
              <a:t>Set</a:t>
            </a:r>
            <a:r>
              <a:rPr sz="2650" b="1" spc="-35" dirty="0">
                <a:latin typeface="Times New Roman"/>
                <a:cs typeface="Times New Roman"/>
              </a:rPr>
              <a:t> </a:t>
            </a:r>
            <a:r>
              <a:rPr sz="2650" b="1" dirty="0">
                <a:latin typeface="Times New Roman"/>
                <a:cs typeface="Times New Roman"/>
              </a:rPr>
              <a:t>Up</a:t>
            </a:r>
            <a:r>
              <a:rPr sz="2650" b="1" spc="-50" dirty="0">
                <a:latin typeface="Times New Roman"/>
                <a:cs typeface="Times New Roman"/>
              </a:rPr>
              <a:t> </a:t>
            </a:r>
            <a:r>
              <a:rPr sz="2650" b="1" dirty="0">
                <a:latin typeface="Times New Roman"/>
                <a:cs typeface="Times New Roman"/>
              </a:rPr>
              <a:t>the</a:t>
            </a:r>
            <a:r>
              <a:rPr sz="2650" b="1" spc="-45" dirty="0">
                <a:latin typeface="Times New Roman"/>
                <a:cs typeface="Times New Roman"/>
              </a:rPr>
              <a:t> </a:t>
            </a:r>
            <a:r>
              <a:rPr sz="2650" b="1" dirty="0">
                <a:latin typeface="Times New Roman"/>
                <a:cs typeface="Times New Roman"/>
              </a:rPr>
              <a:t>Project</a:t>
            </a:r>
            <a:r>
              <a:rPr sz="2650" b="1" spc="-65" dirty="0">
                <a:latin typeface="Times New Roman"/>
                <a:cs typeface="Times New Roman"/>
              </a:rPr>
              <a:t> </a:t>
            </a:r>
            <a:r>
              <a:rPr sz="2650" b="1" spc="-50" dirty="0">
                <a:latin typeface="Times New Roman"/>
                <a:cs typeface="Times New Roman"/>
              </a:rPr>
              <a:t>:</a:t>
            </a:r>
            <a:endParaRPr sz="2650" dirty="0">
              <a:latin typeface="Times New Roman"/>
              <a:cs typeface="Times New Roman"/>
            </a:endParaRPr>
          </a:p>
          <a:p>
            <a:pPr marL="12700">
              <a:lnSpc>
                <a:spcPct val="100000"/>
              </a:lnSpc>
              <a:spcBef>
                <a:spcPts val="2395"/>
              </a:spcBef>
            </a:pPr>
            <a:r>
              <a:rPr sz="2200" b="1" u="sng" dirty="0">
                <a:uFill>
                  <a:solidFill>
                    <a:srgbClr val="000000"/>
                  </a:solidFill>
                </a:uFill>
                <a:latin typeface="Times New Roman"/>
                <a:cs typeface="Times New Roman"/>
              </a:rPr>
              <a:t>Step</a:t>
            </a:r>
            <a:r>
              <a:rPr sz="2200" b="1" u="sng" spc="-4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1:</a:t>
            </a:r>
            <a:r>
              <a:rPr sz="2200" b="1" u="sng" spc="-7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Cloning</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a</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GitHub</a:t>
            </a:r>
            <a:r>
              <a:rPr sz="2200" b="1" u="sng" spc="-40" dirty="0">
                <a:uFill>
                  <a:solidFill>
                    <a:srgbClr val="000000"/>
                  </a:solidFill>
                </a:uFill>
                <a:latin typeface="Times New Roman"/>
                <a:cs typeface="Times New Roman"/>
              </a:rPr>
              <a:t> </a:t>
            </a:r>
            <a:r>
              <a:rPr sz="2200" b="1" u="sng" spc="-10" dirty="0">
                <a:uFill>
                  <a:solidFill>
                    <a:srgbClr val="000000"/>
                  </a:solidFill>
                </a:uFill>
                <a:latin typeface="Times New Roman"/>
                <a:cs typeface="Times New Roman"/>
              </a:rPr>
              <a:t>Repository</a:t>
            </a:r>
            <a:endParaRPr sz="2200" dirty="0">
              <a:latin typeface="Times New Roman"/>
              <a:cs typeface="Times New Roman"/>
            </a:endParaRPr>
          </a:p>
          <a:p>
            <a:pPr marL="99060" indent="-95250">
              <a:lnSpc>
                <a:spcPct val="100000"/>
              </a:lnSpc>
              <a:spcBef>
                <a:spcPts val="2405"/>
              </a:spcBef>
              <a:buSzPct val="94871"/>
              <a:buFont typeface="Arial MT"/>
              <a:buChar char="•"/>
              <a:tabLst>
                <a:tab pos="99060" algn="l"/>
              </a:tabLst>
            </a:pPr>
            <a:r>
              <a:rPr sz="1950" dirty="0">
                <a:latin typeface="Times New Roman"/>
                <a:cs typeface="Times New Roman"/>
              </a:rPr>
              <a:t>Open</a:t>
            </a:r>
            <a:r>
              <a:rPr sz="1950" spc="30" dirty="0">
                <a:latin typeface="Times New Roman"/>
                <a:cs typeface="Times New Roman"/>
              </a:rPr>
              <a:t> </a:t>
            </a:r>
            <a:r>
              <a:rPr sz="1950" dirty="0">
                <a:latin typeface="Times New Roman"/>
                <a:cs typeface="Times New Roman"/>
              </a:rPr>
              <a:t>your</a:t>
            </a:r>
            <a:r>
              <a:rPr sz="1950" spc="30" dirty="0">
                <a:latin typeface="Times New Roman"/>
                <a:cs typeface="Times New Roman"/>
              </a:rPr>
              <a:t> </a:t>
            </a:r>
            <a:r>
              <a:rPr sz="1950" dirty="0">
                <a:latin typeface="Times New Roman"/>
                <a:cs typeface="Times New Roman"/>
              </a:rPr>
              <a:t>terminal</a:t>
            </a:r>
            <a:r>
              <a:rPr sz="1950" spc="60" dirty="0">
                <a:latin typeface="Times New Roman"/>
                <a:cs typeface="Times New Roman"/>
              </a:rPr>
              <a:t> </a:t>
            </a:r>
            <a:r>
              <a:rPr sz="1950" dirty="0">
                <a:latin typeface="Times New Roman"/>
                <a:cs typeface="Times New Roman"/>
              </a:rPr>
              <a:t>or</a:t>
            </a:r>
            <a:r>
              <a:rPr sz="1950" spc="30" dirty="0">
                <a:latin typeface="Times New Roman"/>
                <a:cs typeface="Times New Roman"/>
              </a:rPr>
              <a:t> </a:t>
            </a:r>
            <a:r>
              <a:rPr sz="1950" dirty="0">
                <a:latin typeface="Times New Roman"/>
                <a:cs typeface="Times New Roman"/>
              </a:rPr>
              <a:t>command</a:t>
            </a:r>
            <a:r>
              <a:rPr sz="1950" spc="75" dirty="0">
                <a:latin typeface="Times New Roman"/>
                <a:cs typeface="Times New Roman"/>
              </a:rPr>
              <a:t> </a:t>
            </a:r>
            <a:r>
              <a:rPr sz="1950" spc="-10" dirty="0">
                <a:latin typeface="Times New Roman"/>
                <a:cs typeface="Times New Roman"/>
              </a:rPr>
              <a:t>prompt.</a:t>
            </a:r>
            <a:endParaRPr sz="1950" dirty="0">
              <a:latin typeface="Times New Roman"/>
              <a:cs typeface="Times New Roman"/>
            </a:endParaRPr>
          </a:p>
          <a:p>
            <a:pPr marL="99060" indent="-95250">
              <a:lnSpc>
                <a:spcPct val="100000"/>
              </a:lnSpc>
              <a:spcBef>
                <a:spcPts val="1095"/>
              </a:spcBef>
              <a:buSzPct val="94871"/>
              <a:buFont typeface="Arial MT"/>
              <a:buChar char="•"/>
              <a:tabLst>
                <a:tab pos="99060" algn="l"/>
              </a:tabLst>
            </a:pPr>
            <a:r>
              <a:rPr sz="1950" dirty="0">
                <a:latin typeface="Times New Roman"/>
                <a:cs typeface="Times New Roman"/>
              </a:rPr>
              <a:t>Run</a:t>
            </a:r>
            <a:r>
              <a:rPr sz="1950" spc="40" dirty="0">
                <a:latin typeface="Times New Roman"/>
                <a:cs typeface="Times New Roman"/>
              </a:rPr>
              <a:t> </a:t>
            </a:r>
            <a:r>
              <a:rPr sz="1950" dirty="0">
                <a:latin typeface="Times New Roman"/>
                <a:cs typeface="Times New Roman"/>
              </a:rPr>
              <a:t>the</a:t>
            </a:r>
            <a:r>
              <a:rPr sz="1950" spc="35" dirty="0">
                <a:latin typeface="Times New Roman"/>
                <a:cs typeface="Times New Roman"/>
              </a:rPr>
              <a:t> </a:t>
            </a:r>
            <a:r>
              <a:rPr sz="1950" dirty="0">
                <a:latin typeface="Times New Roman"/>
                <a:cs typeface="Times New Roman"/>
              </a:rPr>
              <a:t>following</a:t>
            </a:r>
            <a:r>
              <a:rPr sz="1950" spc="20" dirty="0">
                <a:latin typeface="Times New Roman"/>
                <a:cs typeface="Times New Roman"/>
              </a:rPr>
              <a:t> </a:t>
            </a:r>
            <a:r>
              <a:rPr sz="1950" dirty="0">
                <a:latin typeface="Times New Roman"/>
                <a:cs typeface="Times New Roman"/>
              </a:rPr>
              <a:t>command</a:t>
            </a:r>
            <a:r>
              <a:rPr sz="1950" spc="85" dirty="0">
                <a:latin typeface="Times New Roman"/>
                <a:cs typeface="Times New Roman"/>
              </a:rPr>
              <a:t> </a:t>
            </a:r>
            <a:r>
              <a:rPr sz="1950" dirty="0">
                <a:latin typeface="Times New Roman"/>
                <a:cs typeface="Times New Roman"/>
              </a:rPr>
              <a:t>to</a:t>
            </a:r>
            <a:r>
              <a:rPr sz="1950" spc="45" dirty="0">
                <a:latin typeface="Times New Roman"/>
                <a:cs typeface="Times New Roman"/>
              </a:rPr>
              <a:t> </a:t>
            </a:r>
            <a:r>
              <a:rPr sz="1950" dirty="0">
                <a:latin typeface="Times New Roman"/>
                <a:cs typeface="Times New Roman"/>
              </a:rPr>
              <a:t>clone</a:t>
            </a:r>
            <a:r>
              <a:rPr sz="1950" spc="30" dirty="0">
                <a:latin typeface="Times New Roman"/>
                <a:cs typeface="Times New Roman"/>
              </a:rPr>
              <a:t> </a:t>
            </a:r>
            <a:r>
              <a:rPr sz="1950" dirty="0">
                <a:latin typeface="Times New Roman"/>
                <a:cs typeface="Times New Roman"/>
              </a:rPr>
              <a:t>the</a:t>
            </a:r>
            <a:r>
              <a:rPr sz="1950" spc="35" dirty="0">
                <a:latin typeface="Times New Roman"/>
                <a:cs typeface="Times New Roman"/>
              </a:rPr>
              <a:t> </a:t>
            </a:r>
            <a:r>
              <a:rPr sz="1950" spc="-10" dirty="0">
                <a:latin typeface="Times New Roman"/>
                <a:cs typeface="Times New Roman"/>
              </a:rPr>
              <a:t>repository.</a:t>
            </a:r>
            <a:endParaRPr sz="1950" dirty="0">
              <a:latin typeface="Times New Roman"/>
              <a:cs typeface="Times New Roman"/>
            </a:endParaRPr>
          </a:p>
        </p:txBody>
      </p:sp>
      <p:sp>
        <p:nvSpPr>
          <p:cNvPr id="9" name="object 9"/>
          <p:cNvSpPr txBox="1"/>
          <p:nvPr/>
        </p:nvSpPr>
        <p:spPr>
          <a:xfrm>
            <a:off x="325563" y="4864071"/>
            <a:ext cx="7022465" cy="964565"/>
          </a:xfrm>
          <a:prstGeom prst="rect">
            <a:avLst/>
          </a:prstGeom>
        </p:spPr>
        <p:txBody>
          <a:bodyPr vert="horz" wrap="square" lIns="0" tIns="12065" rIns="0" bIns="0" rtlCol="0">
            <a:spAutoFit/>
          </a:bodyPr>
          <a:lstStyle/>
          <a:p>
            <a:pPr marL="12700">
              <a:lnSpc>
                <a:spcPct val="100000"/>
              </a:lnSpc>
              <a:spcBef>
                <a:spcPts val="95"/>
              </a:spcBef>
            </a:pPr>
            <a:r>
              <a:rPr sz="2200" b="1" u="sng" dirty="0">
                <a:uFill>
                  <a:solidFill>
                    <a:srgbClr val="000000"/>
                  </a:solidFill>
                </a:uFill>
                <a:latin typeface="Times New Roman"/>
                <a:cs typeface="Times New Roman"/>
              </a:rPr>
              <a:t>Step</a:t>
            </a:r>
            <a:r>
              <a:rPr sz="2200" b="1" u="sng" spc="-4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2:</a:t>
            </a:r>
            <a:r>
              <a:rPr sz="2200" b="1" u="sng" spc="-7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Navigate</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to</a:t>
            </a:r>
            <a:r>
              <a:rPr sz="2200" b="1" u="sng" spc="-4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the</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Project</a:t>
            </a:r>
            <a:r>
              <a:rPr sz="2200" b="1" u="sng" spc="-50" dirty="0">
                <a:uFill>
                  <a:solidFill>
                    <a:srgbClr val="000000"/>
                  </a:solidFill>
                </a:uFill>
                <a:latin typeface="Times New Roman"/>
                <a:cs typeface="Times New Roman"/>
              </a:rPr>
              <a:t> </a:t>
            </a:r>
            <a:r>
              <a:rPr sz="2200" b="1" u="sng" spc="-10" dirty="0">
                <a:uFill>
                  <a:solidFill>
                    <a:srgbClr val="000000"/>
                  </a:solidFill>
                </a:uFill>
                <a:latin typeface="Times New Roman"/>
                <a:cs typeface="Times New Roman"/>
              </a:rPr>
              <a:t>Directory</a:t>
            </a:r>
            <a:endParaRPr sz="2200">
              <a:latin typeface="Times New Roman"/>
              <a:cs typeface="Times New Roman"/>
            </a:endParaRPr>
          </a:p>
          <a:p>
            <a:pPr marL="99060" indent="-95250">
              <a:lnSpc>
                <a:spcPct val="100000"/>
              </a:lnSpc>
              <a:spcBef>
                <a:spcPts val="2410"/>
              </a:spcBef>
              <a:buSzPct val="94871"/>
              <a:buFont typeface="Arial MT"/>
              <a:buChar char="•"/>
              <a:tabLst>
                <a:tab pos="99060" algn="l"/>
              </a:tabLst>
            </a:pPr>
            <a:r>
              <a:rPr sz="1950" dirty="0">
                <a:latin typeface="Times New Roman"/>
                <a:cs typeface="Times New Roman"/>
              </a:rPr>
              <a:t>After</a:t>
            </a:r>
            <a:r>
              <a:rPr sz="1950" spc="55" dirty="0">
                <a:latin typeface="Times New Roman"/>
                <a:cs typeface="Times New Roman"/>
              </a:rPr>
              <a:t> </a:t>
            </a:r>
            <a:r>
              <a:rPr sz="1950" dirty="0">
                <a:latin typeface="Times New Roman"/>
                <a:cs typeface="Times New Roman"/>
              </a:rPr>
              <a:t>cloning,</a:t>
            </a:r>
            <a:r>
              <a:rPr sz="1950" spc="15" dirty="0">
                <a:latin typeface="Times New Roman"/>
                <a:cs typeface="Times New Roman"/>
              </a:rPr>
              <a:t> </a:t>
            </a:r>
            <a:r>
              <a:rPr sz="1950" dirty="0">
                <a:latin typeface="Times New Roman"/>
                <a:cs typeface="Times New Roman"/>
              </a:rPr>
              <a:t>navigate</a:t>
            </a:r>
            <a:r>
              <a:rPr sz="1950" spc="50" dirty="0">
                <a:latin typeface="Times New Roman"/>
                <a:cs typeface="Times New Roman"/>
              </a:rPr>
              <a:t> </a:t>
            </a:r>
            <a:r>
              <a:rPr sz="1950" dirty="0">
                <a:latin typeface="Times New Roman"/>
                <a:cs typeface="Times New Roman"/>
              </a:rPr>
              <a:t>to</a:t>
            </a:r>
            <a:r>
              <a:rPr sz="1950" spc="60" dirty="0">
                <a:latin typeface="Times New Roman"/>
                <a:cs typeface="Times New Roman"/>
              </a:rPr>
              <a:t> </a:t>
            </a:r>
            <a:r>
              <a:rPr sz="1950" dirty="0">
                <a:latin typeface="Times New Roman"/>
                <a:cs typeface="Times New Roman"/>
              </a:rPr>
              <a:t>your</a:t>
            </a:r>
            <a:r>
              <a:rPr sz="1950" spc="55" dirty="0">
                <a:latin typeface="Times New Roman"/>
                <a:cs typeface="Times New Roman"/>
              </a:rPr>
              <a:t> </a:t>
            </a:r>
            <a:r>
              <a:rPr sz="1950" dirty="0">
                <a:latin typeface="Times New Roman"/>
                <a:cs typeface="Times New Roman"/>
              </a:rPr>
              <a:t>repository</a:t>
            </a:r>
            <a:r>
              <a:rPr sz="1950" spc="40" dirty="0">
                <a:latin typeface="Times New Roman"/>
                <a:cs typeface="Times New Roman"/>
              </a:rPr>
              <a:t> </a:t>
            </a:r>
            <a:r>
              <a:rPr sz="1950" dirty="0">
                <a:latin typeface="Times New Roman"/>
                <a:cs typeface="Times New Roman"/>
              </a:rPr>
              <a:t>folder</a:t>
            </a:r>
            <a:r>
              <a:rPr sz="1950" spc="55" dirty="0">
                <a:latin typeface="Times New Roman"/>
                <a:cs typeface="Times New Roman"/>
              </a:rPr>
              <a:t> </a:t>
            </a:r>
            <a:r>
              <a:rPr sz="1950" dirty="0">
                <a:latin typeface="Times New Roman"/>
                <a:cs typeface="Times New Roman"/>
              </a:rPr>
              <a:t>with</a:t>
            </a:r>
            <a:r>
              <a:rPr sz="1950" spc="40" dirty="0">
                <a:latin typeface="Times New Roman"/>
                <a:cs typeface="Times New Roman"/>
              </a:rPr>
              <a:t> </a:t>
            </a:r>
            <a:r>
              <a:rPr sz="1950" dirty="0">
                <a:latin typeface="Times New Roman"/>
                <a:cs typeface="Times New Roman"/>
              </a:rPr>
              <a:t>this</a:t>
            </a:r>
            <a:r>
              <a:rPr sz="1950" spc="60" dirty="0">
                <a:latin typeface="Times New Roman"/>
                <a:cs typeface="Times New Roman"/>
              </a:rPr>
              <a:t> </a:t>
            </a:r>
            <a:r>
              <a:rPr sz="1950" spc="-10" dirty="0">
                <a:latin typeface="Times New Roman"/>
                <a:cs typeface="Times New Roman"/>
              </a:rPr>
              <a:t>command:</a:t>
            </a:r>
            <a:endParaRPr sz="1950">
              <a:latin typeface="Times New Roman"/>
              <a:cs typeface="Times New Roman"/>
            </a:endParaRPr>
          </a:p>
        </p:txBody>
      </p:sp>
      <p:sp>
        <p:nvSpPr>
          <p:cNvPr id="10" name="object 10"/>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Installation</a:t>
            </a:r>
            <a:r>
              <a:rPr spc="-25" dirty="0"/>
              <a:t> </a:t>
            </a:r>
            <a:r>
              <a:rPr dirty="0"/>
              <a:t>&amp;</a:t>
            </a:r>
            <a:r>
              <a:rPr spc="25" dirty="0"/>
              <a:t> </a:t>
            </a:r>
            <a:r>
              <a:rPr spc="-10" dirty="0"/>
              <a:t>Setup</a:t>
            </a:r>
          </a:p>
        </p:txBody>
      </p:sp>
      <p:pic>
        <p:nvPicPr>
          <p:cNvPr id="12" name="Picture 11">
            <a:extLst>
              <a:ext uri="{FF2B5EF4-FFF2-40B4-BE49-F238E27FC236}">
                <a16:creationId xmlns:a16="http://schemas.microsoft.com/office/drawing/2014/main" id="{724563E2-ADB9-8CAA-5699-FC5491786C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347582"/>
            <a:ext cx="6587010" cy="1343593"/>
          </a:xfrm>
          <a:prstGeom prst="rect">
            <a:avLst/>
          </a:prstGeom>
        </p:spPr>
      </p:pic>
      <p:pic>
        <p:nvPicPr>
          <p:cNvPr id="14" name="Picture 13">
            <a:extLst>
              <a:ext uri="{FF2B5EF4-FFF2-40B4-BE49-F238E27FC236}">
                <a16:creationId xmlns:a16="http://schemas.microsoft.com/office/drawing/2014/main" id="{CA24EA23-0D6E-702D-90E2-4C46A81662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6096000"/>
            <a:ext cx="6587010" cy="485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1988" y="114300"/>
            <a:ext cx="3296920" cy="965200"/>
            <a:chOff x="6761988" y="114300"/>
            <a:chExt cx="3296920" cy="965200"/>
          </a:xfrm>
        </p:grpSpPr>
        <p:pic>
          <p:nvPicPr>
            <p:cNvPr id="3" name="object 3"/>
            <p:cNvPicPr/>
            <p:nvPr/>
          </p:nvPicPr>
          <p:blipFill>
            <a:blip r:embed="rId2" cstate="print"/>
            <a:stretch>
              <a:fillRect/>
            </a:stretch>
          </p:blipFill>
          <p:spPr>
            <a:xfrm>
              <a:off x="7208520" y="365760"/>
              <a:ext cx="2263140" cy="699515"/>
            </a:xfrm>
            <a:prstGeom prst="rect">
              <a:avLst/>
            </a:prstGeom>
          </p:spPr>
        </p:pic>
        <p:sp>
          <p:nvSpPr>
            <p:cNvPr id="4" name="object 4"/>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7208520" y="365760"/>
              <a:ext cx="2263140" cy="699515"/>
            </a:xfrm>
            <a:prstGeom prst="rect">
              <a:avLst/>
            </a:prstGeom>
          </p:spPr>
        </p:pic>
        <p:sp>
          <p:nvSpPr>
            <p:cNvPr id="6" name="object 6"/>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208520" y="365760"/>
              <a:ext cx="2113787" cy="670560"/>
            </a:xfrm>
            <a:prstGeom prst="rect">
              <a:avLst/>
            </a:prstGeom>
          </p:spPr>
        </p:pic>
      </p:grpSp>
      <p:sp>
        <p:nvSpPr>
          <p:cNvPr id="8" name="object 8"/>
          <p:cNvSpPr txBox="1"/>
          <p:nvPr/>
        </p:nvSpPr>
        <p:spPr>
          <a:xfrm>
            <a:off x="432264" y="1557012"/>
            <a:ext cx="5547995" cy="1567815"/>
          </a:xfrm>
          <a:prstGeom prst="rect">
            <a:avLst/>
          </a:prstGeom>
        </p:spPr>
        <p:txBody>
          <a:bodyPr vert="horz" wrap="square" lIns="0" tIns="12065" rIns="0" bIns="0" rtlCol="0">
            <a:spAutoFit/>
          </a:bodyPr>
          <a:lstStyle/>
          <a:p>
            <a:pPr marL="12700">
              <a:lnSpc>
                <a:spcPct val="100000"/>
              </a:lnSpc>
              <a:spcBef>
                <a:spcPts val="95"/>
              </a:spcBef>
            </a:pPr>
            <a:r>
              <a:rPr sz="2200" b="1" u="sng" dirty="0">
                <a:uFill>
                  <a:solidFill>
                    <a:srgbClr val="000000"/>
                  </a:solidFill>
                </a:uFill>
                <a:latin typeface="Times New Roman"/>
                <a:cs typeface="Times New Roman"/>
              </a:rPr>
              <a:t>Step</a:t>
            </a:r>
            <a:r>
              <a:rPr sz="2200" b="1" u="sng" spc="-3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3:</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Open</a:t>
            </a:r>
            <a:r>
              <a:rPr sz="2200" b="1" u="sng" spc="-3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the</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Project</a:t>
            </a:r>
            <a:r>
              <a:rPr sz="2200" b="1" u="sng" spc="-3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in</a:t>
            </a:r>
            <a:r>
              <a:rPr sz="2200" b="1" u="sng" spc="-5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a</a:t>
            </a:r>
            <a:r>
              <a:rPr sz="2200" b="1" u="sng" spc="-4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Code</a:t>
            </a:r>
            <a:r>
              <a:rPr sz="2200" b="1" u="sng" spc="-30" dirty="0">
                <a:uFill>
                  <a:solidFill>
                    <a:srgbClr val="000000"/>
                  </a:solidFill>
                </a:uFill>
                <a:latin typeface="Times New Roman"/>
                <a:cs typeface="Times New Roman"/>
              </a:rPr>
              <a:t> </a:t>
            </a:r>
            <a:r>
              <a:rPr sz="2200" b="1" u="sng" spc="-10" dirty="0">
                <a:uFill>
                  <a:solidFill>
                    <a:srgbClr val="000000"/>
                  </a:solidFill>
                </a:uFill>
                <a:latin typeface="Times New Roman"/>
                <a:cs typeface="Times New Roman"/>
              </a:rPr>
              <a:t>Editor</a:t>
            </a:r>
            <a:endParaRPr sz="2200">
              <a:latin typeface="Times New Roman"/>
              <a:cs typeface="Times New Roman"/>
            </a:endParaRPr>
          </a:p>
          <a:p>
            <a:pPr marL="161290" indent="-148590">
              <a:lnSpc>
                <a:spcPct val="100000"/>
              </a:lnSpc>
              <a:spcBef>
                <a:spcPts val="2410"/>
              </a:spcBef>
              <a:buFont typeface="Arial MT"/>
              <a:buChar char="•"/>
              <a:tabLst>
                <a:tab pos="161290" algn="l"/>
              </a:tabLst>
            </a:pPr>
            <a:r>
              <a:rPr sz="1950" dirty="0">
                <a:latin typeface="Times New Roman"/>
                <a:cs typeface="Times New Roman"/>
              </a:rPr>
              <a:t>Open</a:t>
            </a:r>
            <a:r>
              <a:rPr sz="1950" spc="40" dirty="0">
                <a:latin typeface="Times New Roman"/>
                <a:cs typeface="Times New Roman"/>
              </a:rPr>
              <a:t> </a:t>
            </a:r>
            <a:r>
              <a:rPr sz="1950" dirty="0">
                <a:latin typeface="Times New Roman"/>
                <a:cs typeface="Times New Roman"/>
              </a:rPr>
              <a:t>the</a:t>
            </a:r>
            <a:r>
              <a:rPr sz="1950" spc="30" dirty="0">
                <a:latin typeface="Times New Roman"/>
                <a:cs typeface="Times New Roman"/>
              </a:rPr>
              <a:t> </a:t>
            </a:r>
            <a:r>
              <a:rPr sz="1950" dirty="0">
                <a:latin typeface="Times New Roman"/>
                <a:cs typeface="Times New Roman"/>
              </a:rPr>
              <a:t>project</a:t>
            </a:r>
            <a:r>
              <a:rPr sz="1950" spc="45" dirty="0">
                <a:latin typeface="Times New Roman"/>
                <a:cs typeface="Times New Roman"/>
              </a:rPr>
              <a:t> </a:t>
            </a:r>
            <a:r>
              <a:rPr sz="1950" dirty="0">
                <a:latin typeface="Times New Roman"/>
                <a:cs typeface="Times New Roman"/>
              </a:rPr>
              <a:t>in</a:t>
            </a:r>
            <a:r>
              <a:rPr sz="1950" spc="40" dirty="0">
                <a:latin typeface="Times New Roman"/>
                <a:cs typeface="Times New Roman"/>
              </a:rPr>
              <a:t> </a:t>
            </a:r>
            <a:r>
              <a:rPr sz="1950" dirty="0">
                <a:latin typeface="Times New Roman"/>
                <a:cs typeface="Times New Roman"/>
              </a:rPr>
              <a:t>your</a:t>
            </a:r>
            <a:r>
              <a:rPr sz="1950" spc="35" dirty="0">
                <a:latin typeface="Times New Roman"/>
                <a:cs typeface="Times New Roman"/>
              </a:rPr>
              <a:t> </a:t>
            </a:r>
            <a:r>
              <a:rPr sz="1950" dirty="0">
                <a:latin typeface="Times New Roman"/>
                <a:cs typeface="Times New Roman"/>
              </a:rPr>
              <a:t>preferred</a:t>
            </a:r>
            <a:r>
              <a:rPr sz="1950" spc="65" dirty="0">
                <a:latin typeface="Times New Roman"/>
                <a:cs typeface="Times New Roman"/>
              </a:rPr>
              <a:t> </a:t>
            </a:r>
            <a:r>
              <a:rPr sz="1950" dirty="0">
                <a:latin typeface="Times New Roman"/>
                <a:cs typeface="Times New Roman"/>
              </a:rPr>
              <a:t>code</a:t>
            </a:r>
            <a:r>
              <a:rPr sz="1950" spc="30" dirty="0">
                <a:latin typeface="Times New Roman"/>
                <a:cs typeface="Times New Roman"/>
              </a:rPr>
              <a:t> </a:t>
            </a:r>
            <a:r>
              <a:rPr sz="1950" spc="-10" dirty="0">
                <a:latin typeface="Times New Roman"/>
                <a:cs typeface="Times New Roman"/>
              </a:rPr>
              <a:t>editor</a:t>
            </a:r>
            <a:endParaRPr sz="1950">
              <a:latin typeface="Times New Roman"/>
              <a:cs typeface="Times New Roman"/>
            </a:endParaRPr>
          </a:p>
          <a:p>
            <a:pPr>
              <a:lnSpc>
                <a:spcPct val="100000"/>
              </a:lnSpc>
              <a:spcBef>
                <a:spcPts val="170"/>
              </a:spcBef>
              <a:buFont typeface="Arial MT"/>
              <a:buChar char="•"/>
            </a:pPr>
            <a:endParaRPr sz="1950">
              <a:latin typeface="Times New Roman"/>
              <a:cs typeface="Times New Roman"/>
            </a:endParaRPr>
          </a:p>
          <a:p>
            <a:pPr marL="161290" indent="-148590">
              <a:lnSpc>
                <a:spcPct val="100000"/>
              </a:lnSpc>
              <a:buFont typeface="Arial MT"/>
              <a:buChar char="•"/>
              <a:tabLst>
                <a:tab pos="161290" algn="l"/>
              </a:tabLst>
            </a:pPr>
            <a:r>
              <a:rPr sz="1950" dirty="0">
                <a:latin typeface="Times New Roman"/>
                <a:cs typeface="Times New Roman"/>
              </a:rPr>
              <a:t>For</a:t>
            </a:r>
            <a:r>
              <a:rPr sz="1950" spc="50" dirty="0">
                <a:latin typeface="Times New Roman"/>
                <a:cs typeface="Times New Roman"/>
              </a:rPr>
              <a:t> </a:t>
            </a:r>
            <a:r>
              <a:rPr sz="1950" dirty="0">
                <a:latin typeface="Times New Roman"/>
                <a:cs typeface="Times New Roman"/>
              </a:rPr>
              <a:t>Visual</a:t>
            </a:r>
            <a:r>
              <a:rPr sz="1950" spc="35" dirty="0">
                <a:latin typeface="Times New Roman"/>
                <a:cs typeface="Times New Roman"/>
              </a:rPr>
              <a:t> </a:t>
            </a:r>
            <a:r>
              <a:rPr sz="1950" dirty="0">
                <a:latin typeface="Times New Roman"/>
                <a:cs typeface="Times New Roman"/>
              </a:rPr>
              <a:t>Studio</a:t>
            </a:r>
            <a:r>
              <a:rPr sz="1950" spc="35" dirty="0">
                <a:latin typeface="Times New Roman"/>
                <a:cs typeface="Times New Roman"/>
              </a:rPr>
              <a:t> </a:t>
            </a:r>
            <a:r>
              <a:rPr sz="1950" dirty="0">
                <a:latin typeface="Times New Roman"/>
                <a:cs typeface="Times New Roman"/>
              </a:rPr>
              <a:t>Code,</a:t>
            </a:r>
            <a:r>
              <a:rPr sz="1950" spc="55" dirty="0">
                <a:latin typeface="Times New Roman"/>
                <a:cs typeface="Times New Roman"/>
              </a:rPr>
              <a:t> </a:t>
            </a:r>
            <a:r>
              <a:rPr sz="1950" dirty="0">
                <a:latin typeface="Times New Roman"/>
                <a:cs typeface="Times New Roman"/>
              </a:rPr>
              <a:t>run</a:t>
            </a:r>
            <a:r>
              <a:rPr sz="1950" spc="55" dirty="0">
                <a:latin typeface="Times New Roman"/>
                <a:cs typeface="Times New Roman"/>
              </a:rPr>
              <a:t> </a:t>
            </a:r>
            <a:r>
              <a:rPr sz="1950" dirty="0">
                <a:latin typeface="Times New Roman"/>
                <a:cs typeface="Times New Roman"/>
              </a:rPr>
              <a:t>the</a:t>
            </a:r>
            <a:r>
              <a:rPr sz="1950" spc="45" dirty="0">
                <a:latin typeface="Times New Roman"/>
                <a:cs typeface="Times New Roman"/>
              </a:rPr>
              <a:t> </a:t>
            </a:r>
            <a:r>
              <a:rPr sz="1950" dirty="0">
                <a:latin typeface="Times New Roman"/>
                <a:cs typeface="Times New Roman"/>
              </a:rPr>
              <a:t>following</a:t>
            </a:r>
            <a:r>
              <a:rPr sz="1950" spc="35" dirty="0">
                <a:latin typeface="Times New Roman"/>
                <a:cs typeface="Times New Roman"/>
              </a:rPr>
              <a:t> </a:t>
            </a:r>
            <a:r>
              <a:rPr sz="1950" spc="-10" dirty="0">
                <a:latin typeface="Times New Roman"/>
                <a:cs typeface="Times New Roman"/>
              </a:rPr>
              <a:t>command:</a:t>
            </a:r>
            <a:endParaRPr sz="1950">
              <a:latin typeface="Times New Roman"/>
              <a:cs typeface="Times New Roman"/>
            </a:endParaRPr>
          </a:p>
        </p:txBody>
      </p:sp>
      <p:sp>
        <p:nvSpPr>
          <p:cNvPr id="9" name="object 9"/>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Installation</a:t>
            </a:r>
            <a:r>
              <a:rPr spc="-25" dirty="0"/>
              <a:t> </a:t>
            </a:r>
            <a:r>
              <a:rPr dirty="0"/>
              <a:t>&amp;</a:t>
            </a:r>
            <a:r>
              <a:rPr spc="25" dirty="0"/>
              <a:t> </a:t>
            </a:r>
            <a:r>
              <a:rPr spc="-10" dirty="0"/>
              <a:t>Setup</a:t>
            </a:r>
          </a:p>
        </p:txBody>
      </p:sp>
      <p:pic>
        <p:nvPicPr>
          <p:cNvPr id="11" name="Picture 10">
            <a:extLst>
              <a:ext uri="{FF2B5EF4-FFF2-40B4-BE49-F238E27FC236}">
                <a16:creationId xmlns:a16="http://schemas.microsoft.com/office/drawing/2014/main" id="{4C148D8A-1365-B4C5-D107-FB3BFE329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55" y="3428936"/>
            <a:ext cx="5660045" cy="838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1988" y="114300"/>
            <a:ext cx="3296920" cy="965200"/>
            <a:chOff x="6761988" y="114300"/>
            <a:chExt cx="3296920" cy="965200"/>
          </a:xfrm>
        </p:grpSpPr>
        <p:pic>
          <p:nvPicPr>
            <p:cNvPr id="3" name="object 3"/>
            <p:cNvPicPr/>
            <p:nvPr/>
          </p:nvPicPr>
          <p:blipFill>
            <a:blip r:embed="rId2" cstate="print"/>
            <a:stretch>
              <a:fillRect/>
            </a:stretch>
          </p:blipFill>
          <p:spPr>
            <a:xfrm>
              <a:off x="7208520" y="365760"/>
              <a:ext cx="2263140" cy="699515"/>
            </a:xfrm>
            <a:prstGeom prst="rect">
              <a:avLst/>
            </a:prstGeom>
          </p:spPr>
        </p:pic>
        <p:sp>
          <p:nvSpPr>
            <p:cNvPr id="4" name="object 4"/>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7208520" y="365760"/>
              <a:ext cx="2263140" cy="699515"/>
            </a:xfrm>
            <a:prstGeom prst="rect">
              <a:avLst/>
            </a:prstGeom>
          </p:spPr>
        </p:pic>
        <p:sp>
          <p:nvSpPr>
            <p:cNvPr id="6" name="object 6"/>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208520" y="365760"/>
              <a:ext cx="2113787" cy="670560"/>
            </a:xfrm>
            <a:prstGeom prst="rect">
              <a:avLst/>
            </a:prstGeom>
          </p:spPr>
        </p:pic>
      </p:grpSp>
      <p:sp>
        <p:nvSpPr>
          <p:cNvPr id="8" name="object 8"/>
          <p:cNvSpPr txBox="1"/>
          <p:nvPr/>
        </p:nvSpPr>
        <p:spPr>
          <a:xfrm>
            <a:off x="433824" y="1636267"/>
            <a:ext cx="8973820" cy="4399153"/>
          </a:xfrm>
          <a:prstGeom prst="rect">
            <a:avLst/>
          </a:prstGeom>
        </p:spPr>
        <p:txBody>
          <a:bodyPr vert="horz" wrap="square" lIns="0" tIns="12065" rIns="0" bIns="0" rtlCol="0">
            <a:spAutoFit/>
          </a:bodyPr>
          <a:lstStyle/>
          <a:p>
            <a:pPr marL="12700">
              <a:lnSpc>
                <a:spcPct val="100000"/>
              </a:lnSpc>
              <a:spcBef>
                <a:spcPts val="95"/>
              </a:spcBef>
            </a:pPr>
            <a:r>
              <a:rPr sz="2200" b="1" u="sng" dirty="0">
                <a:uFill>
                  <a:solidFill>
                    <a:srgbClr val="000000"/>
                  </a:solidFill>
                </a:uFill>
                <a:latin typeface="Times New Roman"/>
                <a:cs typeface="Times New Roman"/>
              </a:rPr>
              <a:t>For</a:t>
            </a:r>
            <a:r>
              <a:rPr sz="2200" b="1" u="sng" spc="-4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Users</a:t>
            </a:r>
            <a:r>
              <a:rPr sz="2200" b="1" u="sng" spc="-30" dirty="0">
                <a:uFill>
                  <a:solidFill>
                    <a:srgbClr val="000000"/>
                  </a:solidFill>
                </a:uFill>
                <a:latin typeface="Times New Roman"/>
                <a:cs typeface="Times New Roman"/>
              </a:rPr>
              <a:t> </a:t>
            </a:r>
            <a:r>
              <a:rPr lang="en-IN" sz="2200" b="1" u="sng" dirty="0">
                <a:uFill>
                  <a:solidFill>
                    <a:srgbClr val="000000"/>
                  </a:solidFill>
                </a:uFill>
                <a:latin typeface="Times New Roman"/>
                <a:cs typeface="Times New Roman"/>
              </a:rPr>
              <a:t>–</a:t>
            </a:r>
            <a:r>
              <a:rPr sz="2200" b="1" u="sng" spc="-5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Browsing</a:t>
            </a:r>
            <a:r>
              <a:rPr lang="en-US" sz="2200" b="1" u="sng" dirty="0">
                <a:uFill>
                  <a:solidFill>
                    <a:srgbClr val="000000"/>
                  </a:solidFill>
                </a:uFill>
                <a:latin typeface="Times New Roman"/>
                <a:cs typeface="Times New Roman"/>
              </a:rPr>
              <a:t> Books according to their need</a:t>
            </a:r>
            <a:endParaRPr sz="2200" dirty="0">
              <a:latin typeface="Times New Roman"/>
              <a:cs typeface="Times New Roman"/>
            </a:endParaRPr>
          </a:p>
          <a:p>
            <a:pPr>
              <a:lnSpc>
                <a:spcPct val="100000"/>
              </a:lnSpc>
              <a:spcBef>
                <a:spcPts val="140"/>
              </a:spcBef>
            </a:pPr>
            <a:endParaRPr sz="2200" dirty="0">
              <a:latin typeface="Times New Roman"/>
              <a:cs typeface="Times New Roman"/>
            </a:endParaRPr>
          </a:p>
          <a:p>
            <a:pPr marL="12700">
              <a:lnSpc>
                <a:spcPct val="100000"/>
              </a:lnSpc>
              <a:spcBef>
                <a:spcPts val="5"/>
              </a:spcBef>
            </a:pPr>
            <a:r>
              <a:rPr sz="1950" b="1" spc="-10" dirty="0">
                <a:latin typeface="Times New Roman"/>
                <a:cs typeface="Times New Roman"/>
              </a:rPr>
              <a:t>STEPS:</a:t>
            </a:r>
            <a:endParaRPr sz="1950" dirty="0">
              <a:latin typeface="Times New Roman"/>
              <a:cs typeface="Times New Roman"/>
            </a:endParaRPr>
          </a:p>
          <a:p>
            <a:pPr>
              <a:lnSpc>
                <a:spcPct val="100000"/>
              </a:lnSpc>
              <a:spcBef>
                <a:spcPts val="430"/>
              </a:spcBef>
            </a:pPr>
            <a:endParaRPr sz="1950" dirty="0">
              <a:latin typeface="Times New Roman"/>
              <a:cs typeface="Times New Roman"/>
            </a:endParaRPr>
          </a:p>
          <a:p>
            <a:pPr marL="563245" indent="-132080">
              <a:lnSpc>
                <a:spcPct val="100000"/>
              </a:lnSpc>
              <a:spcBef>
                <a:spcPts val="5"/>
              </a:spcBef>
              <a:buFont typeface="Times New Roman"/>
              <a:buChar char="•"/>
              <a:tabLst>
                <a:tab pos="563245" algn="l"/>
              </a:tabLst>
            </a:pPr>
            <a:r>
              <a:rPr sz="1950" b="1" dirty="0">
                <a:latin typeface="Times New Roman"/>
                <a:cs typeface="Times New Roman"/>
              </a:rPr>
              <a:t>Open</a:t>
            </a:r>
            <a:r>
              <a:rPr sz="1950" b="1" spc="30" dirty="0">
                <a:latin typeface="Times New Roman"/>
                <a:cs typeface="Times New Roman"/>
              </a:rPr>
              <a:t> </a:t>
            </a:r>
            <a:r>
              <a:rPr sz="1950" b="1" dirty="0">
                <a:latin typeface="Times New Roman"/>
                <a:cs typeface="Times New Roman"/>
              </a:rPr>
              <a:t>the</a:t>
            </a:r>
            <a:r>
              <a:rPr sz="1950" b="1" spc="30" dirty="0">
                <a:latin typeface="Times New Roman"/>
                <a:cs typeface="Times New Roman"/>
              </a:rPr>
              <a:t> </a:t>
            </a:r>
            <a:r>
              <a:rPr sz="1950" b="1" dirty="0">
                <a:latin typeface="Times New Roman"/>
                <a:cs typeface="Times New Roman"/>
              </a:rPr>
              <a:t>Website</a:t>
            </a:r>
            <a:r>
              <a:rPr sz="1950" dirty="0">
                <a:latin typeface="Times New Roman"/>
                <a:cs typeface="Times New Roman"/>
              </a:rPr>
              <a:t>:</a:t>
            </a:r>
            <a:r>
              <a:rPr sz="1950" spc="50" dirty="0">
                <a:latin typeface="Times New Roman"/>
                <a:cs typeface="Times New Roman"/>
              </a:rPr>
              <a:t> </a:t>
            </a:r>
            <a:r>
              <a:rPr sz="1950" dirty="0">
                <a:latin typeface="Times New Roman"/>
                <a:cs typeface="Times New Roman"/>
              </a:rPr>
              <a:t>Go</a:t>
            </a:r>
            <a:r>
              <a:rPr sz="1950" spc="60" dirty="0">
                <a:latin typeface="Times New Roman"/>
                <a:cs typeface="Times New Roman"/>
              </a:rPr>
              <a:t> </a:t>
            </a:r>
            <a:r>
              <a:rPr sz="1950" dirty="0">
                <a:latin typeface="Times New Roman"/>
                <a:cs typeface="Times New Roman"/>
              </a:rPr>
              <a:t>to</a:t>
            </a:r>
            <a:r>
              <a:rPr sz="1950" spc="20" dirty="0">
                <a:latin typeface="Times New Roman"/>
                <a:cs typeface="Times New Roman"/>
              </a:rPr>
              <a:t> </a:t>
            </a:r>
            <a:r>
              <a:rPr sz="1950" dirty="0">
                <a:latin typeface="Times New Roman"/>
                <a:cs typeface="Times New Roman"/>
              </a:rPr>
              <a:t>the</a:t>
            </a:r>
            <a:r>
              <a:rPr sz="1950" spc="35" dirty="0">
                <a:latin typeface="Times New Roman"/>
                <a:cs typeface="Times New Roman"/>
              </a:rPr>
              <a:t> </a:t>
            </a:r>
            <a:r>
              <a:rPr sz="1950" dirty="0">
                <a:latin typeface="Times New Roman"/>
                <a:cs typeface="Times New Roman"/>
              </a:rPr>
              <a:t>website</a:t>
            </a:r>
            <a:r>
              <a:rPr sz="1950" spc="30" dirty="0">
                <a:latin typeface="Times New Roman"/>
                <a:cs typeface="Times New Roman"/>
              </a:rPr>
              <a:t> </a:t>
            </a:r>
            <a:r>
              <a:rPr sz="1950" dirty="0">
                <a:latin typeface="Times New Roman"/>
                <a:cs typeface="Times New Roman"/>
              </a:rPr>
              <a:t>URL</a:t>
            </a:r>
            <a:r>
              <a:rPr sz="1950" spc="40" dirty="0">
                <a:latin typeface="Times New Roman"/>
                <a:cs typeface="Times New Roman"/>
              </a:rPr>
              <a:t> </a:t>
            </a:r>
            <a:r>
              <a:rPr sz="1950" dirty="0">
                <a:latin typeface="Times New Roman"/>
                <a:cs typeface="Times New Roman"/>
              </a:rPr>
              <a:t>in</a:t>
            </a:r>
            <a:r>
              <a:rPr sz="1950" spc="45" dirty="0">
                <a:latin typeface="Times New Roman"/>
                <a:cs typeface="Times New Roman"/>
              </a:rPr>
              <a:t> </a:t>
            </a:r>
            <a:r>
              <a:rPr sz="1950" dirty="0">
                <a:latin typeface="Times New Roman"/>
                <a:cs typeface="Times New Roman"/>
              </a:rPr>
              <a:t>your</a:t>
            </a:r>
            <a:r>
              <a:rPr sz="1950" spc="35" dirty="0">
                <a:latin typeface="Times New Roman"/>
                <a:cs typeface="Times New Roman"/>
              </a:rPr>
              <a:t> </a:t>
            </a:r>
            <a:r>
              <a:rPr sz="1950" spc="-10" dirty="0">
                <a:latin typeface="Times New Roman"/>
                <a:cs typeface="Times New Roman"/>
              </a:rPr>
              <a:t>browser.</a:t>
            </a:r>
            <a:endParaRPr sz="1950" dirty="0">
              <a:latin typeface="Times New Roman"/>
              <a:cs typeface="Times New Roman"/>
            </a:endParaRPr>
          </a:p>
          <a:p>
            <a:pPr>
              <a:lnSpc>
                <a:spcPct val="100000"/>
              </a:lnSpc>
              <a:spcBef>
                <a:spcPts val="130"/>
              </a:spcBef>
              <a:buFont typeface="Times New Roman"/>
              <a:buChar char="•"/>
            </a:pPr>
            <a:endParaRPr sz="1950" dirty="0">
              <a:latin typeface="Times New Roman"/>
              <a:cs typeface="Times New Roman"/>
            </a:endParaRPr>
          </a:p>
          <a:p>
            <a:pPr marL="563880" marR="313055" indent="-132715">
              <a:lnSpc>
                <a:spcPct val="101499"/>
              </a:lnSpc>
              <a:buFont typeface="Times New Roman"/>
              <a:buChar char="•"/>
              <a:tabLst>
                <a:tab pos="563880" algn="l"/>
              </a:tabLst>
            </a:pPr>
            <a:r>
              <a:rPr sz="1950" b="1" dirty="0">
                <a:latin typeface="Times New Roman"/>
                <a:cs typeface="Times New Roman"/>
              </a:rPr>
              <a:t>Browsing</a:t>
            </a:r>
            <a:r>
              <a:rPr sz="1950" b="1" spc="25" dirty="0">
                <a:latin typeface="Times New Roman"/>
                <a:cs typeface="Times New Roman"/>
              </a:rPr>
              <a:t> </a:t>
            </a:r>
            <a:r>
              <a:rPr sz="1950" b="1" dirty="0">
                <a:latin typeface="Times New Roman"/>
                <a:cs typeface="Times New Roman"/>
              </a:rPr>
              <a:t>the</a:t>
            </a:r>
            <a:r>
              <a:rPr sz="1950" b="1" spc="65" dirty="0">
                <a:latin typeface="Times New Roman"/>
                <a:cs typeface="Times New Roman"/>
              </a:rPr>
              <a:t> </a:t>
            </a:r>
            <a:r>
              <a:rPr sz="1950" b="1" dirty="0">
                <a:latin typeface="Times New Roman"/>
                <a:cs typeface="Times New Roman"/>
              </a:rPr>
              <a:t>Menu</a:t>
            </a:r>
            <a:r>
              <a:rPr sz="1950" dirty="0">
                <a:latin typeface="Times New Roman"/>
                <a:cs typeface="Times New Roman"/>
              </a:rPr>
              <a:t>:</a:t>
            </a:r>
            <a:r>
              <a:rPr sz="1950" spc="35" dirty="0">
                <a:latin typeface="Times New Roman"/>
                <a:cs typeface="Times New Roman"/>
              </a:rPr>
              <a:t> </a:t>
            </a:r>
            <a:r>
              <a:rPr sz="1950" dirty="0">
                <a:latin typeface="Times New Roman"/>
                <a:cs typeface="Times New Roman"/>
              </a:rPr>
              <a:t>Navigate</a:t>
            </a:r>
            <a:r>
              <a:rPr sz="1950" spc="40" dirty="0">
                <a:latin typeface="Times New Roman"/>
                <a:cs typeface="Times New Roman"/>
              </a:rPr>
              <a:t> </a:t>
            </a:r>
            <a:r>
              <a:rPr sz="1950" dirty="0">
                <a:latin typeface="Times New Roman"/>
                <a:cs typeface="Times New Roman"/>
              </a:rPr>
              <a:t>through</a:t>
            </a:r>
            <a:r>
              <a:rPr sz="1950" spc="30" dirty="0">
                <a:latin typeface="Times New Roman"/>
                <a:cs typeface="Times New Roman"/>
              </a:rPr>
              <a:t> </a:t>
            </a:r>
            <a:r>
              <a:rPr sz="1950" dirty="0">
                <a:latin typeface="Times New Roman"/>
                <a:cs typeface="Times New Roman"/>
              </a:rPr>
              <a:t>the</a:t>
            </a:r>
            <a:r>
              <a:rPr sz="1950" spc="40" dirty="0">
                <a:latin typeface="Times New Roman"/>
                <a:cs typeface="Times New Roman"/>
              </a:rPr>
              <a:t> </a:t>
            </a:r>
            <a:r>
              <a:rPr sz="1950" dirty="0">
                <a:latin typeface="Times New Roman"/>
                <a:cs typeface="Times New Roman"/>
              </a:rPr>
              <a:t>homepage</a:t>
            </a:r>
            <a:r>
              <a:rPr sz="1950" spc="65" dirty="0">
                <a:latin typeface="Times New Roman"/>
                <a:cs typeface="Times New Roman"/>
              </a:rPr>
              <a:t> </a:t>
            </a:r>
            <a:r>
              <a:rPr sz="1950" dirty="0">
                <a:latin typeface="Times New Roman"/>
                <a:cs typeface="Times New Roman"/>
              </a:rPr>
              <a:t>to</a:t>
            </a:r>
            <a:r>
              <a:rPr sz="1950" spc="75" dirty="0">
                <a:latin typeface="Times New Roman"/>
                <a:cs typeface="Times New Roman"/>
              </a:rPr>
              <a:t> </a:t>
            </a:r>
            <a:r>
              <a:rPr sz="1950" dirty="0">
                <a:latin typeface="Times New Roman"/>
                <a:cs typeface="Times New Roman"/>
              </a:rPr>
              <a:t>find</a:t>
            </a:r>
            <a:r>
              <a:rPr sz="1950" spc="50" dirty="0">
                <a:latin typeface="Times New Roman"/>
                <a:cs typeface="Times New Roman"/>
              </a:rPr>
              <a:t> </a:t>
            </a:r>
            <a:r>
              <a:rPr sz="1950" dirty="0">
                <a:latin typeface="Times New Roman"/>
                <a:cs typeface="Times New Roman"/>
              </a:rPr>
              <a:t>the</a:t>
            </a:r>
            <a:r>
              <a:rPr sz="1950" spc="40" dirty="0">
                <a:latin typeface="Times New Roman"/>
                <a:cs typeface="Times New Roman"/>
              </a:rPr>
              <a:t> </a:t>
            </a:r>
            <a:r>
              <a:rPr sz="1950" spc="-10" dirty="0">
                <a:latin typeface="Times New Roman"/>
                <a:cs typeface="Times New Roman"/>
              </a:rPr>
              <a:t>categories(</a:t>
            </a:r>
            <a:r>
              <a:rPr sz="1950" spc="-10" dirty="0" err="1">
                <a:latin typeface="Times New Roman"/>
                <a:cs typeface="Times New Roman"/>
              </a:rPr>
              <a:t>e.g</a:t>
            </a:r>
            <a:r>
              <a:rPr lang="en-US" sz="1950" spc="-10" dirty="0">
                <a:latin typeface="Times New Roman"/>
                <a:cs typeface="Times New Roman"/>
              </a:rPr>
              <a:t> fictional, non-fictional, horror etc</a:t>
            </a:r>
            <a:r>
              <a:rPr sz="1950" spc="-10" dirty="0">
                <a:latin typeface="Times New Roman"/>
                <a:cs typeface="Times New Roman"/>
              </a:rPr>
              <a:t>.</a:t>
            </a:r>
            <a:r>
              <a:rPr lang="en-US" sz="1950" spc="-10" dirty="0">
                <a:latin typeface="Times New Roman"/>
                <a:cs typeface="Times New Roman"/>
              </a:rPr>
              <a:t>)</a:t>
            </a:r>
            <a:endParaRPr sz="1950" dirty="0">
              <a:latin typeface="Times New Roman"/>
              <a:cs typeface="Times New Roman"/>
            </a:endParaRPr>
          </a:p>
          <a:p>
            <a:pPr>
              <a:lnSpc>
                <a:spcPct val="100000"/>
              </a:lnSpc>
              <a:spcBef>
                <a:spcPts val="135"/>
              </a:spcBef>
              <a:buFont typeface="Times New Roman"/>
              <a:buChar char="•"/>
            </a:pPr>
            <a:endParaRPr sz="1950" dirty="0">
              <a:latin typeface="Times New Roman"/>
              <a:cs typeface="Times New Roman"/>
            </a:endParaRPr>
          </a:p>
          <a:p>
            <a:pPr marL="563880" marR="5080" indent="-132715">
              <a:lnSpc>
                <a:spcPct val="101499"/>
              </a:lnSpc>
              <a:buFont typeface="Times New Roman"/>
              <a:buChar char="•"/>
              <a:tabLst>
                <a:tab pos="563880" algn="l"/>
              </a:tabLst>
            </a:pPr>
            <a:r>
              <a:rPr sz="1950" b="1" dirty="0">
                <a:latin typeface="Times New Roman"/>
                <a:cs typeface="Times New Roman"/>
              </a:rPr>
              <a:t>Adding</a:t>
            </a:r>
            <a:r>
              <a:rPr sz="1950" b="1" spc="30" dirty="0">
                <a:latin typeface="Times New Roman"/>
                <a:cs typeface="Times New Roman"/>
              </a:rPr>
              <a:t> </a:t>
            </a:r>
            <a:r>
              <a:rPr sz="1950" b="1" dirty="0">
                <a:latin typeface="Times New Roman"/>
                <a:cs typeface="Times New Roman"/>
              </a:rPr>
              <a:t>Items</a:t>
            </a:r>
            <a:r>
              <a:rPr sz="1950" b="1" spc="35" dirty="0">
                <a:latin typeface="Times New Roman"/>
                <a:cs typeface="Times New Roman"/>
              </a:rPr>
              <a:t> </a:t>
            </a:r>
            <a:r>
              <a:rPr sz="1950" b="1" dirty="0">
                <a:latin typeface="Times New Roman"/>
                <a:cs typeface="Times New Roman"/>
              </a:rPr>
              <a:t>to</a:t>
            </a:r>
            <a:r>
              <a:rPr sz="1950" b="1" spc="35" dirty="0">
                <a:latin typeface="Times New Roman"/>
                <a:cs typeface="Times New Roman"/>
              </a:rPr>
              <a:t> </a:t>
            </a:r>
            <a:r>
              <a:rPr sz="1950" b="1" dirty="0">
                <a:latin typeface="Times New Roman"/>
                <a:cs typeface="Times New Roman"/>
              </a:rPr>
              <a:t>the</a:t>
            </a:r>
            <a:r>
              <a:rPr sz="1950" b="1" spc="25" dirty="0">
                <a:latin typeface="Times New Roman"/>
                <a:cs typeface="Times New Roman"/>
              </a:rPr>
              <a:t> </a:t>
            </a:r>
            <a:r>
              <a:rPr sz="1950" b="1" dirty="0">
                <a:latin typeface="Times New Roman"/>
                <a:cs typeface="Times New Roman"/>
              </a:rPr>
              <a:t>Cart:</a:t>
            </a:r>
            <a:r>
              <a:rPr sz="1950" b="1" spc="30" dirty="0">
                <a:latin typeface="Times New Roman"/>
                <a:cs typeface="Times New Roman"/>
              </a:rPr>
              <a:t> </a:t>
            </a:r>
            <a:r>
              <a:rPr sz="1950" dirty="0">
                <a:latin typeface="Times New Roman"/>
                <a:cs typeface="Times New Roman"/>
              </a:rPr>
              <a:t>To</a:t>
            </a:r>
            <a:r>
              <a:rPr sz="1950" spc="35" dirty="0">
                <a:latin typeface="Times New Roman"/>
                <a:cs typeface="Times New Roman"/>
              </a:rPr>
              <a:t> </a:t>
            </a:r>
            <a:r>
              <a:rPr sz="1950" dirty="0">
                <a:latin typeface="Times New Roman"/>
                <a:cs typeface="Times New Roman"/>
              </a:rPr>
              <a:t>add</a:t>
            </a:r>
            <a:r>
              <a:rPr sz="1950" spc="35" dirty="0">
                <a:latin typeface="Times New Roman"/>
                <a:cs typeface="Times New Roman"/>
              </a:rPr>
              <a:t> </a:t>
            </a:r>
            <a:r>
              <a:rPr sz="1950" dirty="0">
                <a:latin typeface="Times New Roman"/>
                <a:cs typeface="Times New Roman"/>
              </a:rPr>
              <a:t>an</a:t>
            </a:r>
            <a:r>
              <a:rPr sz="1950" spc="35" dirty="0">
                <a:latin typeface="Times New Roman"/>
                <a:cs typeface="Times New Roman"/>
              </a:rPr>
              <a:t> </a:t>
            </a:r>
            <a:r>
              <a:rPr sz="1950" dirty="0">
                <a:latin typeface="Times New Roman"/>
                <a:cs typeface="Times New Roman"/>
              </a:rPr>
              <a:t>item</a:t>
            </a:r>
            <a:r>
              <a:rPr sz="1950" spc="40" dirty="0">
                <a:latin typeface="Times New Roman"/>
                <a:cs typeface="Times New Roman"/>
              </a:rPr>
              <a:t> </a:t>
            </a:r>
            <a:r>
              <a:rPr sz="1950" dirty="0">
                <a:latin typeface="Times New Roman"/>
                <a:cs typeface="Times New Roman"/>
              </a:rPr>
              <a:t>,</a:t>
            </a:r>
            <a:r>
              <a:rPr sz="1950" spc="35" dirty="0">
                <a:latin typeface="Times New Roman"/>
                <a:cs typeface="Times New Roman"/>
              </a:rPr>
              <a:t> </a:t>
            </a:r>
            <a:r>
              <a:rPr sz="1950" dirty="0">
                <a:latin typeface="Times New Roman"/>
                <a:cs typeface="Times New Roman"/>
              </a:rPr>
              <a:t>click</a:t>
            </a:r>
            <a:r>
              <a:rPr sz="1950" spc="55" dirty="0">
                <a:latin typeface="Times New Roman"/>
                <a:cs typeface="Times New Roman"/>
              </a:rPr>
              <a:t> </a:t>
            </a:r>
            <a:r>
              <a:rPr sz="1950" dirty="0">
                <a:latin typeface="Times New Roman"/>
                <a:cs typeface="Times New Roman"/>
              </a:rPr>
              <a:t>on</a:t>
            </a:r>
            <a:r>
              <a:rPr sz="1950" spc="10" dirty="0">
                <a:latin typeface="Times New Roman"/>
                <a:cs typeface="Times New Roman"/>
              </a:rPr>
              <a:t> </a:t>
            </a:r>
            <a:r>
              <a:rPr sz="1950" dirty="0">
                <a:latin typeface="Times New Roman"/>
                <a:cs typeface="Times New Roman"/>
              </a:rPr>
              <a:t>the</a:t>
            </a:r>
            <a:r>
              <a:rPr sz="1950" spc="25" dirty="0">
                <a:latin typeface="Times New Roman"/>
                <a:cs typeface="Times New Roman"/>
              </a:rPr>
              <a:t> </a:t>
            </a:r>
            <a:r>
              <a:rPr sz="1950" dirty="0">
                <a:latin typeface="Times New Roman"/>
                <a:cs typeface="Times New Roman"/>
              </a:rPr>
              <a:t>“Add</a:t>
            </a:r>
            <a:r>
              <a:rPr sz="1950" spc="35" dirty="0">
                <a:latin typeface="Times New Roman"/>
                <a:cs typeface="Times New Roman"/>
              </a:rPr>
              <a:t> </a:t>
            </a:r>
            <a:r>
              <a:rPr sz="1950" dirty="0">
                <a:latin typeface="Times New Roman"/>
                <a:cs typeface="Times New Roman"/>
              </a:rPr>
              <a:t>to</a:t>
            </a:r>
            <a:r>
              <a:rPr sz="1950" spc="35" dirty="0">
                <a:latin typeface="Times New Roman"/>
                <a:cs typeface="Times New Roman"/>
              </a:rPr>
              <a:t> </a:t>
            </a:r>
            <a:r>
              <a:rPr sz="1950" dirty="0">
                <a:latin typeface="Times New Roman"/>
                <a:cs typeface="Times New Roman"/>
              </a:rPr>
              <a:t>Cart”</a:t>
            </a:r>
            <a:r>
              <a:rPr sz="1950" spc="40" dirty="0">
                <a:latin typeface="Times New Roman"/>
                <a:cs typeface="Times New Roman"/>
              </a:rPr>
              <a:t> </a:t>
            </a:r>
            <a:r>
              <a:rPr sz="1950" dirty="0">
                <a:latin typeface="Times New Roman"/>
                <a:cs typeface="Times New Roman"/>
              </a:rPr>
              <a:t>button</a:t>
            </a:r>
            <a:r>
              <a:rPr sz="1950" spc="15" dirty="0">
                <a:latin typeface="Times New Roman"/>
                <a:cs typeface="Times New Roman"/>
              </a:rPr>
              <a:t> </a:t>
            </a:r>
            <a:r>
              <a:rPr sz="1950" spc="-20" dirty="0">
                <a:latin typeface="Times New Roman"/>
                <a:cs typeface="Times New Roman"/>
              </a:rPr>
              <a:t>next </a:t>
            </a:r>
            <a:r>
              <a:rPr sz="1950" dirty="0">
                <a:latin typeface="Times New Roman"/>
                <a:cs typeface="Times New Roman"/>
              </a:rPr>
              <a:t>to</a:t>
            </a:r>
            <a:r>
              <a:rPr sz="1950" spc="35" dirty="0">
                <a:latin typeface="Times New Roman"/>
                <a:cs typeface="Times New Roman"/>
              </a:rPr>
              <a:t> </a:t>
            </a:r>
            <a:r>
              <a:rPr sz="1950" dirty="0">
                <a:latin typeface="Times New Roman"/>
                <a:cs typeface="Times New Roman"/>
              </a:rPr>
              <a:t>the</a:t>
            </a:r>
            <a:r>
              <a:rPr sz="1950" spc="25" dirty="0">
                <a:latin typeface="Times New Roman"/>
                <a:cs typeface="Times New Roman"/>
              </a:rPr>
              <a:t> </a:t>
            </a:r>
            <a:r>
              <a:rPr sz="1950" dirty="0">
                <a:latin typeface="Times New Roman"/>
                <a:cs typeface="Times New Roman"/>
              </a:rPr>
              <a:t>desired</a:t>
            </a:r>
            <a:r>
              <a:rPr sz="1950" spc="55" dirty="0">
                <a:latin typeface="Times New Roman"/>
                <a:cs typeface="Times New Roman"/>
              </a:rPr>
              <a:t> </a:t>
            </a:r>
            <a:r>
              <a:rPr lang="en-US" sz="1950" dirty="0">
                <a:latin typeface="Times New Roman"/>
                <a:cs typeface="Times New Roman"/>
              </a:rPr>
              <a:t>book</a:t>
            </a:r>
            <a:r>
              <a:rPr sz="1950" spc="-20" dirty="0">
                <a:latin typeface="Times New Roman"/>
                <a:cs typeface="Times New Roman"/>
              </a:rPr>
              <a:t>.</a:t>
            </a:r>
            <a:endParaRPr sz="1950" dirty="0">
              <a:latin typeface="Times New Roman"/>
              <a:cs typeface="Times New Roman"/>
            </a:endParaRPr>
          </a:p>
          <a:p>
            <a:pPr>
              <a:lnSpc>
                <a:spcPct val="100000"/>
              </a:lnSpc>
              <a:spcBef>
                <a:spcPts val="135"/>
              </a:spcBef>
              <a:buFont typeface="Times New Roman"/>
              <a:buChar char="•"/>
            </a:pPr>
            <a:endParaRPr sz="1950" dirty="0">
              <a:latin typeface="Times New Roman"/>
              <a:cs typeface="Times New Roman"/>
            </a:endParaRPr>
          </a:p>
          <a:p>
            <a:pPr marL="563880" marR="264160" indent="-132715">
              <a:lnSpc>
                <a:spcPct val="101600"/>
              </a:lnSpc>
              <a:buFont typeface="Times New Roman"/>
              <a:buChar char="•"/>
              <a:tabLst>
                <a:tab pos="563880" algn="l"/>
              </a:tabLst>
            </a:pPr>
            <a:r>
              <a:rPr sz="1950" b="1" dirty="0">
                <a:latin typeface="Times New Roman"/>
                <a:cs typeface="Times New Roman"/>
              </a:rPr>
              <a:t>Proceeding</a:t>
            </a:r>
            <a:r>
              <a:rPr sz="1950" b="1" spc="50" dirty="0">
                <a:latin typeface="Times New Roman"/>
                <a:cs typeface="Times New Roman"/>
              </a:rPr>
              <a:t> </a:t>
            </a:r>
            <a:r>
              <a:rPr sz="1950" b="1" dirty="0">
                <a:latin typeface="Times New Roman"/>
                <a:cs typeface="Times New Roman"/>
              </a:rPr>
              <a:t>to</a:t>
            </a:r>
            <a:r>
              <a:rPr sz="1950" b="1" spc="55" dirty="0">
                <a:latin typeface="Times New Roman"/>
                <a:cs typeface="Times New Roman"/>
              </a:rPr>
              <a:t> </a:t>
            </a:r>
            <a:r>
              <a:rPr sz="1950" b="1" dirty="0">
                <a:latin typeface="Times New Roman"/>
                <a:cs typeface="Times New Roman"/>
              </a:rPr>
              <a:t>Checkout</a:t>
            </a:r>
            <a:r>
              <a:rPr sz="1950" dirty="0">
                <a:latin typeface="Times New Roman"/>
                <a:cs typeface="Times New Roman"/>
              </a:rPr>
              <a:t>:</a:t>
            </a:r>
            <a:r>
              <a:rPr sz="1950" spc="60" dirty="0">
                <a:latin typeface="Times New Roman"/>
                <a:cs typeface="Times New Roman"/>
              </a:rPr>
              <a:t> </a:t>
            </a:r>
            <a:r>
              <a:rPr sz="1950" dirty="0">
                <a:latin typeface="Times New Roman"/>
                <a:cs typeface="Times New Roman"/>
              </a:rPr>
              <a:t>Click</a:t>
            </a:r>
            <a:r>
              <a:rPr sz="1950" spc="50" dirty="0">
                <a:latin typeface="Times New Roman"/>
                <a:cs typeface="Times New Roman"/>
              </a:rPr>
              <a:t> </a:t>
            </a:r>
            <a:r>
              <a:rPr sz="1950" dirty="0">
                <a:latin typeface="Times New Roman"/>
                <a:cs typeface="Times New Roman"/>
              </a:rPr>
              <a:t>on</a:t>
            </a:r>
            <a:r>
              <a:rPr sz="1950" spc="55" dirty="0">
                <a:latin typeface="Times New Roman"/>
                <a:cs typeface="Times New Roman"/>
              </a:rPr>
              <a:t> </a:t>
            </a:r>
            <a:r>
              <a:rPr sz="1950" dirty="0">
                <a:latin typeface="Times New Roman"/>
                <a:cs typeface="Times New Roman"/>
              </a:rPr>
              <a:t>the</a:t>
            </a:r>
            <a:r>
              <a:rPr sz="1950" spc="40" dirty="0">
                <a:latin typeface="Times New Roman"/>
                <a:cs typeface="Times New Roman"/>
              </a:rPr>
              <a:t> </a:t>
            </a:r>
            <a:r>
              <a:rPr sz="1950" dirty="0">
                <a:latin typeface="Times New Roman"/>
                <a:cs typeface="Times New Roman"/>
              </a:rPr>
              <a:t>“Checkout”</a:t>
            </a:r>
            <a:r>
              <a:rPr sz="1950" spc="30" dirty="0">
                <a:latin typeface="Times New Roman"/>
                <a:cs typeface="Times New Roman"/>
              </a:rPr>
              <a:t> </a:t>
            </a:r>
            <a:r>
              <a:rPr sz="1950" dirty="0">
                <a:latin typeface="Times New Roman"/>
                <a:cs typeface="Times New Roman"/>
              </a:rPr>
              <a:t>button</a:t>
            </a:r>
            <a:r>
              <a:rPr sz="1950" spc="30" dirty="0">
                <a:latin typeface="Times New Roman"/>
                <a:cs typeface="Times New Roman"/>
              </a:rPr>
              <a:t> </a:t>
            </a:r>
            <a:r>
              <a:rPr sz="1950" dirty="0">
                <a:latin typeface="Times New Roman"/>
                <a:cs typeface="Times New Roman"/>
              </a:rPr>
              <a:t>once</a:t>
            </a:r>
            <a:r>
              <a:rPr sz="1950" spc="40" dirty="0">
                <a:latin typeface="Times New Roman"/>
                <a:cs typeface="Times New Roman"/>
              </a:rPr>
              <a:t> </a:t>
            </a:r>
            <a:r>
              <a:rPr sz="1950" dirty="0">
                <a:latin typeface="Times New Roman"/>
                <a:cs typeface="Times New Roman"/>
              </a:rPr>
              <a:t>you</a:t>
            </a:r>
            <a:r>
              <a:rPr sz="1950" spc="55" dirty="0">
                <a:latin typeface="Times New Roman"/>
                <a:cs typeface="Times New Roman"/>
              </a:rPr>
              <a:t> </a:t>
            </a:r>
            <a:r>
              <a:rPr sz="1950" dirty="0">
                <a:latin typeface="Times New Roman"/>
                <a:cs typeface="Times New Roman"/>
              </a:rPr>
              <a:t>are</a:t>
            </a:r>
            <a:r>
              <a:rPr sz="1950" spc="40" dirty="0">
                <a:latin typeface="Times New Roman"/>
                <a:cs typeface="Times New Roman"/>
              </a:rPr>
              <a:t> </a:t>
            </a:r>
            <a:r>
              <a:rPr sz="1950" spc="-10" dirty="0">
                <a:latin typeface="Times New Roman"/>
                <a:cs typeface="Times New Roman"/>
              </a:rPr>
              <a:t>satisfied </a:t>
            </a:r>
            <a:r>
              <a:rPr sz="1950" dirty="0">
                <a:latin typeface="Times New Roman"/>
                <a:cs typeface="Times New Roman"/>
              </a:rPr>
              <a:t>with</a:t>
            </a:r>
            <a:r>
              <a:rPr sz="1950" spc="40" dirty="0">
                <a:latin typeface="Times New Roman"/>
                <a:cs typeface="Times New Roman"/>
              </a:rPr>
              <a:t> </a:t>
            </a:r>
            <a:r>
              <a:rPr sz="1950" dirty="0">
                <a:latin typeface="Times New Roman"/>
                <a:cs typeface="Times New Roman"/>
              </a:rPr>
              <a:t>the</a:t>
            </a:r>
            <a:r>
              <a:rPr sz="1950" spc="25" dirty="0">
                <a:latin typeface="Times New Roman"/>
                <a:cs typeface="Times New Roman"/>
              </a:rPr>
              <a:t> </a:t>
            </a:r>
            <a:r>
              <a:rPr sz="1950" spc="-10" dirty="0">
                <a:latin typeface="Times New Roman"/>
                <a:cs typeface="Times New Roman"/>
              </a:rPr>
              <a:t>order.</a:t>
            </a:r>
            <a:endParaRPr sz="1950" dirty="0">
              <a:latin typeface="Times New Roman"/>
              <a:cs typeface="Times New Roman"/>
            </a:endParaRPr>
          </a:p>
        </p:txBody>
      </p:sp>
      <p:sp>
        <p:nvSpPr>
          <p:cNvPr id="9" name="object 9"/>
          <p:cNvSpPr txBox="1">
            <a:spLocks noGrp="1"/>
          </p:cNvSpPr>
          <p:nvPr>
            <p:ph type="title"/>
          </p:nvPr>
        </p:nvSpPr>
        <p:spPr>
          <a:prstGeom prst="rect">
            <a:avLst/>
          </a:prstGeom>
        </p:spPr>
        <p:txBody>
          <a:bodyPr vert="horz" wrap="square" lIns="0" tIns="14604" rIns="0" bIns="0" rtlCol="0">
            <a:spAutoFit/>
          </a:bodyPr>
          <a:lstStyle/>
          <a:p>
            <a:pPr marL="12700">
              <a:lnSpc>
                <a:spcPct val="100000"/>
              </a:lnSpc>
              <a:spcBef>
                <a:spcPts val="114"/>
              </a:spcBef>
            </a:pPr>
            <a:r>
              <a:rPr dirty="0"/>
              <a:t>Usage</a:t>
            </a:r>
            <a:r>
              <a:rPr spc="15" dirty="0"/>
              <a:t> </a:t>
            </a:r>
            <a:r>
              <a:rPr spc="-10" dirty="0"/>
              <a:t>Guide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761988" y="114300"/>
            <a:ext cx="3296920" cy="965200"/>
            <a:chOff x="6761988" y="114300"/>
            <a:chExt cx="3296920" cy="965200"/>
          </a:xfrm>
        </p:grpSpPr>
        <p:pic>
          <p:nvPicPr>
            <p:cNvPr id="3" name="object 3"/>
            <p:cNvPicPr/>
            <p:nvPr/>
          </p:nvPicPr>
          <p:blipFill>
            <a:blip r:embed="rId2" cstate="print"/>
            <a:stretch>
              <a:fillRect/>
            </a:stretch>
          </p:blipFill>
          <p:spPr>
            <a:xfrm>
              <a:off x="7208520" y="365760"/>
              <a:ext cx="2263140" cy="699515"/>
            </a:xfrm>
            <a:prstGeom prst="rect">
              <a:avLst/>
            </a:prstGeom>
          </p:spPr>
        </p:pic>
        <p:sp>
          <p:nvSpPr>
            <p:cNvPr id="4" name="object 4"/>
            <p:cNvSpPr/>
            <p:nvPr/>
          </p:nvSpPr>
          <p:spPr>
            <a:xfrm>
              <a:off x="6761988" y="114300"/>
              <a:ext cx="3296920" cy="922019"/>
            </a:xfrm>
            <a:custGeom>
              <a:avLst/>
              <a:gdLst/>
              <a:ahLst/>
              <a:cxnLst/>
              <a:rect l="l" t="t" r="r" b="b"/>
              <a:pathLst>
                <a:path w="3296920" h="922019">
                  <a:moveTo>
                    <a:pt x="3296412" y="922020"/>
                  </a:moveTo>
                  <a:lnTo>
                    <a:pt x="0" y="922020"/>
                  </a:lnTo>
                  <a:lnTo>
                    <a:pt x="0" y="0"/>
                  </a:lnTo>
                  <a:lnTo>
                    <a:pt x="3296412" y="0"/>
                  </a:lnTo>
                  <a:lnTo>
                    <a:pt x="3296412" y="922020"/>
                  </a:lnTo>
                  <a:close/>
                </a:path>
              </a:pathLst>
            </a:custGeom>
            <a:solidFill>
              <a:srgbClr val="FF3300"/>
            </a:solidFill>
          </p:spPr>
          <p:txBody>
            <a:bodyPr wrap="square" lIns="0" tIns="0" rIns="0" bIns="0" rtlCol="0"/>
            <a:lstStyle/>
            <a:p>
              <a:endParaRPr/>
            </a:p>
          </p:txBody>
        </p:sp>
        <p:pic>
          <p:nvPicPr>
            <p:cNvPr id="5" name="object 5"/>
            <p:cNvPicPr/>
            <p:nvPr/>
          </p:nvPicPr>
          <p:blipFill>
            <a:blip r:embed="rId2" cstate="print"/>
            <a:stretch>
              <a:fillRect/>
            </a:stretch>
          </p:blipFill>
          <p:spPr>
            <a:xfrm>
              <a:off x="7208520" y="365760"/>
              <a:ext cx="2263140" cy="699515"/>
            </a:xfrm>
            <a:prstGeom prst="rect">
              <a:avLst/>
            </a:prstGeom>
          </p:spPr>
        </p:pic>
        <p:sp>
          <p:nvSpPr>
            <p:cNvPr id="6" name="object 6"/>
            <p:cNvSpPr/>
            <p:nvPr/>
          </p:nvSpPr>
          <p:spPr>
            <a:xfrm>
              <a:off x="7181088" y="324612"/>
              <a:ext cx="2284730" cy="754380"/>
            </a:xfrm>
            <a:custGeom>
              <a:avLst/>
              <a:gdLst/>
              <a:ahLst/>
              <a:cxnLst/>
              <a:rect l="l" t="t" r="r" b="b"/>
              <a:pathLst>
                <a:path w="2284729" h="754380">
                  <a:moveTo>
                    <a:pt x="2284476" y="754379"/>
                  </a:moveTo>
                  <a:lnTo>
                    <a:pt x="0" y="754379"/>
                  </a:lnTo>
                  <a:lnTo>
                    <a:pt x="0" y="0"/>
                  </a:lnTo>
                  <a:lnTo>
                    <a:pt x="2284476" y="0"/>
                  </a:lnTo>
                  <a:lnTo>
                    <a:pt x="2284476" y="754379"/>
                  </a:lnTo>
                  <a:close/>
                </a:path>
              </a:pathLst>
            </a:custGeom>
            <a:solidFill>
              <a:srgbClr val="FFFFFF"/>
            </a:solidFill>
          </p:spPr>
          <p:txBody>
            <a:bodyPr wrap="square" lIns="0" tIns="0" rIns="0" bIns="0" rtlCol="0"/>
            <a:lstStyle/>
            <a:p>
              <a:endParaRPr/>
            </a:p>
          </p:txBody>
        </p:sp>
        <p:pic>
          <p:nvPicPr>
            <p:cNvPr id="7" name="object 7"/>
            <p:cNvPicPr/>
            <p:nvPr/>
          </p:nvPicPr>
          <p:blipFill>
            <a:blip r:embed="rId3" cstate="print"/>
            <a:stretch>
              <a:fillRect/>
            </a:stretch>
          </p:blipFill>
          <p:spPr>
            <a:xfrm>
              <a:off x="7208520" y="365760"/>
              <a:ext cx="2113787" cy="670560"/>
            </a:xfrm>
            <a:prstGeom prst="rect">
              <a:avLst/>
            </a:prstGeom>
          </p:spPr>
        </p:pic>
      </p:grpSp>
      <p:sp>
        <p:nvSpPr>
          <p:cNvPr id="8" name="object 8"/>
          <p:cNvSpPr txBox="1"/>
          <p:nvPr/>
        </p:nvSpPr>
        <p:spPr>
          <a:xfrm>
            <a:off x="447578" y="1628641"/>
            <a:ext cx="4723130" cy="2473325"/>
          </a:xfrm>
          <a:prstGeom prst="rect">
            <a:avLst/>
          </a:prstGeom>
        </p:spPr>
        <p:txBody>
          <a:bodyPr vert="horz" wrap="square" lIns="0" tIns="12065" rIns="0" bIns="0" rtlCol="0">
            <a:spAutoFit/>
          </a:bodyPr>
          <a:lstStyle/>
          <a:p>
            <a:pPr marL="12700">
              <a:lnSpc>
                <a:spcPct val="100000"/>
              </a:lnSpc>
              <a:spcBef>
                <a:spcPts val="95"/>
              </a:spcBef>
            </a:pPr>
            <a:r>
              <a:rPr sz="2200" b="1" u="sng" dirty="0">
                <a:uFill>
                  <a:solidFill>
                    <a:srgbClr val="000000"/>
                  </a:solidFill>
                </a:uFill>
                <a:latin typeface="Times New Roman"/>
                <a:cs typeface="Times New Roman"/>
              </a:rPr>
              <a:t>For</a:t>
            </a:r>
            <a:r>
              <a:rPr sz="2200" b="1" u="sng" spc="-4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Developers</a:t>
            </a:r>
            <a:r>
              <a:rPr sz="2200" b="1" u="sng" spc="-3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a:t>
            </a:r>
            <a:r>
              <a:rPr sz="2200" b="1" u="sng" spc="-60"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Setting</a:t>
            </a:r>
            <a:r>
              <a:rPr sz="2200" b="1" u="sng" spc="-5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Up</a:t>
            </a:r>
            <a:r>
              <a:rPr sz="2200" b="1" u="sng" spc="-45" dirty="0">
                <a:uFill>
                  <a:solidFill>
                    <a:srgbClr val="000000"/>
                  </a:solidFill>
                </a:uFill>
                <a:latin typeface="Times New Roman"/>
                <a:cs typeface="Times New Roman"/>
              </a:rPr>
              <a:t> </a:t>
            </a:r>
            <a:r>
              <a:rPr sz="2200" b="1" u="sng" dirty="0">
                <a:uFill>
                  <a:solidFill>
                    <a:srgbClr val="000000"/>
                  </a:solidFill>
                </a:uFill>
                <a:latin typeface="Times New Roman"/>
                <a:cs typeface="Times New Roman"/>
              </a:rPr>
              <a:t>the</a:t>
            </a:r>
            <a:r>
              <a:rPr sz="2200" b="1" u="sng" spc="-45" dirty="0">
                <a:uFill>
                  <a:solidFill>
                    <a:srgbClr val="000000"/>
                  </a:solidFill>
                </a:uFill>
                <a:latin typeface="Times New Roman"/>
                <a:cs typeface="Times New Roman"/>
              </a:rPr>
              <a:t> </a:t>
            </a:r>
            <a:r>
              <a:rPr sz="2200" b="1" u="sng" spc="-10" dirty="0">
                <a:uFill>
                  <a:solidFill>
                    <a:srgbClr val="000000"/>
                  </a:solidFill>
                </a:uFill>
                <a:latin typeface="Times New Roman"/>
                <a:cs typeface="Times New Roman"/>
              </a:rPr>
              <a:t>Project</a:t>
            </a:r>
            <a:endParaRPr sz="2200">
              <a:latin typeface="Times New Roman"/>
              <a:cs typeface="Times New Roman"/>
            </a:endParaRPr>
          </a:p>
          <a:p>
            <a:pPr marL="74930">
              <a:lnSpc>
                <a:spcPct val="100000"/>
              </a:lnSpc>
              <a:spcBef>
                <a:spcPts val="2365"/>
              </a:spcBef>
            </a:pPr>
            <a:r>
              <a:rPr sz="2200" b="1" dirty="0">
                <a:latin typeface="Times New Roman"/>
                <a:cs typeface="Times New Roman"/>
              </a:rPr>
              <a:t>Steps</a:t>
            </a:r>
            <a:r>
              <a:rPr sz="2200" b="1" spc="-55" dirty="0">
                <a:latin typeface="Times New Roman"/>
                <a:cs typeface="Times New Roman"/>
              </a:rPr>
              <a:t> </a:t>
            </a:r>
            <a:r>
              <a:rPr sz="2200" b="1" spc="-50" dirty="0">
                <a:latin typeface="Times New Roman"/>
                <a:cs typeface="Times New Roman"/>
              </a:rPr>
              <a:t>:</a:t>
            </a:r>
            <a:endParaRPr sz="2200">
              <a:latin typeface="Times New Roman"/>
              <a:cs typeface="Times New Roman"/>
            </a:endParaRPr>
          </a:p>
          <a:p>
            <a:pPr marL="223520" indent="-148590">
              <a:lnSpc>
                <a:spcPct val="100000"/>
              </a:lnSpc>
              <a:spcBef>
                <a:spcPts val="2410"/>
              </a:spcBef>
              <a:buFont typeface="Arial MT"/>
              <a:buChar char="•"/>
              <a:tabLst>
                <a:tab pos="223520" algn="l"/>
              </a:tabLst>
            </a:pPr>
            <a:r>
              <a:rPr sz="1950" dirty="0">
                <a:latin typeface="Times New Roman"/>
                <a:cs typeface="Times New Roman"/>
              </a:rPr>
              <a:t>Clone</a:t>
            </a:r>
            <a:r>
              <a:rPr sz="1950" spc="35" dirty="0">
                <a:latin typeface="Times New Roman"/>
                <a:cs typeface="Times New Roman"/>
              </a:rPr>
              <a:t> </a:t>
            </a:r>
            <a:r>
              <a:rPr sz="1950" dirty="0">
                <a:latin typeface="Times New Roman"/>
                <a:cs typeface="Times New Roman"/>
              </a:rPr>
              <a:t>the</a:t>
            </a:r>
            <a:r>
              <a:rPr sz="1950" spc="60" dirty="0">
                <a:latin typeface="Times New Roman"/>
                <a:cs typeface="Times New Roman"/>
              </a:rPr>
              <a:t> </a:t>
            </a:r>
            <a:r>
              <a:rPr sz="1950" spc="-10" dirty="0">
                <a:latin typeface="Times New Roman"/>
                <a:cs typeface="Times New Roman"/>
              </a:rPr>
              <a:t>Repository</a:t>
            </a:r>
            <a:endParaRPr sz="1950">
              <a:latin typeface="Times New Roman"/>
              <a:cs typeface="Times New Roman"/>
            </a:endParaRPr>
          </a:p>
          <a:p>
            <a:pPr marL="223520" indent="-148590">
              <a:lnSpc>
                <a:spcPct val="100000"/>
              </a:lnSpc>
              <a:spcBef>
                <a:spcPts val="1090"/>
              </a:spcBef>
              <a:buFont typeface="Arial MT"/>
              <a:buChar char="•"/>
              <a:tabLst>
                <a:tab pos="223520" algn="l"/>
              </a:tabLst>
            </a:pPr>
            <a:r>
              <a:rPr sz="1950" dirty="0">
                <a:latin typeface="Times New Roman"/>
                <a:cs typeface="Times New Roman"/>
              </a:rPr>
              <a:t>Navigate</a:t>
            </a:r>
            <a:r>
              <a:rPr sz="1950" spc="35" dirty="0">
                <a:latin typeface="Times New Roman"/>
                <a:cs typeface="Times New Roman"/>
              </a:rPr>
              <a:t> </a:t>
            </a:r>
            <a:r>
              <a:rPr sz="1950" dirty="0">
                <a:latin typeface="Times New Roman"/>
                <a:cs typeface="Times New Roman"/>
              </a:rPr>
              <a:t>to</a:t>
            </a:r>
            <a:r>
              <a:rPr sz="1950" spc="50" dirty="0">
                <a:latin typeface="Times New Roman"/>
                <a:cs typeface="Times New Roman"/>
              </a:rPr>
              <a:t> </a:t>
            </a:r>
            <a:r>
              <a:rPr sz="1950" dirty="0">
                <a:latin typeface="Times New Roman"/>
                <a:cs typeface="Times New Roman"/>
              </a:rPr>
              <a:t>the</a:t>
            </a:r>
            <a:r>
              <a:rPr sz="1950" spc="40" dirty="0">
                <a:latin typeface="Times New Roman"/>
                <a:cs typeface="Times New Roman"/>
              </a:rPr>
              <a:t> </a:t>
            </a:r>
            <a:r>
              <a:rPr sz="1950" dirty="0">
                <a:latin typeface="Times New Roman"/>
                <a:cs typeface="Times New Roman"/>
              </a:rPr>
              <a:t>Project</a:t>
            </a:r>
            <a:r>
              <a:rPr sz="1950" spc="55" dirty="0">
                <a:latin typeface="Times New Roman"/>
                <a:cs typeface="Times New Roman"/>
              </a:rPr>
              <a:t> </a:t>
            </a:r>
            <a:r>
              <a:rPr sz="1950" spc="-10" dirty="0">
                <a:latin typeface="Times New Roman"/>
                <a:cs typeface="Times New Roman"/>
              </a:rPr>
              <a:t>Directory</a:t>
            </a:r>
            <a:endParaRPr sz="1950">
              <a:latin typeface="Times New Roman"/>
              <a:cs typeface="Times New Roman"/>
            </a:endParaRPr>
          </a:p>
          <a:p>
            <a:pPr marL="161925" indent="-99695">
              <a:lnSpc>
                <a:spcPct val="100000"/>
              </a:lnSpc>
              <a:spcBef>
                <a:spcPts val="1105"/>
              </a:spcBef>
              <a:buChar char="•"/>
              <a:tabLst>
                <a:tab pos="161925" algn="l"/>
              </a:tabLst>
            </a:pPr>
            <a:r>
              <a:rPr sz="1950" dirty="0">
                <a:latin typeface="Arial MT"/>
                <a:cs typeface="Arial MT"/>
              </a:rPr>
              <a:t>U</a:t>
            </a:r>
            <a:r>
              <a:rPr sz="1950" dirty="0">
                <a:latin typeface="Times New Roman"/>
                <a:cs typeface="Times New Roman"/>
              </a:rPr>
              <a:t>se</a:t>
            </a:r>
            <a:r>
              <a:rPr sz="1950" spc="15" dirty="0">
                <a:latin typeface="Times New Roman"/>
                <a:cs typeface="Times New Roman"/>
              </a:rPr>
              <a:t> </a:t>
            </a:r>
            <a:r>
              <a:rPr sz="1950" dirty="0">
                <a:latin typeface="Times New Roman"/>
                <a:cs typeface="Times New Roman"/>
              </a:rPr>
              <a:t>Git</a:t>
            </a:r>
            <a:r>
              <a:rPr sz="1950" spc="30" dirty="0">
                <a:latin typeface="Times New Roman"/>
                <a:cs typeface="Times New Roman"/>
              </a:rPr>
              <a:t> </a:t>
            </a:r>
            <a:r>
              <a:rPr sz="1950" dirty="0">
                <a:latin typeface="Times New Roman"/>
                <a:cs typeface="Times New Roman"/>
              </a:rPr>
              <a:t>to</a:t>
            </a:r>
            <a:r>
              <a:rPr sz="1950" spc="25" dirty="0">
                <a:latin typeface="Times New Roman"/>
                <a:cs typeface="Times New Roman"/>
              </a:rPr>
              <a:t> </a:t>
            </a:r>
            <a:r>
              <a:rPr sz="1950" dirty="0">
                <a:latin typeface="Times New Roman"/>
                <a:cs typeface="Times New Roman"/>
              </a:rPr>
              <a:t>commit</a:t>
            </a:r>
            <a:r>
              <a:rPr sz="1950" spc="95" dirty="0">
                <a:latin typeface="Times New Roman"/>
                <a:cs typeface="Times New Roman"/>
              </a:rPr>
              <a:t> </a:t>
            </a:r>
            <a:r>
              <a:rPr sz="1950" dirty="0">
                <a:latin typeface="Times New Roman"/>
                <a:cs typeface="Times New Roman"/>
              </a:rPr>
              <a:t>and</a:t>
            </a:r>
            <a:r>
              <a:rPr sz="1950" spc="30" dirty="0">
                <a:latin typeface="Times New Roman"/>
                <a:cs typeface="Times New Roman"/>
              </a:rPr>
              <a:t> </a:t>
            </a:r>
            <a:r>
              <a:rPr sz="1950" dirty="0">
                <a:latin typeface="Times New Roman"/>
                <a:cs typeface="Times New Roman"/>
              </a:rPr>
              <a:t>push</a:t>
            </a:r>
            <a:r>
              <a:rPr sz="1950" spc="5" dirty="0">
                <a:latin typeface="Times New Roman"/>
                <a:cs typeface="Times New Roman"/>
              </a:rPr>
              <a:t> </a:t>
            </a:r>
            <a:r>
              <a:rPr sz="1950" spc="-10" dirty="0">
                <a:latin typeface="Times New Roman"/>
                <a:cs typeface="Times New Roman"/>
              </a:rPr>
              <a:t>updates</a:t>
            </a:r>
            <a:endParaRPr sz="1950">
              <a:latin typeface="Times New Roman"/>
              <a:cs typeface="Times New Roman"/>
            </a:endParaRPr>
          </a:p>
        </p:txBody>
      </p:sp>
      <p:sp>
        <p:nvSpPr>
          <p:cNvPr id="9" name="object 9"/>
          <p:cNvSpPr txBox="1">
            <a:spLocks noGrp="1"/>
          </p:cNvSpPr>
          <p:nvPr>
            <p:ph type="title"/>
          </p:nvPr>
        </p:nvSpPr>
        <p:spPr>
          <a:prstGeom prst="rect">
            <a:avLst/>
          </a:prstGeom>
        </p:spPr>
        <p:txBody>
          <a:bodyPr vert="horz" wrap="square" lIns="0" tIns="14604" rIns="0" bIns="0" rtlCol="0">
            <a:spAutoFit/>
          </a:bodyPr>
          <a:lstStyle/>
          <a:p>
            <a:pPr marL="13970">
              <a:lnSpc>
                <a:spcPct val="100000"/>
              </a:lnSpc>
              <a:spcBef>
                <a:spcPts val="114"/>
              </a:spcBef>
            </a:pPr>
            <a:r>
              <a:rPr dirty="0"/>
              <a:t>Usage</a:t>
            </a:r>
            <a:r>
              <a:rPr spc="15" dirty="0"/>
              <a:t> </a:t>
            </a:r>
            <a:r>
              <a:rPr spc="-10" dirty="0"/>
              <a:t>Guide</a:t>
            </a:r>
          </a:p>
        </p:txBody>
      </p:sp>
      <p:pic>
        <p:nvPicPr>
          <p:cNvPr id="10" name="Picture 9">
            <a:extLst>
              <a:ext uri="{FF2B5EF4-FFF2-40B4-BE49-F238E27FC236}">
                <a16:creationId xmlns:a16="http://schemas.microsoft.com/office/drawing/2014/main" id="{51726D84-16C3-87B8-C456-65A3EE431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510" y="4203835"/>
            <a:ext cx="8217690" cy="1343593"/>
          </a:xfrm>
          <a:prstGeom prst="rect">
            <a:avLst/>
          </a:prstGeom>
        </p:spPr>
      </p:pic>
      <p:pic>
        <p:nvPicPr>
          <p:cNvPr id="11" name="Picture 10">
            <a:extLst>
              <a:ext uri="{FF2B5EF4-FFF2-40B4-BE49-F238E27FC236}">
                <a16:creationId xmlns:a16="http://schemas.microsoft.com/office/drawing/2014/main" id="{8C44080D-5F1E-F130-835B-E1C5B2AB0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510" y="6096000"/>
            <a:ext cx="8217690" cy="76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1189</Words>
  <Application>Microsoft Office PowerPoint</Application>
  <PresentationFormat>Custom</PresentationFormat>
  <Paragraphs>152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 MT</vt:lpstr>
      <vt:lpstr>Calibri</vt:lpstr>
      <vt:lpstr>Times New Roman</vt:lpstr>
      <vt:lpstr>Office Theme</vt:lpstr>
      <vt:lpstr>SOURCE CODE MANAGEMENT</vt:lpstr>
      <vt:lpstr>Table of Contents</vt:lpstr>
      <vt:lpstr>Introduction</vt:lpstr>
      <vt:lpstr>Technology Stack</vt:lpstr>
      <vt:lpstr>Installation &amp; Setup</vt:lpstr>
      <vt:lpstr>Installation &amp; Setup</vt:lpstr>
      <vt:lpstr>Installation &amp; Setup</vt:lpstr>
      <vt:lpstr>Usage Guide</vt:lpstr>
      <vt:lpstr>Usage Guide</vt:lpstr>
      <vt:lpstr>Version Control</vt:lpstr>
      <vt:lpstr>Version Control</vt:lpstr>
      <vt:lpstr>Features</vt:lpstr>
      <vt:lpstr>Features</vt:lpstr>
      <vt:lpstr>Project Highlights</vt:lpstr>
      <vt:lpstr>Project Highlights</vt:lpstr>
      <vt:lpstr>Project Highlights</vt:lpstr>
      <vt:lpstr>Contribution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scm_ppt_final[1]</dc:title>
  <dc:creator>Harwinder</dc:creator>
  <cp:lastModifiedBy>hrwinderkaur11@gmail.com</cp:lastModifiedBy>
  <cp:revision>1</cp:revision>
  <dcterms:created xsi:type="dcterms:W3CDTF">2025-03-27T05:24:58Z</dcterms:created>
  <dcterms:modified xsi:type="dcterms:W3CDTF">2025-04-10T08:43:26Z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2025-03-25T00:00:00Z</vt:filetime>
  </property>
  <property fmtid="{D5CDD505-2E9C-101B-9397-08002B2CF9AE}" pid="3" name="LastSaved">
    <vt:filetime>2025-03-27T00:00:00Z</vt:filetime>
  </property>
  <property fmtid="{D5CDD505-2E9C-101B-9397-08002B2CF9AE}" pid="4" name="Producer">
    <vt:lpwstr>Microsoft: Print To PDF</vt:lpwstr>
  </property>
</Properties>
</file>