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8" r:id="rId3"/>
    <p:sldId id="297" r:id="rId4"/>
    <p:sldId id="298" r:id="rId5"/>
    <p:sldId id="299" r:id="rId6"/>
    <p:sldId id="300" r:id="rId7"/>
    <p:sldId id="303" r:id="rId8"/>
    <p:sldId id="302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Epilogue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Raleway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A852E9-7342-4D59-865A-0D478148548F}">
  <a:tblStyle styleId="{70A852E9-7342-4D59-865A-0D47814854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7244B0-8516-48C4-BB51-C7D1D065E6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44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avLst/>
              <a:gdLst/>
              <a:ahLst/>
              <a:cxnLst/>
              <a:rect l="l" t="t" r="r" b="b"/>
              <a:pathLst>
                <a:path w="1633727" h="230504" extrusionOk="0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avLst/>
              <a:gdLst/>
              <a:ahLst/>
              <a:cxnLst/>
              <a:rect l="l" t="t" r="r" b="b"/>
              <a:pathLst>
                <a:path w="166485" h="165854" extrusionOk="0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avLst/>
              <a:gdLst/>
              <a:ahLst/>
              <a:cxnLst/>
              <a:rect l="l" t="t" r="r" b="b"/>
              <a:pathLst>
                <a:path w="7620" h="174307" extrusionOk="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rot="532502" flipH="1">
            <a:off x="-514115" y="4385276"/>
            <a:ext cx="1514959" cy="122499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3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3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93" name="Google Shape;693;p23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6" name="Google Shape;696;p23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97" name="Google Shape;697;p23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3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23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702" name="Google Shape;702;p23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703" name="Google Shape;703;p23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5" name="Google Shape;705;p23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3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10" name="Google Shape;710;p23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712" name="Google Shape;712;p23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713" name="Google Shape;713;p23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3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15" name="Google Shape;715;p23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8"/>
          <p:cNvSpPr txBox="1">
            <a:spLocks noGrp="1"/>
          </p:cNvSpPr>
          <p:nvPr>
            <p:ph type="ctrTitle"/>
          </p:nvPr>
        </p:nvSpPr>
        <p:spPr>
          <a:xfrm>
            <a:off x="552390" y="1498031"/>
            <a:ext cx="4400395" cy="13116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NAPAS.id</a:t>
            </a:r>
            <a:endParaRPr sz="7200" dirty="0"/>
          </a:p>
        </p:txBody>
      </p:sp>
      <p:sp>
        <p:nvSpPr>
          <p:cNvPr id="756" name="Google Shape;756;p28"/>
          <p:cNvSpPr txBox="1">
            <a:spLocks noGrp="1"/>
          </p:cNvSpPr>
          <p:nvPr>
            <p:ph type="subTitle" idx="1"/>
          </p:nvPr>
        </p:nvSpPr>
        <p:spPr>
          <a:xfrm>
            <a:off x="552390" y="2392514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Navigasi</a:t>
            </a:r>
            <a:r>
              <a:rPr lang="en-US" dirty="0"/>
              <a:t> </a:t>
            </a:r>
            <a:r>
              <a:rPr lang="en-US" dirty="0" err="1"/>
              <a:t>Polutan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dan Smart.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50" name="Google Shape;950;p30"/>
          <p:cNvSpPr txBox="1">
            <a:spLocks noGrp="1"/>
          </p:cNvSpPr>
          <p:nvPr>
            <p:ph type="title" idx="2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1" name="Google Shape;951;p30"/>
          <p:cNvSpPr txBox="1">
            <a:spLocks noGrp="1"/>
          </p:cNvSpPr>
          <p:nvPr>
            <p:ph type="title" idx="3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52" name="Google Shape;952;p30"/>
          <p:cNvSpPr txBox="1">
            <a:spLocks noGrp="1"/>
          </p:cNvSpPr>
          <p:nvPr>
            <p:ph type="title" idx="4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53" name="Google Shape;953;p30"/>
          <p:cNvSpPr txBox="1">
            <a:spLocks noGrp="1"/>
          </p:cNvSpPr>
          <p:nvPr>
            <p:ph type="title" idx="5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954" name="Google Shape;954;p30"/>
          <p:cNvSpPr txBox="1">
            <a:spLocks noGrp="1"/>
          </p:cNvSpPr>
          <p:nvPr>
            <p:ph type="title" idx="6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6" name="Google Shape;956;p30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Anggota</a:t>
            </a:r>
            <a:r>
              <a:rPr lang="en-US" dirty="0"/>
              <a:t> Tim</a:t>
            </a:r>
            <a:endParaRPr dirty="0"/>
          </a:p>
        </p:txBody>
      </p:sp>
      <p:sp>
        <p:nvSpPr>
          <p:cNvPr id="957" name="Google Shape;957;p30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Latar Belakang</a:t>
            </a:r>
            <a:endParaRPr dirty="0"/>
          </a:p>
        </p:txBody>
      </p:sp>
      <p:sp>
        <p:nvSpPr>
          <p:cNvPr id="958" name="Google Shape;958;p30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Tujuan Mulia</a:t>
            </a:r>
            <a:endParaRPr dirty="0"/>
          </a:p>
        </p:txBody>
      </p:sp>
      <p:sp>
        <p:nvSpPr>
          <p:cNvPr id="959" name="Google Shape;959;p30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Arsitektur dan Teknologi</a:t>
            </a:r>
            <a:endParaRPr dirty="0"/>
          </a:p>
        </p:txBody>
      </p:sp>
      <p:sp>
        <p:nvSpPr>
          <p:cNvPr id="960" name="Google Shape;960;p30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Fitur Aplikasi</a:t>
            </a:r>
            <a:endParaRPr dirty="0"/>
          </a:p>
        </p:txBody>
      </p:sp>
      <p:sp>
        <p:nvSpPr>
          <p:cNvPr id="25" name="Google Shape;953;p30">
            <a:extLst>
              <a:ext uri="{FF2B5EF4-FFF2-40B4-BE49-F238E27FC236}">
                <a16:creationId xmlns:a16="http://schemas.microsoft.com/office/drawing/2014/main" id="{5A872F89-3179-4D03-AB61-A35C16C13B56}"/>
              </a:ext>
            </a:extLst>
          </p:cNvPr>
          <p:cNvSpPr txBox="1">
            <a:spLocks/>
          </p:cNvSpPr>
          <p:nvPr/>
        </p:nvSpPr>
        <p:spPr>
          <a:xfrm>
            <a:off x="5724750" y="2847453"/>
            <a:ext cx="73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26" name="Google Shape;960;p30">
            <a:extLst>
              <a:ext uri="{FF2B5EF4-FFF2-40B4-BE49-F238E27FC236}">
                <a16:creationId xmlns:a16="http://schemas.microsoft.com/office/drawing/2014/main" id="{DFDF7239-8781-48A7-BFF2-E0D5197E0D56}"/>
              </a:ext>
            </a:extLst>
          </p:cNvPr>
          <p:cNvSpPr txBox="1">
            <a:spLocks/>
          </p:cNvSpPr>
          <p:nvPr/>
        </p:nvSpPr>
        <p:spPr>
          <a:xfrm>
            <a:off x="5724750" y="3556600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ID"/>
              <a:t>Penutup</a:t>
            </a:r>
            <a:endParaRPr lang="en-ID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1C08-4201-4A88-BDF9-3F7B7DE9F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83" y="851424"/>
            <a:ext cx="3505033" cy="723375"/>
          </a:xfrm>
        </p:spPr>
        <p:txBody>
          <a:bodyPr/>
          <a:lstStyle/>
          <a:p>
            <a:r>
              <a:rPr lang="en-US" sz="4000" dirty="0" err="1"/>
              <a:t>Anggota</a:t>
            </a:r>
            <a:r>
              <a:rPr lang="en-US" sz="4000" dirty="0"/>
              <a:t> Tim</a:t>
            </a:r>
            <a:endParaRPr lang="en-ID" sz="4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EC7CC8-6404-46B8-B3D3-EF3C18DB7533}"/>
              </a:ext>
            </a:extLst>
          </p:cNvPr>
          <p:cNvSpPr txBox="1">
            <a:spLocks/>
          </p:cNvSpPr>
          <p:nvPr/>
        </p:nvSpPr>
        <p:spPr>
          <a:xfrm>
            <a:off x="1676733" y="1999050"/>
            <a:ext cx="3445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2000" dirty="0"/>
              <a:t>Bintang </a:t>
            </a:r>
            <a:r>
              <a:rPr lang="en-US" sz="2000" dirty="0" err="1"/>
              <a:t>Aulia</a:t>
            </a:r>
            <a:r>
              <a:rPr lang="en-US" sz="2000" dirty="0"/>
              <a:t> </a:t>
            </a:r>
            <a:r>
              <a:rPr lang="en-US" sz="2000" dirty="0" err="1"/>
              <a:t>Mahaputra</a:t>
            </a:r>
            <a:endParaRPr lang="en-ID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0CED0C-9888-4E3D-A923-019448E14B47}"/>
              </a:ext>
            </a:extLst>
          </p:cNvPr>
          <p:cNvSpPr txBox="1">
            <a:spLocks/>
          </p:cNvSpPr>
          <p:nvPr/>
        </p:nvSpPr>
        <p:spPr>
          <a:xfrm>
            <a:off x="5122332" y="1999050"/>
            <a:ext cx="3445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2000" b="0" dirty="0"/>
              <a:t>23.0504.0005</a:t>
            </a:r>
            <a:endParaRPr lang="en-ID" sz="2000" b="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3164C8-0AFC-4923-994D-EEC4864E04EB}"/>
              </a:ext>
            </a:extLst>
          </p:cNvPr>
          <p:cNvSpPr txBox="1">
            <a:spLocks/>
          </p:cNvSpPr>
          <p:nvPr/>
        </p:nvSpPr>
        <p:spPr>
          <a:xfrm>
            <a:off x="1676733" y="2439316"/>
            <a:ext cx="3445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2000" dirty="0"/>
              <a:t>Harya </a:t>
            </a:r>
            <a:r>
              <a:rPr lang="en-US" sz="2000" dirty="0" err="1"/>
              <a:t>Octyaga</a:t>
            </a:r>
            <a:r>
              <a:rPr lang="en-US" sz="2000" dirty="0"/>
              <a:t> </a:t>
            </a:r>
            <a:r>
              <a:rPr lang="en-US" sz="2000" dirty="0" err="1"/>
              <a:t>Dzaki</a:t>
            </a:r>
            <a:endParaRPr lang="en-ID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2048E5-647C-41BD-804D-E578B1DAB4C9}"/>
              </a:ext>
            </a:extLst>
          </p:cNvPr>
          <p:cNvSpPr txBox="1">
            <a:spLocks/>
          </p:cNvSpPr>
          <p:nvPr/>
        </p:nvSpPr>
        <p:spPr>
          <a:xfrm>
            <a:off x="5122332" y="2439316"/>
            <a:ext cx="3445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2000" b="0" dirty="0"/>
              <a:t>23.0504.0009</a:t>
            </a:r>
            <a:endParaRPr lang="en-ID" sz="2000" b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F10D25-63A9-4966-8FD8-DCD15C174892}"/>
              </a:ext>
            </a:extLst>
          </p:cNvPr>
          <p:cNvSpPr txBox="1">
            <a:spLocks/>
          </p:cNvSpPr>
          <p:nvPr/>
        </p:nvSpPr>
        <p:spPr>
          <a:xfrm>
            <a:off x="1676733" y="2835134"/>
            <a:ext cx="3445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2000" dirty="0"/>
              <a:t>Faiz Fahreza </a:t>
            </a:r>
            <a:r>
              <a:rPr lang="en-US" sz="2000" dirty="0" err="1"/>
              <a:t>Putranto</a:t>
            </a:r>
            <a:endParaRPr lang="en-ID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5904CB-098F-4ED9-B87F-E236CFF6F931}"/>
              </a:ext>
            </a:extLst>
          </p:cNvPr>
          <p:cNvSpPr txBox="1">
            <a:spLocks/>
          </p:cNvSpPr>
          <p:nvPr/>
        </p:nvSpPr>
        <p:spPr>
          <a:xfrm>
            <a:off x="5122332" y="2835134"/>
            <a:ext cx="3445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2000" b="0" dirty="0"/>
              <a:t>23.0504.0014</a:t>
            </a:r>
            <a:endParaRPr lang="en-ID" sz="2000" b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7B0DBF-B7CD-49A5-A890-0C73D9758636}"/>
              </a:ext>
            </a:extLst>
          </p:cNvPr>
          <p:cNvSpPr txBox="1">
            <a:spLocks/>
          </p:cNvSpPr>
          <p:nvPr/>
        </p:nvSpPr>
        <p:spPr>
          <a:xfrm>
            <a:off x="1676733" y="3275400"/>
            <a:ext cx="3445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2000" dirty="0" err="1"/>
              <a:t>Rizqy</a:t>
            </a:r>
            <a:r>
              <a:rPr lang="en-US" sz="2000" dirty="0"/>
              <a:t> </a:t>
            </a:r>
            <a:r>
              <a:rPr lang="en-US" sz="2000" dirty="0" err="1"/>
              <a:t>Mubarok</a:t>
            </a:r>
            <a:endParaRPr lang="en-ID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7E30646-03AD-4598-ACFA-82D3EC4B0A01}"/>
              </a:ext>
            </a:extLst>
          </p:cNvPr>
          <p:cNvSpPr txBox="1">
            <a:spLocks/>
          </p:cNvSpPr>
          <p:nvPr/>
        </p:nvSpPr>
        <p:spPr>
          <a:xfrm>
            <a:off x="5122332" y="3275400"/>
            <a:ext cx="344560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2000" b="0" dirty="0"/>
              <a:t>23.0504.0024</a:t>
            </a:r>
            <a:endParaRPr lang="en-ID" sz="2000" b="0" dirty="0"/>
          </a:p>
        </p:txBody>
      </p:sp>
    </p:spTree>
    <p:extLst>
      <p:ext uri="{BB962C8B-B14F-4D97-AF65-F5344CB8AC3E}">
        <p14:creationId xmlns:p14="http://schemas.microsoft.com/office/powerpoint/2010/main" val="1164428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5ED3-2280-4564-AE09-B7EC9FCA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166" y="114825"/>
            <a:ext cx="3301667" cy="572700"/>
          </a:xfrm>
        </p:spPr>
        <p:txBody>
          <a:bodyPr/>
          <a:lstStyle/>
          <a:p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89CF71-2228-43CC-8204-D0715D3546BC}"/>
              </a:ext>
            </a:extLst>
          </p:cNvPr>
          <p:cNvSpPr txBox="1">
            <a:spLocks/>
          </p:cNvSpPr>
          <p:nvPr/>
        </p:nvSpPr>
        <p:spPr>
          <a:xfrm>
            <a:off x="3725333" y="1024828"/>
            <a:ext cx="4791650" cy="2887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just"/>
            <a:r>
              <a:rPr lang="en-US" sz="1400" b="0" dirty="0"/>
              <a:t> </a:t>
            </a:r>
            <a:r>
              <a:rPr lang="en-US" sz="1400" b="0" dirty="0" err="1"/>
              <a:t>Polusi</a:t>
            </a:r>
            <a:r>
              <a:rPr lang="en-US" sz="1400" b="0" dirty="0"/>
              <a:t> </a:t>
            </a:r>
            <a:r>
              <a:rPr lang="en-US" sz="1400" b="0" dirty="0" err="1"/>
              <a:t>udara</a:t>
            </a:r>
            <a:r>
              <a:rPr lang="en-US" sz="1400" b="0" dirty="0"/>
              <a:t> di </a:t>
            </a:r>
            <a:r>
              <a:rPr lang="en-US" sz="1400" b="0" dirty="0" err="1"/>
              <a:t>kota</a:t>
            </a:r>
            <a:r>
              <a:rPr lang="en-US" sz="1400" b="0" dirty="0"/>
              <a:t> </a:t>
            </a:r>
            <a:r>
              <a:rPr lang="en-US" sz="1400" b="0" dirty="0" err="1"/>
              <a:t>besar</a:t>
            </a:r>
            <a:r>
              <a:rPr lang="en-US" sz="1400" b="0" dirty="0"/>
              <a:t> dan </a:t>
            </a:r>
            <a:r>
              <a:rPr lang="en-US" sz="1400" b="0" dirty="0" err="1"/>
              <a:t>kawasan</a:t>
            </a:r>
            <a:r>
              <a:rPr lang="en-US" sz="1400" b="0" dirty="0"/>
              <a:t> </a:t>
            </a:r>
            <a:r>
              <a:rPr lang="en-US" sz="1400" b="0" dirty="0" err="1"/>
              <a:t>industri</a:t>
            </a:r>
            <a:r>
              <a:rPr lang="en-US" sz="1400" b="0" dirty="0"/>
              <a:t> </a:t>
            </a:r>
            <a:r>
              <a:rPr lang="en-US" sz="1400" b="0" dirty="0" err="1"/>
              <a:t>memengaruhi</a:t>
            </a:r>
            <a:r>
              <a:rPr lang="en-US" sz="1400" b="0" dirty="0"/>
              <a:t> </a:t>
            </a:r>
            <a:r>
              <a:rPr lang="en-US" sz="1400" b="0" dirty="0" err="1"/>
              <a:t>kesehatan</a:t>
            </a:r>
            <a:r>
              <a:rPr lang="en-US" sz="1400" b="0" dirty="0"/>
              <a:t> </a:t>
            </a:r>
            <a:r>
              <a:rPr lang="en-US" sz="1400" b="0" dirty="0" err="1"/>
              <a:t>masyarakat</a:t>
            </a:r>
            <a:r>
              <a:rPr lang="en-US" sz="1400" b="0" dirty="0"/>
              <a:t>—</a:t>
            </a:r>
            <a:r>
              <a:rPr lang="en-US" sz="1400" b="0" dirty="0" err="1"/>
              <a:t>terutama</a:t>
            </a:r>
            <a:r>
              <a:rPr lang="en-US" sz="1400" b="0" dirty="0"/>
              <a:t> </a:t>
            </a:r>
            <a:r>
              <a:rPr lang="en-US" sz="1400" b="0" dirty="0" err="1"/>
              <a:t>anak-anak</a:t>
            </a:r>
            <a:r>
              <a:rPr lang="en-US" sz="1400" b="0" dirty="0"/>
              <a:t>, </a:t>
            </a:r>
            <a:r>
              <a:rPr lang="en-US" sz="1400" b="0" dirty="0" err="1"/>
              <a:t>lansia</a:t>
            </a:r>
            <a:r>
              <a:rPr lang="en-US" sz="1400" b="0" dirty="0"/>
              <a:t>, dan </a:t>
            </a:r>
            <a:r>
              <a:rPr lang="en-US" sz="1400" b="0" dirty="0" err="1"/>
              <a:t>penderita</a:t>
            </a:r>
            <a:r>
              <a:rPr lang="en-US" sz="1400" b="0" dirty="0"/>
              <a:t> </a:t>
            </a:r>
            <a:r>
              <a:rPr lang="en-US" sz="1400" b="0" dirty="0" err="1"/>
              <a:t>penyakit</a:t>
            </a:r>
            <a:r>
              <a:rPr lang="en-US" sz="1400" b="0" dirty="0"/>
              <a:t> </a:t>
            </a:r>
            <a:r>
              <a:rPr lang="en-US" sz="1400" b="0" dirty="0" err="1"/>
              <a:t>pernapasan</a:t>
            </a:r>
            <a:r>
              <a:rPr lang="en-US" sz="1400" b="0" dirty="0"/>
              <a:t>. </a:t>
            </a:r>
            <a:r>
              <a:rPr lang="en-US" sz="1400" b="0" dirty="0" err="1"/>
              <a:t>Menurut</a:t>
            </a:r>
            <a:r>
              <a:rPr lang="en-US" sz="1400" b="0" dirty="0"/>
              <a:t> data Greenpeace 2023, Jakarta </a:t>
            </a:r>
            <a:r>
              <a:rPr lang="en-US" sz="1400" b="0" dirty="0" err="1"/>
              <a:t>menempati</a:t>
            </a:r>
            <a:r>
              <a:rPr lang="en-US" sz="1400" b="0" dirty="0"/>
              <a:t> </a:t>
            </a:r>
            <a:r>
              <a:rPr lang="en-US" sz="1400" b="0" dirty="0" err="1"/>
              <a:t>peringkat</a:t>
            </a:r>
            <a:r>
              <a:rPr lang="en-US" sz="1400" b="0" dirty="0"/>
              <a:t> </a:t>
            </a:r>
            <a:r>
              <a:rPr lang="en-US" sz="1400" b="0" dirty="0" err="1"/>
              <a:t>ketujuh</a:t>
            </a:r>
            <a:r>
              <a:rPr lang="en-US" sz="1400" b="0" dirty="0"/>
              <a:t> </a:t>
            </a:r>
            <a:r>
              <a:rPr lang="en-US" sz="1400" b="0" dirty="0" err="1"/>
              <a:t>kota</a:t>
            </a:r>
            <a:r>
              <a:rPr lang="en-US" sz="1400" b="0" dirty="0"/>
              <a:t> paling </a:t>
            </a:r>
            <a:r>
              <a:rPr lang="en-US" sz="1400" b="0" dirty="0" err="1"/>
              <a:t>berpolusi</a:t>
            </a:r>
            <a:r>
              <a:rPr lang="en-US" sz="1400" b="0" dirty="0"/>
              <a:t> di dunia </a:t>
            </a:r>
            <a:r>
              <a:rPr lang="en-US" sz="1400" b="0" dirty="0" err="1"/>
              <a:t>dengan</a:t>
            </a:r>
            <a:r>
              <a:rPr lang="en-US" sz="1400" b="0" dirty="0"/>
              <a:t> </a:t>
            </a:r>
            <a:r>
              <a:rPr lang="en-US" sz="1400" b="0" dirty="0" err="1"/>
              <a:t>kadar</a:t>
            </a:r>
            <a:r>
              <a:rPr lang="en-US" sz="1400" b="0" dirty="0"/>
              <a:t> PM2.5 </a:t>
            </a:r>
            <a:r>
              <a:rPr lang="en-US" sz="1400" b="0" dirty="0" err="1"/>
              <a:t>mencapai</a:t>
            </a:r>
            <a:r>
              <a:rPr lang="en-US" sz="1400" b="0" dirty="0"/>
              <a:t> 43,8 µg/m³, </a:t>
            </a:r>
            <a:r>
              <a:rPr lang="en-US" sz="1400" b="0" dirty="0" err="1"/>
              <a:t>delapan</a:t>
            </a:r>
            <a:r>
              <a:rPr lang="en-US" sz="1400" b="0" dirty="0"/>
              <a:t> kali </a:t>
            </a:r>
            <a:r>
              <a:rPr lang="en-US" sz="1400" b="0" dirty="0" err="1"/>
              <a:t>lipat</a:t>
            </a:r>
            <a:r>
              <a:rPr lang="en-US" sz="1400" b="0" dirty="0"/>
              <a:t> </a:t>
            </a:r>
            <a:r>
              <a:rPr lang="en-US" sz="1400" b="0" dirty="0" err="1"/>
              <a:t>melebihi</a:t>
            </a:r>
            <a:r>
              <a:rPr lang="en-US" sz="1400" b="0" dirty="0"/>
              <a:t> </a:t>
            </a:r>
            <a:r>
              <a:rPr lang="en-US" sz="1400" b="0" dirty="0" err="1"/>
              <a:t>standar</a:t>
            </a:r>
            <a:r>
              <a:rPr lang="en-US" sz="1400" b="0" dirty="0"/>
              <a:t> WHO, </a:t>
            </a:r>
            <a:r>
              <a:rPr lang="en-US" sz="1400" b="0" dirty="0" err="1"/>
              <a:t>sementara</a:t>
            </a:r>
            <a:r>
              <a:rPr lang="en-US" sz="1400" b="0" dirty="0"/>
              <a:t> Tangerang Selatan di Indonesia </a:t>
            </a:r>
            <a:r>
              <a:rPr lang="en-US" sz="1400" b="0" dirty="0" err="1"/>
              <a:t>mencatat</a:t>
            </a:r>
            <a:r>
              <a:rPr lang="en-US" sz="1400" b="0" dirty="0"/>
              <a:t> </a:t>
            </a:r>
            <a:r>
              <a:rPr lang="en-US" sz="1400" b="0" dirty="0" err="1"/>
              <a:t>konsentrasi</a:t>
            </a:r>
            <a:r>
              <a:rPr lang="en-US" sz="1400" b="0" dirty="0"/>
              <a:t> </a:t>
            </a:r>
            <a:r>
              <a:rPr lang="en-US" sz="1400" b="0" dirty="0" err="1"/>
              <a:t>tahunan</a:t>
            </a:r>
            <a:r>
              <a:rPr lang="en-US" sz="1400" b="0" dirty="0"/>
              <a:t> 71,7 µg/m³, </a:t>
            </a:r>
            <a:endParaRPr lang="en-ID" sz="14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82427-64A1-4581-A470-67C310D77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" y="838200"/>
            <a:ext cx="3670707" cy="212329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709983-9F21-4145-A248-DCD6EDDAC99D}"/>
              </a:ext>
            </a:extLst>
          </p:cNvPr>
          <p:cNvSpPr txBox="1">
            <a:spLocks/>
          </p:cNvSpPr>
          <p:nvPr/>
        </p:nvSpPr>
        <p:spPr>
          <a:xfrm>
            <a:off x="482117" y="2961495"/>
            <a:ext cx="8034866" cy="31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just"/>
            <a:r>
              <a:rPr lang="en-US" sz="1400" b="0" dirty="0" err="1"/>
              <a:t>menjadikan</a:t>
            </a:r>
            <a:r>
              <a:rPr lang="en-US" sz="1400" b="0" dirty="0"/>
              <a:t> Indonesia </a:t>
            </a:r>
            <a:r>
              <a:rPr lang="en-US" sz="1400" b="0" dirty="0" err="1"/>
              <a:t>sebagai</a:t>
            </a:r>
            <a:r>
              <a:rPr lang="en-US" sz="1400" b="0" dirty="0"/>
              <a:t> negara paling </a:t>
            </a:r>
            <a:r>
              <a:rPr lang="en-US" sz="1400" b="0" dirty="0" err="1"/>
              <a:t>berpolusi</a:t>
            </a:r>
            <a:r>
              <a:rPr lang="en-US" sz="1400" b="0" dirty="0"/>
              <a:t> di Asia Tenggara. </a:t>
            </a:r>
            <a:r>
              <a:rPr lang="en-US" sz="1400" b="0" dirty="0" err="1"/>
              <a:t>Rendahnya</a:t>
            </a:r>
            <a:r>
              <a:rPr lang="en-US" sz="1400" b="0" dirty="0"/>
              <a:t> </a:t>
            </a:r>
            <a:r>
              <a:rPr lang="en-US" sz="1400" b="0" dirty="0" err="1"/>
              <a:t>akses</a:t>
            </a:r>
            <a:r>
              <a:rPr lang="en-US" sz="1400" b="0" dirty="0"/>
              <a:t> </a:t>
            </a:r>
            <a:r>
              <a:rPr lang="en-US" sz="1400" b="0" dirty="0" err="1"/>
              <a:t>terhadap</a:t>
            </a:r>
            <a:r>
              <a:rPr lang="en-US" sz="1400" b="0" dirty="0"/>
              <a:t> data real-time yang </a:t>
            </a:r>
            <a:r>
              <a:rPr lang="en-US" sz="1400" b="0" dirty="0" err="1"/>
              <a:t>akurat</a:t>
            </a:r>
            <a:r>
              <a:rPr lang="en-US" sz="1400" b="0" dirty="0"/>
              <a:t>, </a:t>
            </a:r>
            <a:r>
              <a:rPr lang="en-US" sz="1400" b="0" dirty="0" err="1"/>
              <a:t>ditambah</a:t>
            </a:r>
            <a:r>
              <a:rPr lang="en-US" sz="1400" b="0" dirty="0"/>
              <a:t> </a:t>
            </a:r>
            <a:r>
              <a:rPr lang="en-US" sz="1400" b="0" dirty="0" err="1"/>
              <a:t>mahalnya</a:t>
            </a:r>
            <a:r>
              <a:rPr lang="en-US" sz="1400" b="0" dirty="0"/>
              <a:t> </a:t>
            </a:r>
            <a:r>
              <a:rPr lang="en-US" sz="1400" b="0" dirty="0" err="1"/>
              <a:t>alat</a:t>
            </a:r>
            <a:r>
              <a:rPr lang="en-US" sz="1400" b="0" dirty="0"/>
              <a:t> </a:t>
            </a:r>
            <a:r>
              <a:rPr lang="en-US" sz="1400" b="0" dirty="0" err="1"/>
              <a:t>pemantauan</a:t>
            </a:r>
            <a:r>
              <a:rPr lang="en-US" sz="1400" b="0" dirty="0"/>
              <a:t> yang </a:t>
            </a:r>
            <a:r>
              <a:rPr lang="en-US" sz="1400" b="0" dirty="0" err="1"/>
              <a:t>umumnya</a:t>
            </a:r>
            <a:r>
              <a:rPr lang="en-US" sz="1400" b="0" dirty="0"/>
              <a:t> </a:t>
            </a:r>
            <a:r>
              <a:rPr lang="en-US" sz="1400" b="0" dirty="0" err="1"/>
              <a:t>hanya</a:t>
            </a:r>
            <a:r>
              <a:rPr lang="en-US" sz="1400" b="0" dirty="0"/>
              <a:t> </a:t>
            </a:r>
            <a:r>
              <a:rPr lang="en-US" sz="1400" b="0" dirty="0" err="1"/>
              <a:t>dimiliki</a:t>
            </a:r>
            <a:r>
              <a:rPr lang="en-US" sz="1400" b="0" dirty="0"/>
              <a:t> </a:t>
            </a:r>
            <a:r>
              <a:rPr lang="en-US" sz="1400" b="0" dirty="0" err="1"/>
              <a:t>pemerintah</a:t>
            </a:r>
            <a:r>
              <a:rPr lang="en-US" sz="1400" b="0" dirty="0"/>
              <a:t> </a:t>
            </a:r>
            <a:r>
              <a:rPr lang="en-US" sz="1400" b="0" dirty="0" err="1"/>
              <a:t>atau</a:t>
            </a:r>
            <a:r>
              <a:rPr lang="en-US" sz="1400" b="0" dirty="0"/>
              <a:t> </a:t>
            </a:r>
            <a:r>
              <a:rPr lang="en-US" sz="1400" b="0" dirty="0" err="1"/>
              <a:t>lembaga</a:t>
            </a:r>
            <a:r>
              <a:rPr lang="en-US" sz="1400" b="0" dirty="0"/>
              <a:t> </a:t>
            </a:r>
            <a:r>
              <a:rPr lang="en-US" sz="1400" b="0" dirty="0" err="1"/>
              <a:t>penelitian</a:t>
            </a:r>
            <a:r>
              <a:rPr lang="en-US" sz="1400" b="0" dirty="0"/>
              <a:t>, </a:t>
            </a:r>
            <a:r>
              <a:rPr lang="en-US" sz="1400" b="0" dirty="0" err="1"/>
              <a:t>menyebabkan</a:t>
            </a:r>
            <a:r>
              <a:rPr lang="en-US" sz="1400" b="0" dirty="0"/>
              <a:t> </a:t>
            </a:r>
            <a:r>
              <a:rPr lang="en-US" sz="1400" b="0" dirty="0" err="1"/>
              <a:t>kesadaran</a:t>
            </a:r>
            <a:r>
              <a:rPr lang="en-US" sz="1400" b="0" dirty="0"/>
              <a:t> </a:t>
            </a:r>
            <a:r>
              <a:rPr lang="en-US" sz="1400" b="0" dirty="0" err="1"/>
              <a:t>masyarakat</a:t>
            </a:r>
            <a:r>
              <a:rPr lang="en-US" sz="1400" b="0" dirty="0"/>
              <a:t> </a:t>
            </a:r>
            <a:r>
              <a:rPr lang="en-US" sz="1400" b="0" dirty="0" err="1"/>
              <a:t>terhadap</a:t>
            </a:r>
            <a:r>
              <a:rPr lang="en-US" sz="1400" b="0" dirty="0"/>
              <a:t> </a:t>
            </a:r>
            <a:r>
              <a:rPr lang="en-US" sz="1400" b="0" dirty="0" err="1"/>
              <a:t>kondisi</a:t>
            </a:r>
            <a:r>
              <a:rPr lang="en-US" sz="1400" b="0" dirty="0"/>
              <a:t> </a:t>
            </a:r>
            <a:r>
              <a:rPr lang="en-US" sz="1400" b="0" dirty="0" err="1"/>
              <a:t>udara</a:t>
            </a:r>
            <a:r>
              <a:rPr lang="en-US" sz="1400" b="0" dirty="0"/>
              <a:t> </a:t>
            </a:r>
            <a:r>
              <a:rPr lang="en-US" sz="1400" b="0" dirty="0" err="1"/>
              <a:t>rendah</a:t>
            </a:r>
            <a:r>
              <a:rPr lang="en-US" sz="1400" b="0" dirty="0"/>
              <a:t>. </a:t>
            </a:r>
            <a:r>
              <a:rPr lang="en-US" sz="1400" b="0" dirty="0" err="1"/>
              <a:t>Untuk</a:t>
            </a:r>
            <a:r>
              <a:rPr lang="en-US" sz="1400" b="0" dirty="0"/>
              <a:t> </a:t>
            </a:r>
            <a:r>
              <a:rPr lang="en-US" sz="1400" b="0" dirty="0" err="1"/>
              <a:t>menjawab</a:t>
            </a:r>
            <a:r>
              <a:rPr lang="en-US" sz="1400" b="0" dirty="0"/>
              <a:t> </a:t>
            </a:r>
            <a:r>
              <a:rPr lang="en-US" sz="1400" b="0" dirty="0" err="1"/>
              <a:t>masalah</a:t>
            </a:r>
            <a:r>
              <a:rPr lang="en-US" sz="1400" b="0" dirty="0"/>
              <a:t> </a:t>
            </a:r>
            <a:r>
              <a:rPr lang="en-US" sz="1400" b="0" dirty="0" err="1"/>
              <a:t>tersebut</a:t>
            </a:r>
            <a:r>
              <a:rPr lang="en-US" sz="1400" b="0" dirty="0"/>
              <a:t>, NAPAS (</a:t>
            </a:r>
            <a:r>
              <a:rPr lang="en-US" sz="1400" b="0" dirty="0" err="1"/>
              <a:t>Navigasi</a:t>
            </a:r>
            <a:r>
              <a:rPr lang="en-US" sz="1400" b="0" dirty="0"/>
              <a:t> </a:t>
            </a:r>
            <a:r>
              <a:rPr lang="en-US" sz="1400" b="0" dirty="0" err="1"/>
              <a:t>Polutan</a:t>
            </a:r>
            <a:r>
              <a:rPr lang="en-US" sz="1400" b="0" dirty="0"/>
              <a:t> </a:t>
            </a:r>
            <a:r>
              <a:rPr lang="en-US" sz="1400" b="0" dirty="0" err="1"/>
              <a:t>Akurat</a:t>
            </a:r>
            <a:r>
              <a:rPr lang="en-US" sz="1400" b="0" dirty="0"/>
              <a:t> dan Smart) </a:t>
            </a:r>
            <a:r>
              <a:rPr lang="en-US" sz="1400" b="0" dirty="0" err="1"/>
              <a:t>hadir</a:t>
            </a:r>
            <a:r>
              <a:rPr lang="en-US" sz="1400" b="0" dirty="0"/>
              <a:t> </a:t>
            </a:r>
            <a:r>
              <a:rPr lang="en-US" sz="1400" b="0" dirty="0" err="1"/>
              <a:t>sebagai</a:t>
            </a:r>
            <a:r>
              <a:rPr lang="en-US" sz="1400" b="0" dirty="0"/>
              <a:t> </a:t>
            </a:r>
            <a:r>
              <a:rPr lang="en-US" sz="1400" b="0" dirty="0" err="1"/>
              <a:t>solusi</a:t>
            </a:r>
            <a:r>
              <a:rPr lang="en-US" sz="1400" b="0" dirty="0"/>
              <a:t> </a:t>
            </a:r>
            <a:r>
              <a:rPr lang="en-US" sz="1400" b="0" dirty="0" err="1"/>
              <a:t>dengan</a:t>
            </a:r>
            <a:r>
              <a:rPr lang="en-US" sz="1400" b="0" dirty="0"/>
              <a:t> </a:t>
            </a:r>
            <a:r>
              <a:rPr lang="en-US" sz="1400" b="0" dirty="0" err="1"/>
              <a:t>menyediakan</a:t>
            </a:r>
            <a:r>
              <a:rPr lang="en-US" sz="1400" b="0" dirty="0"/>
              <a:t> </a:t>
            </a:r>
            <a:r>
              <a:rPr lang="en-US" sz="1400" b="0" dirty="0" err="1"/>
              <a:t>alat</a:t>
            </a:r>
            <a:r>
              <a:rPr lang="en-US" sz="1400" b="0" dirty="0"/>
              <a:t> monitoring yang </a:t>
            </a:r>
            <a:r>
              <a:rPr lang="en-US" sz="1400" b="0" dirty="0" err="1"/>
              <a:t>terjangkau</a:t>
            </a:r>
            <a:r>
              <a:rPr lang="en-US" sz="1400" b="0" dirty="0"/>
              <a:t>, </a:t>
            </a:r>
            <a:r>
              <a:rPr lang="en-US" sz="1400" b="0" dirty="0" err="1"/>
              <a:t>mudah</a:t>
            </a:r>
            <a:r>
              <a:rPr lang="en-US" sz="1400" b="0" dirty="0"/>
              <a:t> </a:t>
            </a:r>
            <a:r>
              <a:rPr lang="en-US" sz="1400" b="0" dirty="0" err="1"/>
              <a:t>digunakan</a:t>
            </a:r>
            <a:r>
              <a:rPr lang="en-US" sz="1400" b="0" dirty="0"/>
              <a:t>, dan </a:t>
            </a:r>
            <a:r>
              <a:rPr lang="en-US" sz="1400" b="0" dirty="0" err="1"/>
              <a:t>mampu</a:t>
            </a:r>
            <a:r>
              <a:rPr lang="en-US" sz="1400" b="0" dirty="0"/>
              <a:t> </a:t>
            </a:r>
            <a:r>
              <a:rPr lang="en-US" sz="1400" b="0" dirty="0" err="1"/>
              <a:t>memberikan</a:t>
            </a:r>
            <a:r>
              <a:rPr lang="en-US" sz="1400" b="0" dirty="0"/>
              <a:t> data </a:t>
            </a:r>
            <a:r>
              <a:rPr lang="en-US" sz="1400" b="0" dirty="0" err="1"/>
              <a:t>kualitas</a:t>
            </a:r>
            <a:r>
              <a:rPr lang="en-US" sz="1400" b="0" dirty="0"/>
              <a:t> </a:t>
            </a:r>
            <a:r>
              <a:rPr lang="en-US" sz="1400" b="0" dirty="0" err="1"/>
              <a:t>udara</a:t>
            </a:r>
            <a:r>
              <a:rPr lang="en-US" sz="1400" b="0" dirty="0"/>
              <a:t> </a:t>
            </a:r>
            <a:r>
              <a:rPr lang="en-US" sz="1400" b="0" dirty="0" err="1"/>
              <a:t>secara</a:t>
            </a:r>
            <a:r>
              <a:rPr lang="en-US" sz="1400" b="0" dirty="0"/>
              <a:t> </a:t>
            </a:r>
            <a:r>
              <a:rPr lang="en-US" sz="1400" b="0" dirty="0" err="1"/>
              <a:t>langsung</a:t>
            </a:r>
            <a:r>
              <a:rPr lang="en-US" sz="1400" b="0" dirty="0"/>
              <a:t> dan </a:t>
            </a:r>
            <a:r>
              <a:rPr lang="en-US" sz="1400" b="0" dirty="0" err="1"/>
              <a:t>akurat</a:t>
            </a:r>
            <a:r>
              <a:rPr lang="en-US" sz="1400" b="0" dirty="0"/>
              <a:t>.</a:t>
            </a:r>
            <a:endParaRPr lang="en-ID" sz="1400" b="0" dirty="0"/>
          </a:p>
        </p:txBody>
      </p:sp>
    </p:spTree>
    <p:extLst>
      <p:ext uri="{BB962C8B-B14F-4D97-AF65-F5344CB8AC3E}">
        <p14:creationId xmlns:p14="http://schemas.microsoft.com/office/powerpoint/2010/main" val="778579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28A1-13F6-464E-949B-74354037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34" y="114825"/>
            <a:ext cx="2802132" cy="621775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Mulia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95F93E-585A-48A6-AF9E-34BFC68BE59C}"/>
              </a:ext>
            </a:extLst>
          </p:cNvPr>
          <p:cNvSpPr txBox="1">
            <a:spLocks/>
          </p:cNvSpPr>
          <p:nvPr/>
        </p:nvSpPr>
        <p:spPr>
          <a:xfrm>
            <a:off x="1124200" y="1014409"/>
            <a:ext cx="4753868" cy="199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just"/>
            <a:r>
              <a:rPr lang="en-US" sz="1400" b="0" dirty="0" err="1"/>
              <a:t>Dapat</a:t>
            </a:r>
            <a:r>
              <a:rPr lang="en-US" sz="1400" b="0" dirty="0"/>
              <a:t> </a:t>
            </a:r>
            <a:r>
              <a:rPr lang="en-US" sz="1400" b="0" dirty="0" err="1"/>
              <a:t>menjadi</a:t>
            </a:r>
            <a:r>
              <a:rPr lang="en-US" sz="1400" b="0" dirty="0"/>
              <a:t> </a:t>
            </a:r>
            <a:r>
              <a:rPr lang="en-US" sz="1400" b="0" dirty="0" err="1"/>
              <a:t>langkah</a:t>
            </a:r>
            <a:r>
              <a:rPr lang="en-US" sz="1400" b="0" dirty="0"/>
              <a:t> </a:t>
            </a:r>
            <a:r>
              <a:rPr lang="en-US" sz="1400" b="0" dirty="0" err="1"/>
              <a:t>antisipasi</a:t>
            </a:r>
            <a:r>
              <a:rPr lang="en-US" sz="1400" b="0" dirty="0"/>
              <a:t> </a:t>
            </a:r>
            <a:r>
              <a:rPr lang="en-US" sz="1400" b="0" dirty="0" err="1"/>
              <a:t>dini</a:t>
            </a:r>
            <a:r>
              <a:rPr lang="en-US" sz="1400" b="0" dirty="0"/>
              <a:t> </a:t>
            </a:r>
            <a:r>
              <a:rPr lang="en-US" sz="1400" b="0" dirty="0" err="1"/>
              <a:t>terhadap</a:t>
            </a:r>
            <a:r>
              <a:rPr lang="en-US" sz="1400" b="0" dirty="0"/>
              <a:t> </a:t>
            </a:r>
            <a:r>
              <a:rPr lang="en-US" sz="1400" b="0" dirty="0" err="1"/>
              <a:t>bahaya</a:t>
            </a:r>
            <a:r>
              <a:rPr lang="en-US" sz="1400" b="0" dirty="0"/>
              <a:t> </a:t>
            </a:r>
            <a:r>
              <a:rPr lang="en-US" sz="1400" b="0" dirty="0" err="1"/>
              <a:t>polusi</a:t>
            </a:r>
            <a:r>
              <a:rPr lang="en-US" sz="1400" b="0" dirty="0"/>
              <a:t>, </a:t>
            </a:r>
            <a:r>
              <a:rPr lang="en-US" sz="1400" b="0" dirty="0" err="1"/>
              <a:t>dengan</a:t>
            </a:r>
            <a:r>
              <a:rPr lang="en-US" sz="1400" b="0" dirty="0"/>
              <a:t> </a:t>
            </a:r>
            <a:r>
              <a:rPr lang="en-US" sz="1400" b="0" dirty="0" err="1"/>
              <a:t>mendeteksi</a:t>
            </a:r>
            <a:r>
              <a:rPr lang="en-US" sz="1400" b="0" dirty="0"/>
              <a:t> naik </a:t>
            </a:r>
            <a:r>
              <a:rPr lang="en-US" sz="1400" b="0" dirty="0" err="1"/>
              <a:t>turunnya</a:t>
            </a:r>
            <a:r>
              <a:rPr lang="en-US" sz="1400" b="0" dirty="0"/>
              <a:t> </a:t>
            </a:r>
            <a:r>
              <a:rPr lang="en-US" sz="1400" b="0" dirty="0" err="1"/>
              <a:t>tingkat</a:t>
            </a:r>
            <a:r>
              <a:rPr lang="en-US" sz="1400" b="0" dirty="0"/>
              <a:t> </a:t>
            </a:r>
            <a:r>
              <a:rPr lang="en-US" sz="1400" b="0" dirty="0" err="1"/>
              <a:t>polusi</a:t>
            </a:r>
            <a:r>
              <a:rPr lang="en-US" sz="1400" b="0" dirty="0"/>
              <a:t> </a:t>
            </a:r>
            <a:r>
              <a:rPr lang="en-US" sz="1400" b="0" dirty="0" err="1"/>
              <a:t>sekecil</a:t>
            </a:r>
            <a:r>
              <a:rPr lang="en-US" sz="1400" b="0" dirty="0"/>
              <a:t> </a:t>
            </a:r>
            <a:r>
              <a:rPr lang="en-US" sz="1400" b="0" dirty="0" err="1"/>
              <a:t>apapun</a:t>
            </a:r>
            <a:r>
              <a:rPr lang="en-US" sz="1400" b="0" dirty="0"/>
              <a:t> itu. </a:t>
            </a:r>
            <a:r>
              <a:rPr lang="en-US" sz="1400" b="0" dirty="0" err="1"/>
              <a:t>Sesuai</a:t>
            </a:r>
            <a:r>
              <a:rPr lang="en-US" sz="1400" b="0" dirty="0"/>
              <a:t> </a:t>
            </a:r>
            <a:r>
              <a:rPr lang="en-US" sz="1400" b="0" dirty="0" err="1"/>
              <a:t>dengan</a:t>
            </a:r>
            <a:r>
              <a:rPr lang="en-US" sz="1400" b="0" dirty="0"/>
              <a:t> </a:t>
            </a:r>
            <a:r>
              <a:rPr lang="en-US" sz="1400" b="0" dirty="0" err="1"/>
              <a:t>fungsi</a:t>
            </a:r>
            <a:r>
              <a:rPr lang="en-US" sz="1400" b="0" dirty="0"/>
              <a:t> yang </a:t>
            </a:r>
            <a:r>
              <a:rPr lang="en-US" sz="1400" b="0" dirty="0" err="1"/>
              <a:t>diusung</a:t>
            </a:r>
            <a:r>
              <a:rPr lang="en-US" sz="1400" b="0" dirty="0"/>
              <a:t> oleh </a:t>
            </a:r>
            <a:r>
              <a:rPr lang="en-US" sz="1400" b="0" dirty="0" err="1"/>
              <a:t>produk</a:t>
            </a:r>
            <a:r>
              <a:rPr lang="en-US" sz="1400" b="0" dirty="0"/>
              <a:t> NAPAS.id, </a:t>
            </a:r>
            <a:r>
              <a:rPr lang="en-US" sz="1400" b="0" dirty="0" err="1"/>
              <a:t>yakni</a:t>
            </a:r>
            <a:r>
              <a:rPr lang="en-US" sz="1400" b="0" dirty="0"/>
              <a:t> </a:t>
            </a:r>
            <a:r>
              <a:rPr lang="en-US" sz="1400" b="0" dirty="0" err="1"/>
              <a:t>sistem</a:t>
            </a:r>
            <a:r>
              <a:rPr lang="en-US" sz="1400" b="0" dirty="0"/>
              <a:t> </a:t>
            </a:r>
            <a:r>
              <a:rPr lang="en-US" sz="1400" b="0" dirty="0" err="1"/>
              <a:t>pemantauan</a:t>
            </a:r>
            <a:r>
              <a:rPr lang="en-US" sz="1400" b="0" dirty="0"/>
              <a:t> </a:t>
            </a:r>
            <a:r>
              <a:rPr lang="en-US" sz="1400" b="0" dirty="0" err="1"/>
              <a:t>polusi</a:t>
            </a:r>
            <a:r>
              <a:rPr lang="en-US" sz="1400" b="0" dirty="0"/>
              <a:t> yang </a:t>
            </a:r>
            <a:r>
              <a:rPr lang="en-US" sz="1400" b="0" dirty="0" err="1"/>
              <a:t>artinya</a:t>
            </a:r>
            <a:r>
              <a:rPr lang="en-US" sz="1400" b="0" dirty="0"/>
              <a:t> </a:t>
            </a:r>
            <a:r>
              <a:rPr lang="en-US" sz="1400" b="0" dirty="0" err="1"/>
              <a:t>tingkat</a:t>
            </a:r>
            <a:r>
              <a:rPr lang="en-US" sz="1400" b="0" dirty="0"/>
              <a:t> </a:t>
            </a:r>
            <a:r>
              <a:rPr lang="en-US" sz="1400" b="0" dirty="0" err="1"/>
              <a:t>polusi</a:t>
            </a:r>
            <a:r>
              <a:rPr lang="en-US" sz="1400" b="0" dirty="0"/>
              <a:t> </a:t>
            </a:r>
            <a:r>
              <a:rPr lang="en-US" sz="1400" b="0" dirty="0" err="1"/>
              <a:t>dapat</a:t>
            </a:r>
            <a:r>
              <a:rPr lang="en-US" sz="1400" b="0" dirty="0"/>
              <a:t> </a:t>
            </a:r>
            <a:r>
              <a:rPr lang="en-US" sz="1400" b="0" dirty="0" err="1"/>
              <a:t>dideteksi</a:t>
            </a:r>
            <a:r>
              <a:rPr lang="en-US" sz="1400" b="0" dirty="0"/>
              <a:t> </a:t>
            </a:r>
            <a:r>
              <a:rPr lang="en-US" sz="1400" b="0" dirty="0" err="1"/>
              <a:t>perkembangannya</a:t>
            </a:r>
            <a:r>
              <a:rPr lang="en-US" sz="1400" b="0" dirty="0"/>
              <a:t> </a:t>
            </a:r>
            <a:r>
              <a:rPr lang="en-US" sz="1400" b="0" dirty="0" err="1"/>
              <a:t>meskipun</a:t>
            </a:r>
            <a:r>
              <a:rPr lang="en-US" sz="1400" b="0" dirty="0"/>
              <a:t> </a:t>
            </a:r>
            <a:r>
              <a:rPr lang="en-US" sz="1400" b="0" dirty="0" err="1"/>
              <a:t>tidak</a:t>
            </a:r>
            <a:r>
              <a:rPr lang="en-US" sz="1400" b="0" dirty="0"/>
              <a:t> </a:t>
            </a:r>
            <a:r>
              <a:rPr lang="en-US" sz="1400" b="0" dirty="0" err="1"/>
              <a:t>dapat</a:t>
            </a:r>
            <a:r>
              <a:rPr lang="en-US" sz="1400" b="0" dirty="0"/>
              <a:t> </a:t>
            </a:r>
            <a:r>
              <a:rPr lang="en-US" sz="1400" b="0" dirty="0" err="1"/>
              <a:t>dirasakan</a:t>
            </a:r>
            <a:r>
              <a:rPr lang="en-US" sz="1400" b="0" dirty="0"/>
              <a:t> </a:t>
            </a:r>
            <a:r>
              <a:rPr lang="en-US" sz="1400" b="0" dirty="0" err="1"/>
              <a:t>secara</a:t>
            </a:r>
            <a:r>
              <a:rPr lang="en-US" sz="1400" b="0" dirty="0"/>
              <a:t> </a:t>
            </a:r>
            <a:r>
              <a:rPr lang="en-US" sz="1400" b="0" dirty="0" err="1"/>
              <a:t>langsung</a:t>
            </a:r>
            <a:r>
              <a:rPr lang="en-US" sz="1400" b="0" dirty="0"/>
              <a:t> oleh </a:t>
            </a:r>
            <a:r>
              <a:rPr lang="en-US" sz="1400" b="0" dirty="0" err="1"/>
              <a:t>panca</a:t>
            </a:r>
            <a:r>
              <a:rPr lang="en-US" sz="1400" b="0" dirty="0"/>
              <a:t> </a:t>
            </a:r>
            <a:r>
              <a:rPr lang="en-US" sz="1400" b="0" dirty="0" err="1"/>
              <a:t>indera</a:t>
            </a:r>
            <a:r>
              <a:rPr lang="en-US" sz="1400" b="0" dirty="0"/>
              <a:t> </a:t>
            </a:r>
            <a:r>
              <a:rPr lang="en-US" sz="1400" b="0" dirty="0" err="1"/>
              <a:t>manusia</a:t>
            </a:r>
            <a:r>
              <a:rPr lang="en-US" sz="1400" b="0" dirty="0"/>
              <a:t>.</a:t>
            </a:r>
            <a:endParaRPr lang="en-ID" sz="1400" b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861F7F-B93F-4904-A823-9EA8D5B5D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332" y="630051"/>
            <a:ext cx="1999380" cy="25023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71D6C1-8C68-4058-9E05-E228855E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209" y="3206900"/>
            <a:ext cx="2320925" cy="17456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340C8D8-0812-41F6-BE86-1A0CCDE8E0EC}"/>
              </a:ext>
            </a:extLst>
          </p:cNvPr>
          <p:cNvSpPr txBox="1">
            <a:spLocks/>
          </p:cNvSpPr>
          <p:nvPr/>
        </p:nvSpPr>
        <p:spPr>
          <a:xfrm>
            <a:off x="3501133" y="3132404"/>
            <a:ext cx="5126399" cy="1896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just"/>
            <a:r>
              <a:rPr lang="en-US" sz="1400" b="0" dirty="0" err="1"/>
              <a:t>Menciptakan</a:t>
            </a:r>
            <a:r>
              <a:rPr lang="en-US" sz="1400" b="0" dirty="0"/>
              <a:t> </a:t>
            </a:r>
            <a:r>
              <a:rPr lang="en-US" sz="1400" b="0" dirty="0" err="1"/>
              <a:t>inovasi</a:t>
            </a:r>
            <a:r>
              <a:rPr lang="en-US" sz="1400" b="0" dirty="0"/>
              <a:t> </a:t>
            </a:r>
            <a:r>
              <a:rPr lang="en-US" sz="1400" b="0" dirty="0" err="1"/>
              <a:t>berkelanjutan</a:t>
            </a:r>
            <a:r>
              <a:rPr lang="en-US" sz="1400" b="0" dirty="0"/>
              <a:t> dan </a:t>
            </a:r>
            <a:r>
              <a:rPr lang="en-US" sz="1400" b="0" dirty="0" err="1"/>
              <a:t>menarik</a:t>
            </a:r>
            <a:r>
              <a:rPr lang="en-US" sz="1400" b="0" dirty="0"/>
              <a:t> </a:t>
            </a:r>
            <a:r>
              <a:rPr lang="en-US" sz="1400" b="0" dirty="0" err="1"/>
              <a:t>bagi</a:t>
            </a:r>
            <a:r>
              <a:rPr lang="en-US" sz="1400" b="0" dirty="0"/>
              <a:t> </a:t>
            </a:r>
            <a:r>
              <a:rPr lang="en-US" sz="1400" b="0" dirty="0" err="1"/>
              <a:t>pengguna</a:t>
            </a:r>
            <a:r>
              <a:rPr lang="en-US" sz="1400" b="0" dirty="0"/>
              <a:t> </a:t>
            </a:r>
            <a:r>
              <a:rPr lang="en-US" sz="1400" b="0" dirty="0" err="1"/>
              <a:t>awam</a:t>
            </a:r>
            <a:r>
              <a:rPr lang="en-US" sz="1400" b="0" dirty="0"/>
              <a:t>. </a:t>
            </a:r>
            <a:r>
              <a:rPr lang="en-US" sz="1400" b="0" dirty="0" err="1"/>
              <a:t>Mengapa</a:t>
            </a:r>
            <a:r>
              <a:rPr lang="en-US" sz="1400" b="0" dirty="0"/>
              <a:t> bisa </a:t>
            </a:r>
            <a:r>
              <a:rPr lang="en-US" sz="1400" b="0" dirty="0" err="1"/>
              <a:t>dikatakan</a:t>
            </a:r>
            <a:r>
              <a:rPr lang="en-US" sz="1400" b="0" dirty="0"/>
              <a:t> </a:t>
            </a:r>
            <a:r>
              <a:rPr lang="en-US" sz="1400" b="0" dirty="0" err="1"/>
              <a:t>menarik</a:t>
            </a:r>
            <a:r>
              <a:rPr lang="en-US" sz="1400" b="0" dirty="0"/>
              <a:t>? </a:t>
            </a:r>
            <a:r>
              <a:rPr lang="en-US" sz="1400" b="0" dirty="0" err="1"/>
              <a:t>Secara</a:t>
            </a:r>
            <a:r>
              <a:rPr lang="en-US" sz="1400" b="0" dirty="0"/>
              <a:t> </a:t>
            </a:r>
            <a:r>
              <a:rPr lang="en-US" sz="1400" b="0" dirty="0" err="1"/>
              <a:t>tidak</a:t>
            </a:r>
            <a:r>
              <a:rPr lang="en-US" sz="1400" b="0" dirty="0"/>
              <a:t> </a:t>
            </a:r>
            <a:r>
              <a:rPr lang="en-US" sz="1400" b="0" dirty="0" err="1"/>
              <a:t>langsung</a:t>
            </a:r>
            <a:r>
              <a:rPr lang="en-US" sz="1400" b="0" dirty="0"/>
              <a:t> </a:t>
            </a:r>
            <a:r>
              <a:rPr lang="en-US" sz="1400" b="0" dirty="0" err="1"/>
              <a:t>pengguna</a:t>
            </a:r>
            <a:r>
              <a:rPr lang="en-US" sz="1400" b="0" dirty="0"/>
              <a:t> </a:t>
            </a:r>
            <a:r>
              <a:rPr lang="en-US" sz="1400" b="0" dirty="0" err="1"/>
              <a:t>dapat</a:t>
            </a:r>
            <a:r>
              <a:rPr lang="en-US" sz="1400" b="0" dirty="0"/>
              <a:t> </a:t>
            </a:r>
            <a:r>
              <a:rPr lang="en-US" sz="1400" b="0" dirty="0" err="1"/>
              <a:t>menambah</a:t>
            </a:r>
            <a:r>
              <a:rPr lang="en-US" sz="1400" b="0" dirty="0"/>
              <a:t> </a:t>
            </a:r>
            <a:r>
              <a:rPr lang="en-US" sz="1400" b="0" dirty="0" err="1"/>
              <a:t>wawasan</a:t>
            </a:r>
            <a:r>
              <a:rPr lang="en-US" sz="1400" b="0" dirty="0"/>
              <a:t> baru </a:t>
            </a:r>
            <a:r>
              <a:rPr lang="en-US" sz="1400" b="0" dirty="0" err="1"/>
              <a:t>mengenai</a:t>
            </a:r>
            <a:r>
              <a:rPr lang="en-US" sz="1400" b="0" dirty="0"/>
              <a:t> </a:t>
            </a:r>
            <a:r>
              <a:rPr lang="en-US" sz="1400" b="0" dirty="0" err="1"/>
              <a:t>polusi</a:t>
            </a:r>
            <a:r>
              <a:rPr lang="en-US" sz="1400" b="0" dirty="0"/>
              <a:t> </a:t>
            </a:r>
            <a:r>
              <a:rPr lang="en-US" sz="1400" b="0" dirty="0" err="1"/>
              <a:t>udara</a:t>
            </a:r>
            <a:r>
              <a:rPr lang="en-US" sz="1400" b="0" dirty="0"/>
              <a:t> </a:t>
            </a:r>
            <a:r>
              <a:rPr lang="en-US" sz="1400" b="0" dirty="0" err="1"/>
              <a:t>melalui</a:t>
            </a:r>
            <a:r>
              <a:rPr lang="en-US" sz="1400" b="0" dirty="0"/>
              <a:t> </a:t>
            </a:r>
            <a:r>
              <a:rPr lang="en-US" sz="1400" b="0" dirty="0" err="1"/>
              <a:t>cara</a:t>
            </a:r>
            <a:r>
              <a:rPr lang="en-US" sz="1400" b="0" dirty="0"/>
              <a:t> yang </a:t>
            </a:r>
            <a:r>
              <a:rPr lang="en-US" sz="1400" b="0" dirty="0" err="1"/>
              <a:t>menarik</a:t>
            </a:r>
            <a:r>
              <a:rPr lang="en-US" sz="1400" b="0" dirty="0"/>
              <a:t> </a:t>
            </a:r>
            <a:r>
              <a:rPr lang="en-US" sz="1400" b="0" dirty="0" err="1"/>
              <a:t>seperti</a:t>
            </a:r>
            <a:r>
              <a:rPr lang="en-US" sz="1400" b="0" dirty="0"/>
              <a:t> </a:t>
            </a:r>
            <a:r>
              <a:rPr lang="en-US" sz="1400" b="0" dirty="0" err="1"/>
              <a:t>menggunakan</a:t>
            </a:r>
            <a:r>
              <a:rPr lang="en-US" sz="1400" b="0" dirty="0"/>
              <a:t> </a:t>
            </a:r>
            <a:r>
              <a:rPr lang="en-US" sz="1400" b="0" dirty="0" err="1"/>
              <a:t>produk</a:t>
            </a:r>
            <a:r>
              <a:rPr lang="en-US" sz="1400" b="0" dirty="0"/>
              <a:t> </a:t>
            </a:r>
            <a:r>
              <a:rPr lang="en-US" sz="1400" b="0" dirty="0" err="1"/>
              <a:t>berbasis</a:t>
            </a:r>
            <a:r>
              <a:rPr lang="en-US" sz="1400" b="0" dirty="0"/>
              <a:t> </a:t>
            </a:r>
            <a:r>
              <a:rPr lang="en-US" sz="1400" b="0" dirty="0" err="1"/>
              <a:t>teknologi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NAPAS.id, yang </a:t>
            </a:r>
            <a:r>
              <a:rPr lang="en-US" sz="1400" b="0" dirty="0" err="1"/>
              <a:t>menjadikan</a:t>
            </a:r>
            <a:r>
              <a:rPr lang="en-US" sz="1400" b="0" dirty="0"/>
              <a:t> </a:t>
            </a:r>
            <a:r>
              <a:rPr lang="en-US" sz="1400" b="0" dirty="0" err="1"/>
              <a:t>produk</a:t>
            </a:r>
            <a:r>
              <a:rPr lang="en-US" sz="1400" b="0" dirty="0"/>
              <a:t> ini </a:t>
            </a:r>
            <a:r>
              <a:rPr lang="en-US" sz="1400" b="0" dirty="0" err="1"/>
              <a:t>tidak</a:t>
            </a:r>
            <a:r>
              <a:rPr lang="en-US" sz="1400" b="0" dirty="0"/>
              <a:t> </a:t>
            </a:r>
            <a:r>
              <a:rPr lang="en-US" sz="1400" b="0" dirty="0" err="1"/>
              <a:t>hanya</a:t>
            </a:r>
            <a:r>
              <a:rPr lang="en-US" sz="1400" b="0" dirty="0"/>
              <a:t> </a:t>
            </a:r>
            <a:r>
              <a:rPr lang="en-US" sz="1400" b="0" dirty="0" err="1"/>
              <a:t>berguna</a:t>
            </a:r>
            <a:r>
              <a:rPr lang="en-US" sz="1400" b="0" dirty="0"/>
              <a:t> </a:t>
            </a:r>
            <a:r>
              <a:rPr lang="en-US" sz="1400" b="0" dirty="0" err="1"/>
              <a:t>untuk</a:t>
            </a:r>
            <a:r>
              <a:rPr lang="en-US" sz="1400" b="0" dirty="0"/>
              <a:t> </a:t>
            </a:r>
            <a:r>
              <a:rPr lang="en-US" sz="1400" b="0" dirty="0" err="1"/>
              <a:t>memantau</a:t>
            </a:r>
            <a:r>
              <a:rPr lang="en-US" sz="1400" b="0" dirty="0"/>
              <a:t> </a:t>
            </a:r>
            <a:r>
              <a:rPr lang="en-US" sz="1400" b="0" dirty="0" err="1"/>
              <a:t>polusi</a:t>
            </a:r>
            <a:r>
              <a:rPr lang="en-US" sz="1400" b="0" dirty="0"/>
              <a:t>, </a:t>
            </a:r>
            <a:r>
              <a:rPr lang="en-US" sz="1400" b="0" dirty="0" err="1"/>
              <a:t>namun</a:t>
            </a:r>
            <a:r>
              <a:rPr lang="en-US" sz="1400" b="0" dirty="0"/>
              <a:t> bisa </a:t>
            </a:r>
            <a:r>
              <a:rPr lang="en-US" sz="1400" b="0" dirty="0" err="1"/>
              <a:t>digunakan</a:t>
            </a:r>
            <a:r>
              <a:rPr lang="en-US" sz="1400" b="0" dirty="0"/>
              <a:t> </a:t>
            </a:r>
            <a:r>
              <a:rPr lang="en-US" sz="1400" b="0" dirty="0" err="1"/>
              <a:t>untuk</a:t>
            </a:r>
            <a:r>
              <a:rPr lang="en-US" sz="1400" b="0" dirty="0"/>
              <a:t> </a:t>
            </a:r>
            <a:r>
              <a:rPr lang="en-US" sz="1400" b="0" dirty="0" err="1"/>
              <a:t>keperluan</a:t>
            </a:r>
            <a:r>
              <a:rPr lang="en-US" sz="1400" b="0" dirty="0"/>
              <a:t> </a:t>
            </a:r>
            <a:r>
              <a:rPr lang="en-US" sz="1400" b="0" dirty="0" err="1"/>
              <a:t>pembelajaran</a:t>
            </a:r>
            <a:r>
              <a:rPr lang="en-US" sz="1400" b="0" dirty="0"/>
              <a:t> pula.</a:t>
            </a:r>
            <a:endParaRPr lang="en-ID" sz="1400" b="0" dirty="0"/>
          </a:p>
        </p:txBody>
      </p:sp>
      <p:grpSp>
        <p:nvGrpSpPr>
          <p:cNvPr id="11" name="Google Shape;7451;p62">
            <a:extLst>
              <a:ext uri="{FF2B5EF4-FFF2-40B4-BE49-F238E27FC236}">
                <a16:creationId xmlns:a16="http://schemas.microsoft.com/office/drawing/2014/main" id="{DD7103A4-5EE1-4495-B113-F8F58A12E907}"/>
              </a:ext>
            </a:extLst>
          </p:cNvPr>
          <p:cNvGrpSpPr/>
          <p:nvPr/>
        </p:nvGrpSpPr>
        <p:grpSpPr>
          <a:xfrm>
            <a:off x="1335442" y="2986022"/>
            <a:ext cx="302542" cy="220878"/>
            <a:chOff x="3512070" y="1956222"/>
            <a:chExt cx="373983" cy="363622"/>
          </a:xfrm>
        </p:grpSpPr>
        <p:sp>
          <p:nvSpPr>
            <p:cNvPr id="12" name="Google Shape;7452;p62">
              <a:extLst>
                <a:ext uri="{FF2B5EF4-FFF2-40B4-BE49-F238E27FC236}">
                  <a16:creationId xmlns:a16="http://schemas.microsoft.com/office/drawing/2014/main" id="{2546DA9A-EE85-4C04-91D9-18510B4D4478}"/>
                </a:ext>
              </a:extLst>
            </p:cNvPr>
            <p:cNvSpPr/>
            <p:nvPr/>
          </p:nvSpPr>
          <p:spPr>
            <a:xfrm>
              <a:off x="3547316" y="2232314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799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453;p62">
              <a:extLst>
                <a:ext uri="{FF2B5EF4-FFF2-40B4-BE49-F238E27FC236}">
                  <a16:creationId xmlns:a16="http://schemas.microsoft.com/office/drawing/2014/main" id="{9C8078BB-3FFC-4020-BCA4-08775DBCD85B}"/>
                </a:ext>
              </a:extLst>
            </p:cNvPr>
            <p:cNvSpPr/>
            <p:nvPr/>
          </p:nvSpPr>
          <p:spPr>
            <a:xfrm>
              <a:off x="3548903" y="2232314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0"/>
                  </a:lnTo>
                  <a:cubicBezTo>
                    <a:pt x="19805" y="2061"/>
                    <a:pt x="19469" y="2397"/>
                    <a:pt x="19048" y="2397"/>
                  </a:cubicBezTo>
                  <a:lnTo>
                    <a:pt x="0" y="2397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454;p62">
              <a:extLst>
                <a:ext uri="{FF2B5EF4-FFF2-40B4-BE49-F238E27FC236}">
                  <a16:creationId xmlns:a16="http://schemas.microsoft.com/office/drawing/2014/main" id="{FE1831A7-BF73-434F-B924-D1FA8B164F8C}"/>
                </a:ext>
              </a:extLst>
            </p:cNvPr>
            <p:cNvSpPr/>
            <p:nvPr/>
          </p:nvSpPr>
          <p:spPr>
            <a:xfrm>
              <a:off x="3515215" y="2198312"/>
              <a:ext cx="370524" cy="121217"/>
            </a:xfrm>
            <a:custGeom>
              <a:avLst/>
              <a:gdLst/>
              <a:ahLst/>
              <a:cxnLst/>
              <a:rect l="l" t="t" r="r" b="b"/>
              <a:pathLst>
                <a:path w="24747" h="8096" extrusionOk="0">
                  <a:moveTo>
                    <a:pt x="3953" y="1"/>
                  </a:moveTo>
                  <a:cubicBezTo>
                    <a:pt x="1746" y="64"/>
                    <a:pt x="0" y="1851"/>
                    <a:pt x="0" y="4038"/>
                  </a:cubicBezTo>
                  <a:cubicBezTo>
                    <a:pt x="0" y="6245"/>
                    <a:pt x="1746" y="8032"/>
                    <a:pt x="3953" y="8095"/>
                  </a:cubicBezTo>
                  <a:lnTo>
                    <a:pt x="24010" y="8095"/>
                  </a:lnTo>
                  <a:cubicBezTo>
                    <a:pt x="24410" y="8095"/>
                    <a:pt x="24746" y="7759"/>
                    <a:pt x="24746" y="7338"/>
                  </a:cubicBezTo>
                  <a:lnTo>
                    <a:pt x="24746" y="6582"/>
                  </a:lnTo>
                  <a:cubicBezTo>
                    <a:pt x="24746" y="6182"/>
                    <a:pt x="24410" y="5846"/>
                    <a:pt x="24010" y="5846"/>
                  </a:cubicBezTo>
                  <a:lnTo>
                    <a:pt x="3953" y="5867"/>
                  </a:lnTo>
                  <a:cubicBezTo>
                    <a:pt x="2965" y="5867"/>
                    <a:pt x="2166" y="5068"/>
                    <a:pt x="2145" y="4101"/>
                  </a:cubicBezTo>
                  <a:cubicBezTo>
                    <a:pt x="2145" y="3070"/>
                    <a:pt x="2965" y="2251"/>
                    <a:pt x="3995" y="2251"/>
                  </a:cubicBezTo>
                  <a:lnTo>
                    <a:pt x="24010" y="2251"/>
                  </a:lnTo>
                  <a:cubicBezTo>
                    <a:pt x="24410" y="2251"/>
                    <a:pt x="24746" y="1914"/>
                    <a:pt x="24746" y="1515"/>
                  </a:cubicBezTo>
                  <a:lnTo>
                    <a:pt x="24746" y="758"/>
                  </a:lnTo>
                  <a:cubicBezTo>
                    <a:pt x="24746" y="337"/>
                    <a:pt x="24410" y="1"/>
                    <a:pt x="24010" y="1"/>
                  </a:cubicBezTo>
                  <a:close/>
                </a:path>
              </a:pathLst>
            </a:custGeom>
            <a:solidFill>
              <a:srgbClr val="E5E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455;p62">
              <a:extLst>
                <a:ext uri="{FF2B5EF4-FFF2-40B4-BE49-F238E27FC236}">
                  <a16:creationId xmlns:a16="http://schemas.microsoft.com/office/drawing/2014/main" id="{DFCF53FC-2B64-452A-9E20-AA4105F43D50}"/>
                </a:ext>
              </a:extLst>
            </p:cNvPr>
            <p:cNvSpPr/>
            <p:nvPr/>
          </p:nvSpPr>
          <p:spPr>
            <a:xfrm>
              <a:off x="3864628" y="2198626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58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456;p62">
              <a:extLst>
                <a:ext uri="{FF2B5EF4-FFF2-40B4-BE49-F238E27FC236}">
                  <a16:creationId xmlns:a16="http://schemas.microsoft.com/office/drawing/2014/main" id="{11E66365-6618-41DD-B65F-BECCDEB843E1}"/>
                </a:ext>
              </a:extLst>
            </p:cNvPr>
            <p:cNvSpPr/>
            <p:nvPr/>
          </p:nvSpPr>
          <p:spPr>
            <a:xfrm>
              <a:off x="3864628" y="2286141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29"/>
                    <a:pt x="1430" y="1914"/>
                    <a:pt x="1430" y="1493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457;p62">
              <a:extLst>
                <a:ext uri="{FF2B5EF4-FFF2-40B4-BE49-F238E27FC236}">
                  <a16:creationId xmlns:a16="http://schemas.microsoft.com/office/drawing/2014/main" id="{ADD06ADE-2D6B-4869-8A07-262ED0FB21AF}"/>
                </a:ext>
              </a:extLst>
            </p:cNvPr>
            <p:cNvSpPr/>
            <p:nvPr/>
          </p:nvSpPr>
          <p:spPr>
            <a:xfrm>
              <a:off x="3574401" y="2259070"/>
              <a:ext cx="52583" cy="52838"/>
            </a:xfrm>
            <a:custGeom>
              <a:avLst/>
              <a:gdLst/>
              <a:ahLst/>
              <a:cxnLst/>
              <a:rect l="l" t="t" r="r" b="b"/>
              <a:pathLst>
                <a:path w="3512" h="3529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0"/>
                    <a:pt x="343" y="3529"/>
                    <a:pt x="740" y="3529"/>
                  </a:cubicBezTo>
                  <a:cubicBezTo>
                    <a:pt x="835" y="3529"/>
                    <a:pt x="933" y="3510"/>
                    <a:pt x="1030" y="3470"/>
                  </a:cubicBezTo>
                  <a:lnTo>
                    <a:pt x="1787" y="3154"/>
                  </a:lnTo>
                  <a:lnTo>
                    <a:pt x="2460" y="3449"/>
                  </a:lnTo>
                  <a:cubicBezTo>
                    <a:pt x="2560" y="3490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458;p62">
              <a:extLst>
                <a:ext uri="{FF2B5EF4-FFF2-40B4-BE49-F238E27FC236}">
                  <a16:creationId xmlns:a16="http://schemas.microsoft.com/office/drawing/2014/main" id="{3A1884A1-A322-44D3-BE66-2BF060CC2A95}"/>
                </a:ext>
              </a:extLst>
            </p:cNvPr>
            <p:cNvSpPr/>
            <p:nvPr/>
          </p:nvSpPr>
          <p:spPr>
            <a:xfrm>
              <a:off x="3547316" y="1990239"/>
              <a:ext cx="316069" cy="53841"/>
            </a:xfrm>
            <a:custGeom>
              <a:avLst/>
              <a:gdLst/>
              <a:ahLst/>
              <a:cxnLst/>
              <a:rect l="l" t="t" r="r" b="b"/>
              <a:pathLst>
                <a:path w="21110" h="3596" extrusionOk="0">
                  <a:moveTo>
                    <a:pt x="1809" y="1"/>
                  </a:moveTo>
                  <a:cubicBezTo>
                    <a:pt x="800" y="1"/>
                    <a:pt x="1" y="800"/>
                    <a:pt x="1" y="1788"/>
                  </a:cubicBezTo>
                  <a:cubicBezTo>
                    <a:pt x="1" y="2776"/>
                    <a:pt x="800" y="3596"/>
                    <a:pt x="1809" y="3596"/>
                  </a:cubicBezTo>
                  <a:lnTo>
                    <a:pt x="21109" y="3596"/>
                  </a:lnTo>
                  <a:lnTo>
                    <a:pt x="21109" y="1"/>
                  </a:ln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59;p62">
              <a:extLst>
                <a:ext uri="{FF2B5EF4-FFF2-40B4-BE49-F238E27FC236}">
                  <a16:creationId xmlns:a16="http://schemas.microsoft.com/office/drawing/2014/main" id="{A5E4DB84-81EA-4773-AEE4-956E01F2D5C4}"/>
                </a:ext>
              </a:extLst>
            </p:cNvPr>
            <p:cNvSpPr/>
            <p:nvPr/>
          </p:nvSpPr>
          <p:spPr>
            <a:xfrm>
              <a:off x="3548903" y="1990239"/>
              <a:ext cx="314482" cy="53841"/>
            </a:xfrm>
            <a:custGeom>
              <a:avLst/>
              <a:gdLst/>
              <a:ahLst/>
              <a:cxnLst/>
              <a:rect l="l" t="t" r="r" b="b"/>
              <a:pathLst>
                <a:path w="21004" h="3596" extrusionOk="0">
                  <a:moveTo>
                    <a:pt x="19805" y="1"/>
                  </a:moveTo>
                  <a:lnTo>
                    <a:pt x="19805" y="1641"/>
                  </a:lnTo>
                  <a:cubicBezTo>
                    <a:pt x="19805" y="2061"/>
                    <a:pt x="19469" y="2398"/>
                    <a:pt x="19048" y="2398"/>
                  </a:cubicBezTo>
                  <a:lnTo>
                    <a:pt x="0" y="2398"/>
                  </a:lnTo>
                  <a:cubicBezTo>
                    <a:pt x="252" y="3112"/>
                    <a:pt x="925" y="3596"/>
                    <a:pt x="1703" y="3596"/>
                  </a:cubicBezTo>
                  <a:lnTo>
                    <a:pt x="21003" y="3596"/>
                  </a:lnTo>
                  <a:lnTo>
                    <a:pt x="21003" y="1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460;p62">
              <a:extLst>
                <a:ext uri="{FF2B5EF4-FFF2-40B4-BE49-F238E27FC236}">
                  <a16:creationId xmlns:a16="http://schemas.microsoft.com/office/drawing/2014/main" id="{D886FC1D-749B-4415-8ACA-E06ACE584803}"/>
                </a:ext>
              </a:extLst>
            </p:cNvPr>
            <p:cNvSpPr/>
            <p:nvPr/>
          </p:nvSpPr>
          <p:spPr>
            <a:xfrm>
              <a:off x="3512070" y="1956222"/>
              <a:ext cx="373669" cy="121247"/>
            </a:xfrm>
            <a:custGeom>
              <a:avLst/>
              <a:gdLst/>
              <a:ahLst/>
              <a:cxnLst/>
              <a:rect l="l" t="t" r="r" b="b"/>
              <a:pathLst>
                <a:path w="24957" h="8098" extrusionOk="0">
                  <a:moveTo>
                    <a:pt x="4049" y="1"/>
                  </a:moveTo>
                  <a:cubicBezTo>
                    <a:pt x="1829" y="1"/>
                    <a:pt x="0" y="1806"/>
                    <a:pt x="0" y="4039"/>
                  </a:cubicBezTo>
                  <a:cubicBezTo>
                    <a:pt x="0" y="6284"/>
                    <a:pt x="1850" y="8097"/>
                    <a:pt x="4086" y="8097"/>
                  </a:cubicBezTo>
                  <a:cubicBezTo>
                    <a:pt x="4112" y="8097"/>
                    <a:pt x="4137" y="8097"/>
                    <a:pt x="4163" y="8097"/>
                  </a:cubicBezTo>
                  <a:lnTo>
                    <a:pt x="24220" y="8097"/>
                  </a:lnTo>
                  <a:cubicBezTo>
                    <a:pt x="24620" y="8097"/>
                    <a:pt x="24956" y="7760"/>
                    <a:pt x="24956" y="7340"/>
                  </a:cubicBezTo>
                  <a:lnTo>
                    <a:pt x="24956" y="6583"/>
                  </a:lnTo>
                  <a:cubicBezTo>
                    <a:pt x="24956" y="6183"/>
                    <a:pt x="24620" y="5847"/>
                    <a:pt x="24220" y="5847"/>
                  </a:cubicBezTo>
                  <a:lnTo>
                    <a:pt x="4163" y="5847"/>
                  </a:lnTo>
                  <a:lnTo>
                    <a:pt x="4163" y="5868"/>
                  </a:lnTo>
                  <a:cubicBezTo>
                    <a:pt x="3175" y="5847"/>
                    <a:pt x="2376" y="5069"/>
                    <a:pt x="2355" y="4102"/>
                  </a:cubicBezTo>
                  <a:cubicBezTo>
                    <a:pt x="2355" y="3072"/>
                    <a:pt x="3175" y="2252"/>
                    <a:pt x="4205" y="2252"/>
                  </a:cubicBezTo>
                  <a:lnTo>
                    <a:pt x="24220" y="2252"/>
                  </a:lnTo>
                  <a:cubicBezTo>
                    <a:pt x="24620" y="2252"/>
                    <a:pt x="24956" y="1915"/>
                    <a:pt x="24956" y="1495"/>
                  </a:cubicBezTo>
                  <a:lnTo>
                    <a:pt x="24956" y="759"/>
                  </a:lnTo>
                  <a:cubicBezTo>
                    <a:pt x="24956" y="339"/>
                    <a:pt x="24620" y="2"/>
                    <a:pt x="24220" y="2"/>
                  </a:cubicBezTo>
                  <a:lnTo>
                    <a:pt x="4163" y="2"/>
                  </a:lnTo>
                  <a:cubicBezTo>
                    <a:pt x="4125" y="1"/>
                    <a:pt x="4087" y="1"/>
                    <a:pt x="4049" y="1"/>
                  </a:cubicBezTo>
                  <a:close/>
                </a:path>
              </a:pathLst>
            </a:custGeom>
            <a:solidFill>
              <a:srgbClr val="A9BB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461;p62">
              <a:extLst>
                <a:ext uri="{FF2B5EF4-FFF2-40B4-BE49-F238E27FC236}">
                  <a16:creationId xmlns:a16="http://schemas.microsoft.com/office/drawing/2014/main" id="{18CD74E3-9D9A-4B81-942D-A1112F36E3B3}"/>
                </a:ext>
              </a:extLst>
            </p:cNvPr>
            <p:cNvSpPr/>
            <p:nvPr/>
          </p:nvSpPr>
          <p:spPr>
            <a:xfrm>
              <a:off x="3864628" y="1956566"/>
              <a:ext cx="21426" cy="33688"/>
            </a:xfrm>
            <a:custGeom>
              <a:avLst/>
              <a:gdLst/>
              <a:ahLst/>
              <a:cxnLst/>
              <a:rect l="l" t="t" r="r" b="b"/>
              <a:pathLst>
                <a:path w="1431" h="2250" extrusionOk="0">
                  <a:moveTo>
                    <a:pt x="0" y="0"/>
                  </a:moveTo>
                  <a:lnTo>
                    <a:pt x="0" y="2250"/>
                  </a:lnTo>
                  <a:lnTo>
                    <a:pt x="673" y="2250"/>
                  </a:lnTo>
                  <a:cubicBezTo>
                    <a:pt x="1094" y="2250"/>
                    <a:pt x="1430" y="1913"/>
                    <a:pt x="1430" y="1493"/>
                  </a:cubicBezTo>
                  <a:lnTo>
                    <a:pt x="1430" y="757"/>
                  </a:lnTo>
                  <a:cubicBezTo>
                    <a:pt x="1430" y="337"/>
                    <a:pt x="1094" y="0"/>
                    <a:pt x="673" y="0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462;p62">
              <a:extLst>
                <a:ext uri="{FF2B5EF4-FFF2-40B4-BE49-F238E27FC236}">
                  <a16:creationId xmlns:a16="http://schemas.microsoft.com/office/drawing/2014/main" id="{70533940-21BD-4457-B4A7-C73BA897F2C9}"/>
                </a:ext>
              </a:extLst>
            </p:cNvPr>
            <p:cNvSpPr/>
            <p:nvPr/>
          </p:nvSpPr>
          <p:spPr>
            <a:xfrm>
              <a:off x="3864628" y="2044065"/>
              <a:ext cx="21426" cy="33703"/>
            </a:xfrm>
            <a:custGeom>
              <a:avLst/>
              <a:gdLst/>
              <a:ahLst/>
              <a:cxnLst/>
              <a:rect l="l" t="t" r="r" b="b"/>
              <a:pathLst>
                <a:path w="1431" h="2251" extrusionOk="0">
                  <a:moveTo>
                    <a:pt x="0" y="1"/>
                  </a:moveTo>
                  <a:lnTo>
                    <a:pt x="0" y="2251"/>
                  </a:lnTo>
                  <a:lnTo>
                    <a:pt x="673" y="2251"/>
                  </a:lnTo>
                  <a:cubicBezTo>
                    <a:pt x="1094" y="2251"/>
                    <a:pt x="1430" y="1914"/>
                    <a:pt x="1430" y="1494"/>
                  </a:cubicBezTo>
                  <a:lnTo>
                    <a:pt x="1430" y="737"/>
                  </a:lnTo>
                  <a:cubicBezTo>
                    <a:pt x="1430" y="337"/>
                    <a:pt x="1094" y="1"/>
                    <a:pt x="673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463;p62">
              <a:extLst>
                <a:ext uri="{FF2B5EF4-FFF2-40B4-BE49-F238E27FC236}">
                  <a16:creationId xmlns:a16="http://schemas.microsoft.com/office/drawing/2014/main" id="{146D0538-FE67-4D02-91A1-6E72E4578D0B}"/>
                </a:ext>
              </a:extLst>
            </p:cNvPr>
            <p:cNvSpPr/>
            <p:nvPr/>
          </p:nvSpPr>
          <p:spPr>
            <a:xfrm>
              <a:off x="3574401" y="2016995"/>
              <a:ext cx="52583" cy="52733"/>
            </a:xfrm>
            <a:custGeom>
              <a:avLst/>
              <a:gdLst/>
              <a:ahLst/>
              <a:cxnLst/>
              <a:rect l="l" t="t" r="r" b="b"/>
              <a:pathLst>
                <a:path w="3512" h="3522" extrusionOk="0">
                  <a:moveTo>
                    <a:pt x="736" y="1"/>
                  </a:moveTo>
                  <a:cubicBezTo>
                    <a:pt x="336" y="1"/>
                    <a:pt x="0" y="337"/>
                    <a:pt x="0" y="758"/>
                  </a:cubicBezTo>
                  <a:lnTo>
                    <a:pt x="0" y="2776"/>
                  </a:lnTo>
                  <a:cubicBezTo>
                    <a:pt x="0" y="3205"/>
                    <a:pt x="349" y="3521"/>
                    <a:pt x="752" y="3521"/>
                  </a:cubicBezTo>
                  <a:cubicBezTo>
                    <a:pt x="843" y="3521"/>
                    <a:pt x="937" y="3505"/>
                    <a:pt x="1030" y="3470"/>
                  </a:cubicBezTo>
                  <a:lnTo>
                    <a:pt x="1787" y="3155"/>
                  </a:lnTo>
                  <a:lnTo>
                    <a:pt x="2460" y="3449"/>
                  </a:lnTo>
                  <a:cubicBezTo>
                    <a:pt x="2560" y="3491"/>
                    <a:pt x="2662" y="3510"/>
                    <a:pt x="2760" y="3510"/>
                  </a:cubicBezTo>
                  <a:cubicBezTo>
                    <a:pt x="3160" y="3510"/>
                    <a:pt x="3511" y="3193"/>
                    <a:pt x="3511" y="2755"/>
                  </a:cubicBezTo>
                  <a:lnTo>
                    <a:pt x="3511" y="758"/>
                  </a:lnTo>
                  <a:cubicBezTo>
                    <a:pt x="3511" y="337"/>
                    <a:pt x="3175" y="1"/>
                    <a:pt x="2775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464;p62">
              <a:extLst>
                <a:ext uri="{FF2B5EF4-FFF2-40B4-BE49-F238E27FC236}">
                  <a16:creationId xmlns:a16="http://schemas.microsoft.com/office/drawing/2014/main" id="{4104BBED-BD91-49DF-87E2-DB0F94A9F233}"/>
                </a:ext>
              </a:extLst>
            </p:cNvPr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0" y="0"/>
                  </a:move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rgbClr val="F8FA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465;p62">
              <a:extLst>
                <a:ext uri="{FF2B5EF4-FFF2-40B4-BE49-F238E27FC236}">
                  <a16:creationId xmlns:a16="http://schemas.microsoft.com/office/drawing/2014/main" id="{0C247CF9-EC35-46A2-836D-8832991B6C86}"/>
                </a:ext>
              </a:extLst>
            </p:cNvPr>
            <p:cNvSpPr/>
            <p:nvPr/>
          </p:nvSpPr>
          <p:spPr>
            <a:xfrm>
              <a:off x="3536311" y="2111127"/>
              <a:ext cx="315740" cy="53841"/>
            </a:xfrm>
            <a:custGeom>
              <a:avLst/>
              <a:gdLst/>
              <a:ahLst/>
              <a:cxnLst/>
              <a:rect l="l" t="t" r="r" b="b"/>
              <a:pathLst>
                <a:path w="21088" h="3596" extrusionOk="0">
                  <a:moveTo>
                    <a:pt x="19279" y="0"/>
                  </a:moveTo>
                  <a:cubicBezTo>
                    <a:pt x="19679" y="1178"/>
                    <a:pt x="18817" y="2397"/>
                    <a:pt x="17576" y="2397"/>
                  </a:cubicBezTo>
                  <a:lnTo>
                    <a:pt x="0" y="2397"/>
                  </a:lnTo>
                  <a:lnTo>
                    <a:pt x="0" y="3595"/>
                  </a:lnTo>
                  <a:lnTo>
                    <a:pt x="19300" y="3595"/>
                  </a:lnTo>
                  <a:cubicBezTo>
                    <a:pt x="20289" y="3595"/>
                    <a:pt x="21088" y="2796"/>
                    <a:pt x="21088" y="1808"/>
                  </a:cubicBezTo>
                  <a:cubicBezTo>
                    <a:pt x="21088" y="820"/>
                    <a:pt x="20289" y="0"/>
                    <a:pt x="19300" y="0"/>
                  </a:cubicBez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466;p62">
              <a:extLst>
                <a:ext uri="{FF2B5EF4-FFF2-40B4-BE49-F238E27FC236}">
                  <a16:creationId xmlns:a16="http://schemas.microsoft.com/office/drawing/2014/main" id="{CF5F0E17-A138-42E8-84D9-7D44294E8D8D}"/>
                </a:ext>
              </a:extLst>
            </p:cNvPr>
            <p:cNvSpPr/>
            <p:nvPr/>
          </p:nvSpPr>
          <p:spPr>
            <a:xfrm>
              <a:off x="3513642" y="2077439"/>
              <a:ext cx="370509" cy="120888"/>
            </a:xfrm>
            <a:custGeom>
              <a:avLst/>
              <a:gdLst/>
              <a:ahLst/>
              <a:cxnLst/>
              <a:rect l="l" t="t" r="r" b="b"/>
              <a:pathLst>
                <a:path w="24746" h="8074" extrusionOk="0">
                  <a:moveTo>
                    <a:pt x="757" y="1"/>
                  </a:moveTo>
                  <a:cubicBezTo>
                    <a:pt x="337" y="1"/>
                    <a:pt x="0" y="337"/>
                    <a:pt x="0" y="757"/>
                  </a:cubicBezTo>
                  <a:lnTo>
                    <a:pt x="0" y="1493"/>
                  </a:lnTo>
                  <a:cubicBezTo>
                    <a:pt x="0" y="1914"/>
                    <a:pt x="337" y="2250"/>
                    <a:pt x="757" y="2250"/>
                  </a:cubicBezTo>
                  <a:lnTo>
                    <a:pt x="20772" y="2250"/>
                  </a:lnTo>
                  <a:cubicBezTo>
                    <a:pt x="21782" y="2250"/>
                    <a:pt x="22602" y="3070"/>
                    <a:pt x="22602" y="4079"/>
                  </a:cubicBezTo>
                  <a:cubicBezTo>
                    <a:pt x="22602" y="5067"/>
                    <a:pt x="21803" y="5845"/>
                    <a:pt x="20814" y="5845"/>
                  </a:cubicBezTo>
                  <a:lnTo>
                    <a:pt x="20814" y="5824"/>
                  </a:lnTo>
                  <a:lnTo>
                    <a:pt x="757" y="5824"/>
                  </a:lnTo>
                  <a:cubicBezTo>
                    <a:pt x="337" y="5824"/>
                    <a:pt x="0" y="6161"/>
                    <a:pt x="0" y="6581"/>
                  </a:cubicBezTo>
                  <a:lnTo>
                    <a:pt x="0" y="7338"/>
                  </a:lnTo>
                  <a:cubicBezTo>
                    <a:pt x="0" y="7738"/>
                    <a:pt x="337" y="8074"/>
                    <a:pt x="757" y="8074"/>
                  </a:cubicBezTo>
                  <a:lnTo>
                    <a:pt x="20814" y="8074"/>
                  </a:lnTo>
                  <a:cubicBezTo>
                    <a:pt x="23001" y="8032"/>
                    <a:pt x="24746" y="6224"/>
                    <a:pt x="24746" y="4037"/>
                  </a:cubicBezTo>
                  <a:cubicBezTo>
                    <a:pt x="24746" y="1851"/>
                    <a:pt x="23001" y="64"/>
                    <a:pt x="20814" y="1"/>
                  </a:cubicBezTo>
                  <a:close/>
                </a:path>
              </a:pathLst>
            </a:custGeom>
            <a:solidFill>
              <a:srgbClr val="97AC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467;p62">
              <a:extLst>
                <a:ext uri="{FF2B5EF4-FFF2-40B4-BE49-F238E27FC236}">
                  <a16:creationId xmlns:a16="http://schemas.microsoft.com/office/drawing/2014/main" id="{7B558A05-F5CF-46F9-B8A2-153DC1F782C2}"/>
                </a:ext>
              </a:extLst>
            </p:cNvPr>
            <p:cNvSpPr/>
            <p:nvPr/>
          </p:nvSpPr>
          <p:spPr>
            <a:xfrm>
              <a:off x="3806385" y="2077753"/>
              <a:ext cx="77767" cy="120888"/>
            </a:xfrm>
            <a:custGeom>
              <a:avLst/>
              <a:gdLst/>
              <a:ahLst/>
              <a:cxnLst/>
              <a:rect l="l" t="t" r="r" b="b"/>
              <a:pathLst>
                <a:path w="5194" h="8074" extrusionOk="0">
                  <a:moveTo>
                    <a:pt x="1" y="1"/>
                  </a:moveTo>
                  <a:cubicBezTo>
                    <a:pt x="2188" y="43"/>
                    <a:pt x="3933" y="1851"/>
                    <a:pt x="3933" y="4037"/>
                  </a:cubicBezTo>
                  <a:cubicBezTo>
                    <a:pt x="3933" y="6224"/>
                    <a:pt x="2188" y="8011"/>
                    <a:pt x="1" y="8074"/>
                  </a:cubicBezTo>
                  <a:lnTo>
                    <a:pt x="1262" y="8074"/>
                  </a:lnTo>
                  <a:cubicBezTo>
                    <a:pt x="3449" y="8011"/>
                    <a:pt x="5194" y="6224"/>
                    <a:pt x="5194" y="4037"/>
                  </a:cubicBezTo>
                  <a:cubicBezTo>
                    <a:pt x="5194" y="1851"/>
                    <a:pt x="3449" y="43"/>
                    <a:pt x="1262" y="1"/>
                  </a:cubicBezTo>
                  <a:close/>
                </a:path>
              </a:pathLst>
            </a:custGeom>
            <a:solidFill>
              <a:srgbClr val="7B90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468;p62">
              <a:extLst>
                <a:ext uri="{FF2B5EF4-FFF2-40B4-BE49-F238E27FC236}">
                  <a16:creationId xmlns:a16="http://schemas.microsoft.com/office/drawing/2014/main" id="{C5AE3ABF-9B1B-4ABB-BCA1-2CABB7C4692F}"/>
                </a:ext>
              </a:extLst>
            </p:cNvPr>
            <p:cNvSpPr/>
            <p:nvPr/>
          </p:nvSpPr>
          <p:spPr>
            <a:xfrm>
              <a:off x="3772397" y="2138182"/>
              <a:ext cx="52898" cy="52568"/>
            </a:xfrm>
            <a:custGeom>
              <a:avLst/>
              <a:gdLst/>
              <a:ahLst/>
              <a:cxnLst/>
              <a:rect l="l" t="t" r="r" b="b"/>
              <a:pathLst>
                <a:path w="3533" h="3511" extrusionOk="0">
                  <a:moveTo>
                    <a:pt x="720" y="0"/>
                  </a:moveTo>
                  <a:cubicBezTo>
                    <a:pt x="317" y="0"/>
                    <a:pt x="0" y="329"/>
                    <a:pt x="0" y="737"/>
                  </a:cubicBezTo>
                  <a:lnTo>
                    <a:pt x="0" y="2734"/>
                  </a:lnTo>
                  <a:cubicBezTo>
                    <a:pt x="0" y="3173"/>
                    <a:pt x="365" y="3489"/>
                    <a:pt x="759" y="3489"/>
                  </a:cubicBezTo>
                  <a:cubicBezTo>
                    <a:pt x="856" y="3489"/>
                    <a:pt x="956" y="3470"/>
                    <a:pt x="1052" y="3428"/>
                  </a:cubicBezTo>
                  <a:lnTo>
                    <a:pt x="1745" y="3134"/>
                  </a:lnTo>
                  <a:lnTo>
                    <a:pt x="2502" y="3449"/>
                  </a:lnTo>
                  <a:cubicBezTo>
                    <a:pt x="2599" y="3491"/>
                    <a:pt x="2697" y="3510"/>
                    <a:pt x="2794" y="3510"/>
                  </a:cubicBezTo>
                  <a:cubicBezTo>
                    <a:pt x="3182" y="3510"/>
                    <a:pt x="3532" y="3197"/>
                    <a:pt x="3532" y="2776"/>
                  </a:cubicBezTo>
                  <a:lnTo>
                    <a:pt x="3532" y="737"/>
                  </a:lnTo>
                  <a:cubicBezTo>
                    <a:pt x="3532" y="349"/>
                    <a:pt x="3215" y="0"/>
                    <a:pt x="2811" y="0"/>
                  </a:cubicBezTo>
                  <a:cubicBezTo>
                    <a:pt x="2799" y="0"/>
                    <a:pt x="2787" y="1"/>
                    <a:pt x="2776" y="1"/>
                  </a:cubicBezTo>
                  <a:lnTo>
                    <a:pt x="757" y="1"/>
                  </a:lnTo>
                  <a:cubicBezTo>
                    <a:pt x="745" y="1"/>
                    <a:pt x="732" y="0"/>
                    <a:pt x="720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8477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6C68-63D0-4F0D-A5F9-28A3FFB7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6466" y="445025"/>
            <a:ext cx="5211067" cy="621775"/>
          </a:xfrm>
        </p:spPr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dan </a:t>
            </a:r>
            <a:r>
              <a:rPr lang="en-US" dirty="0" err="1"/>
              <a:t>Teknologi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19889-A58D-4CD3-9AFB-1AD23FA9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80" y="1276087"/>
            <a:ext cx="5124420" cy="32051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80878C-7083-48CB-AB86-3D9FE6E0C994}"/>
              </a:ext>
            </a:extLst>
          </p:cNvPr>
          <p:cNvSpPr txBox="1">
            <a:spLocks/>
          </p:cNvSpPr>
          <p:nvPr/>
        </p:nvSpPr>
        <p:spPr>
          <a:xfrm>
            <a:off x="119394" y="1282174"/>
            <a:ext cx="3900185" cy="319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just"/>
            <a:r>
              <a:rPr lang="en-US" sz="1400" b="0" dirty="0"/>
              <a:t>Pada </a:t>
            </a:r>
            <a:r>
              <a:rPr lang="en-US" sz="1400" b="0" dirty="0" err="1"/>
              <a:t>terobosan</a:t>
            </a:r>
            <a:r>
              <a:rPr lang="en-US" sz="1400" b="0" dirty="0"/>
              <a:t> yang kami </a:t>
            </a:r>
            <a:r>
              <a:rPr lang="en-US" sz="1400" b="0" dirty="0" err="1"/>
              <a:t>tawarkan</a:t>
            </a:r>
            <a:r>
              <a:rPr lang="en-US" sz="1400" b="0" dirty="0"/>
              <a:t>, </a:t>
            </a:r>
            <a:r>
              <a:rPr lang="en-US" sz="1400" b="0" dirty="0" err="1"/>
              <a:t>produk</a:t>
            </a:r>
            <a:r>
              <a:rPr lang="en-US" sz="1400" b="0" dirty="0"/>
              <a:t> ini </a:t>
            </a:r>
            <a:r>
              <a:rPr lang="en-US" sz="1400" b="0" dirty="0" err="1"/>
              <a:t>mengusung</a:t>
            </a:r>
            <a:r>
              <a:rPr lang="en-US" sz="1400" b="0" dirty="0"/>
              <a:t> </a:t>
            </a:r>
            <a:r>
              <a:rPr lang="en-US" sz="1400" b="0" dirty="0" err="1"/>
              <a:t>teknologi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</a:t>
            </a:r>
            <a:r>
              <a:rPr lang="en-US" sz="1400" b="0" dirty="0" err="1"/>
              <a:t>berbagai</a:t>
            </a:r>
            <a:r>
              <a:rPr lang="en-US" sz="1400" b="0" dirty="0"/>
              <a:t> </a:t>
            </a:r>
            <a:r>
              <a:rPr lang="en-US" sz="1400" b="0" dirty="0" err="1"/>
              <a:t>macam</a:t>
            </a:r>
            <a:r>
              <a:rPr lang="en-US" sz="1400" b="0" dirty="0"/>
              <a:t> </a:t>
            </a:r>
            <a:r>
              <a:rPr lang="en-US" sz="1400" b="0" dirty="0" err="1"/>
              <a:t>jenis</a:t>
            </a:r>
            <a:r>
              <a:rPr lang="en-US" sz="1400" b="0" dirty="0"/>
              <a:t> sensor </a:t>
            </a:r>
            <a:r>
              <a:rPr lang="en-US" sz="1400" b="0" dirty="0" err="1"/>
              <a:t>udara</a:t>
            </a:r>
            <a:r>
              <a:rPr lang="en-US" sz="1400" b="0" dirty="0"/>
              <a:t> dan </a:t>
            </a:r>
            <a:r>
              <a:rPr lang="en-US" sz="1400" b="0" dirty="0" err="1"/>
              <a:t>mengkombinasikan</a:t>
            </a:r>
            <a:r>
              <a:rPr lang="en-US" sz="1400" b="0" dirty="0"/>
              <a:t> </a:t>
            </a:r>
            <a:r>
              <a:rPr lang="en-US" sz="1400" b="0" dirty="0" err="1"/>
              <a:t>dengan</a:t>
            </a:r>
            <a:r>
              <a:rPr lang="en-US" sz="1400" b="0" dirty="0"/>
              <a:t> </a:t>
            </a:r>
            <a:r>
              <a:rPr lang="en-US" sz="1400" b="0" dirty="0" err="1"/>
              <a:t>teknologi</a:t>
            </a:r>
            <a:r>
              <a:rPr lang="en-US" sz="1400" b="0" dirty="0"/>
              <a:t> </a:t>
            </a:r>
            <a:r>
              <a:rPr lang="en-US" sz="1400" b="0" dirty="0" err="1"/>
              <a:t>berbasis</a:t>
            </a:r>
            <a:r>
              <a:rPr lang="en-US" sz="1400" b="0" dirty="0"/>
              <a:t> IoT yang </a:t>
            </a:r>
            <a:r>
              <a:rPr lang="en-US" sz="1400" b="0" dirty="0" err="1"/>
              <a:t>terkoneksi</a:t>
            </a:r>
            <a:r>
              <a:rPr lang="en-US" sz="1400" b="0" dirty="0"/>
              <a:t> </a:t>
            </a:r>
            <a:r>
              <a:rPr lang="en-US" sz="1400" b="0" dirty="0" err="1"/>
              <a:t>langsung</a:t>
            </a:r>
            <a:r>
              <a:rPr lang="en-US" sz="1400" b="0" dirty="0"/>
              <a:t> </a:t>
            </a:r>
            <a:r>
              <a:rPr lang="en-US" sz="1400" b="0" dirty="0" err="1"/>
              <a:t>dengan</a:t>
            </a:r>
            <a:r>
              <a:rPr lang="en-US" sz="1400" b="0" dirty="0"/>
              <a:t> </a:t>
            </a:r>
            <a:r>
              <a:rPr lang="en-US" sz="1400" b="0" dirty="0" err="1"/>
              <a:t>perangkat</a:t>
            </a:r>
            <a:r>
              <a:rPr lang="en-US" sz="1400" b="0" dirty="0"/>
              <a:t> mobile </a:t>
            </a:r>
            <a:r>
              <a:rPr lang="en-US" sz="1400" b="0" dirty="0" err="1"/>
              <a:t>dalam</a:t>
            </a:r>
            <a:r>
              <a:rPr lang="en-US" sz="1400" b="0" dirty="0"/>
              <a:t> </a:t>
            </a:r>
            <a:r>
              <a:rPr lang="en-US" sz="1400" b="0" dirty="0" err="1"/>
              <a:t>ukuran</a:t>
            </a:r>
            <a:r>
              <a:rPr lang="en-US" sz="1400" b="0" dirty="0"/>
              <a:t> yang </a:t>
            </a:r>
            <a:r>
              <a:rPr lang="en-US" sz="1400" b="0" dirty="0" err="1"/>
              <a:t>tidak</a:t>
            </a:r>
            <a:r>
              <a:rPr lang="en-US" sz="1400" b="0" dirty="0"/>
              <a:t> </a:t>
            </a:r>
            <a:r>
              <a:rPr lang="en-US" sz="1400" b="0" dirty="0" err="1"/>
              <a:t>lebih</a:t>
            </a:r>
            <a:r>
              <a:rPr lang="en-US" sz="1400" b="0" dirty="0"/>
              <a:t> </a:t>
            </a:r>
            <a:r>
              <a:rPr lang="en-US" sz="1400" b="0" dirty="0" err="1"/>
              <a:t>besar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smartphone. Hal ini </a:t>
            </a:r>
            <a:r>
              <a:rPr lang="en-US" sz="1400" b="0" dirty="0" err="1"/>
              <a:t>dirancang</a:t>
            </a:r>
            <a:r>
              <a:rPr lang="en-US" sz="1400" b="0" dirty="0"/>
              <a:t> </a:t>
            </a:r>
            <a:r>
              <a:rPr lang="en-US" sz="1400" b="0" dirty="0" err="1"/>
              <a:t>untuk</a:t>
            </a:r>
            <a:r>
              <a:rPr lang="en-US" sz="1400" b="0" dirty="0"/>
              <a:t> </a:t>
            </a:r>
            <a:r>
              <a:rPr lang="en-US" sz="1400" b="0" dirty="0" err="1"/>
              <a:t>mencapai</a:t>
            </a:r>
            <a:r>
              <a:rPr lang="en-US" sz="1400" b="0" dirty="0"/>
              <a:t> </a:t>
            </a:r>
            <a:r>
              <a:rPr lang="en-US" sz="1400" b="0" dirty="0" err="1"/>
              <a:t>efisiensi</a:t>
            </a:r>
            <a:r>
              <a:rPr lang="en-US" sz="1400" b="0" dirty="0"/>
              <a:t> </a:t>
            </a:r>
            <a:r>
              <a:rPr lang="en-US" sz="1400" b="0" dirty="0" err="1"/>
              <a:t>sesuai</a:t>
            </a:r>
            <a:r>
              <a:rPr lang="en-US" sz="1400" b="0" dirty="0"/>
              <a:t> </a:t>
            </a:r>
            <a:r>
              <a:rPr lang="en-US" sz="1400" b="0" dirty="0" err="1"/>
              <a:t>kebutuhan</a:t>
            </a:r>
            <a:r>
              <a:rPr lang="en-US" sz="1400" b="0" dirty="0"/>
              <a:t> </a:t>
            </a:r>
            <a:r>
              <a:rPr lang="en-US" sz="1400" b="0" dirty="0" err="1"/>
              <a:t>pengguna</a:t>
            </a:r>
            <a:r>
              <a:rPr lang="en-US" sz="1400" b="0" dirty="0"/>
              <a:t> dan </a:t>
            </a:r>
            <a:r>
              <a:rPr lang="en-US" sz="1400" b="0" dirty="0" err="1"/>
              <a:t>ditawarkan</a:t>
            </a:r>
            <a:r>
              <a:rPr lang="en-US" sz="1400" b="0" dirty="0"/>
              <a:t> </a:t>
            </a:r>
            <a:r>
              <a:rPr lang="en-US" sz="1400" b="0" dirty="0" err="1"/>
              <a:t>dengan</a:t>
            </a:r>
            <a:r>
              <a:rPr lang="en-US" sz="1400" b="0" dirty="0"/>
              <a:t> </a:t>
            </a:r>
            <a:r>
              <a:rPr lang="en-US" sz="1400" b="0" dirty="0" err="1"/>
              <a:t>harga</a:t>
            </a:r>
            <a:r>
              <a:rPr lang="en-US" sz="1400" b="0" dirty="0"/>
              <a:t> yang </a:t>
            </a:r>
            <a:r>
              <a:rPr lang="en-US" sz="1400" b="0" dirty="0" err="1"/>
              <a:t>terjangkau</a:t>
            </a:r>
            <a:endParaRPr lang="en-ID" sz="1400" b="0" dirty="0"/>
          </a:p>
        </p:txBody>
      </p:sp>
    </p:spTree>
    <p:extLst>
      <p:ext uri="{BB962C8B-B14F-4D97-AF65-F5344CB8AC3E}">
        <p14:creationId xmlns:p14="http://schemas.microsoft.com/office/powerpoint/2010/main" val="911692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E64EA-672B-449B-B162-D31B3A3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3371940" cy="562508"/>
          </a:xfrm>
        </p:spPr>
        <p:txBody>
          <a:bodyPr/>
          <a:lstStyle/>
          <a:p>
            <a:r>
              <a:rPr lang="en-US" sz="3600" dirty="0"/>
              <a:t>Fitur </a:t>
            </a:r>
            <a:r>
              <a:rPr lang="en-US" sz="3600" dirty="0" err="1"/>
              <a:t>Aplikasi</a:t>
            </a:r>
            <a:endParaRPr lang="en-ID" sz="3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49030A-6FC9-47C2-A38E-462BE6BAB1C0}"/>
              </a:ext>
            </a:extLst>
          </p:cNvPr>
          <p:cNvSpPr txBox="1">
            <a:spLocks/>
          </p:cNvSpPr>
          <p:nvPr/>
        </p:nvSpPr>
        <p:spPr>
          <a:xfrm>
            <a:off x="720000" y="1386314"/>
            <a:ext cx="1955633" cy="56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just"/>
            <a:r>
              <a:rPr lang="en-US" sz="2000" dirty="0"/>
              <a:t>1. Monitoring </a:t>
            </a:r>
            <a:endParaRPr lang="en-ID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D9E33F-4B7E-4350-8421-BF58A6489E63}"/>
              </a:ext>
            </a:extLst>
          </p:cNvPr>
          <p:cNvSpPr txBox="1">
            <a:spLocks/>
          </p:cNvSpPr>
          <p:nvPr/>
        </p:nvSpPr>
        <p:spPr>
          <a:xfrm>
            <a:off x="965215" y="1702476"/>
            <a:ext cx="2875265" cy="1250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marL="285750" indent="-285750" algn="just">
              <a:buSzPct val="195000"/>
              <a:buFont typeface="Arial" panose="020B0604020202020204" pitchFamily="34" charset="0"/>
              <a:buChar char="•"/>
            </a:pPr>
            <a:r>
              <a:rPr lang="en-US" sz="1400" b="0" dirty="0" err="1"/>
              <a:t>Suhu</a:t>
            </a:r>
            <a:endParaRPr lang="en-US" sz="1400" b="0" dirty="0"/>
          </a:p>
          <a:p>
            <a:pPr marL="285750" indent="-285750" algn="just">
              <a:buSzPct val="195000"/>
              <a:buFont typeface="Arial" panose="020B0604020202020204" pitchFamily="34" charset="0"/>
              <a:buChar char="•"/>
            </a:pPr>
            <a:r>
              <a:rPr lang="en-US" sz="1400" b="0" dirty="0" err="1"/>
              <a:t>Kelembaban</a:t>
            </a:r>
            <a:endParaRPr lang="en-US" sz="1400" b="0" dirty="0"/>
          </a:p>
          <a:p>
            <a:pPr marL="285750" indent="-285750" algn="just">
              <a:buSzPct val="195000"/>
              <a:buFont typeface="Arial" panose="020B0604020202020204" pitchFamily="34" charset="0"/>
              <a:buChar char="•"/>
            </a:pPr>
            <a:r>
              <a:rPr lang="en-US" sz="1400" b="0" dirty="0" err="1"/>
              <a:t>Tekanan</a:t>
            </a:r>
            <a:r>
              <a:rPr lang="en-US" sz="1400" b="0" dirty="0"/>
              <a:t> Udara</a:t>
            </a:r>
          </a:p>
          <a:p>
            <a:pPr marL="285750" indent="-285750" algn="just">
              <a:buSzPct val="195000"/>
              <a:buFont typeface="Arial" panose="020B0604020202020204" pitchFamily="34" charset="0"/>
              <a:buChar char="•"/>
            </a:pPr>
            <a:r>
              <a:rPr lang="en-US" sz="1400" b="0" dirty="0" err="1"/>
              <a:t>Kandungan</a:t>
            </a:r>
            <a:r>
              <a:rPr lang="en-US" sz="1400" b="0" dirty="0"/>
              <a:t> Gas</a:t>
            </a:r>
          </a:p>
          <a:p>
            <a:pPr marL="285750" indent="-285750" algn="just">
              <a:buSzPct val="195000"/>
              <a:buFont typeface="Arial" panose="020B0604020202020204" pitchFamily="34" charset="0"/>
              <a:buChar char="•"/>
            </a:pPr>
            <a:r>
              <a:rPr lang="en-US" sz="1400" b="0" dirty="0" err="1"/>
              <a:t>Kandungan</a:t>
            </a:r>
            <a:r>
              <a:rPr lang="en-US" sz="1400" b="0" dirty="0"/>
              <a:t> </a:t>
            </a:r>
            <a:r>
              <a:rPr lang="en-US" sz="1400" b="0" dirty="0" err="1"/>
              <a:t>Senyawa</a:t>
            </a:r>
            <a:r>
              <a:rPr lang="en-US" sz="1400" b="0" dirty="0"/>
              <a:t> Kimia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F3EBEB3-2E0B-4A10-B231-EBDB3B08A432}"/>
              </a:ext>
            </a:extLst>
          </p:cNvPr>
          <p:cNvSpPr txBox="1">
            <a:spLocks/>
          </p:cNvSpPr>
          <p:nvPr/>
        </p:nvSpPr>
        <p:spPr>
          <a:xfrm>
            <a:off x="720000" y="2841734"/>
            <a:ext cx="3592920" cy="56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just"/>
            <a:r>
              <a:rPr lang="en-US" sz="2000" dirty="0"/>
              <a:t>2.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Peringatan</a:t>
            </a:r>
            <a:r>
              <a:rPr lang="en-US" sz="2000" dirty="0"/>
              <a:t> Dini 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1752500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89;p48">
            <a:extLst>
              <a:ext uri="{FF2B5EF4-FFF2-40B4-BE49-F238E27FC236}">
                <a16:creationId xmlns:a16="http://schemas.microsoft.com/office/drawing/2014/main" id="{04504370-4ABA-4D46-92A1-D9CD22D5724D}"/>
              </a:ext>
            </a:extLst>
          </p:cNvPr>
          <p:cNvSpPr txBox="1">
            <a:spLocks/>
          </p:cNvSpPr>
          <p:nvPr/>
        </p:nvSpPr>
        <p:spPr>
          <a:xfrm>
            <a:off x="2506380" y="770295"/>
            <a:ext cx="4131239" cy="93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-ID" sz="6000" dirty="0" err="1"/>
              <a:t>Penutup</a:t>
            </a:r>
            <a:endParaRPr lang="en-ID" sz="6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039817-4DA2-4B4B-BEBE-65D7DD84C3B1}"/>
              </a:ext>
            </a:extLst>
          </p:cNvPr>
          <p:cNvSpPr txBox="1">
            <a:spLocks/>
          </p:cNvSpPr>
          <p:nvPr/>
        </p:nvSpPr>
        <p:spPr>
          <a:xfrm>
            <a:off x="1167466" y="1546747"/>
            <a:ext cx="6809067" cy="255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just"/>
            <a:r>
              <a:rPr lang="en-US" sz="1400" b="0" dirty="0"/>
              <a:t> </a:t>
            </a:r>
            <a:r>
              <a:rPr lang="en-US" sz="1400" b="0" dirty="0" err="1"/>
              <a:t>Sebagai</a:t>
            </a:r>
            <a:r>
              <a:rPr lang="en-US" sz="1400" b="0" dirty="0"/>
              <a:t> </a:t>
            </a:r>
            <a:r>
              <a:rPr lang="en-US" sz="1400" b="0" dirty="0" err="1"/>
              <a:t>solusi</a:t>
            </a:r>
            <a:r>
              <a:rPr lang="en-US" sz="1400" b="0" dirty="0"/>
              <a:t> </a:t>
            </a:r>
            <a:r>
              <a:rPr lang="en-US" sz="1400" b="0" dirty="0" err="1"/>
              <a:t>inovatif</a:t>
            </a:r>
            <a:r>
              <a:rPr lang="en-US" sz="1400" b="0" dirty="0"/>
              <a:t> </a:t>
            </a:r>
            <a:r>
              <a:rPr lang="en-US" sz="1400" b="0" dirty="0" err="1"/>
              <a:t>berbasis</a:t>
            </a:r>
            <a:r>
              <a:rPr lang="en-US" sz="1400" b="0" dirty="0"/>
              <a:t> </a:t>
            </a:r>
            <a:r>
              <a:rPr lang="en-US" sz="1400" b="0" dirty="0" err="1"/>
              <a:t>teknologi</a:t>
            </a:r>
            <a:r>
              <a:rPr lang="en-US" sz="1400" b="0" dirty="0"/>
              <a:t>, NAPAS.id </a:t>
            </a:r>
            <a:r>
              <a:rPr lang="en-US" sz="1400" b="0" dirty="0" err="1"/>
              <a:t>hadir</a:t>
            </a:r>
            <a:r>
              <a:rPr lang="en-US" sz="1400" b="0" dirty="0"/>
              <a:t> </a:t>
            </a:r>
            <a:r>
              <a:rPr lang="en-US" sz="1400" b="0" dirty="0" err="1"/>
              <a:t>untuk</a:t>
            </a:r>
            <a:r>
              <a:rPr lang="en-US" sz="1400" b="0" dirty="0"/>
              <a:t> </a:t>
            </a:r>
            <a:r>
              <a:rPr lang="en-US" sz="1400" b="0" dirty="0" err="1"/>
              <a:t>menjawab</a:t>
            </a:r>
            <a:r>
              <a:rPr lang="en-US" sz="1400" b="0" dirty="0"/>
              <a:t> </a:t>
            </a:r>
            <a:r>
              <a:rPr lang="en-US" sz="1400" b="0" dirty="0" err="1"/>
              <a:t>kebutuhan</a:t>
            </a:r>
            <a:r>
              <a:rPr lang="en-US" sz="1400" b="0" dirty="0"/>
              <a:t> </a:t>
            </a:r>
            <a:r>
              <a:rPr lang="en-US" sz="1400" b="0" dirty="0" err="1"/>
              <a:t>masyarakat</a:t>
            </a:r>
            <a:r>
              <a:rPr lang="en-US" sz="1400" b="0" dirty="0"/>
              <a:t> </a:t>
            </a:r>
            <a:r>
              <a:rPr lang="en-US" sz="1400" b="0" dirty="0" err="1"/>
              <a:t>terhadap</a:t>
            </a:r>
            <a:r>
              <a:rPr lang="en-US" sz="1400" b="0" dirty="0"/>
              <a:t> </a:t>
            </a:r>
            <a:r>
              <a:rPr lang="en-US" sz="1400" b="0" dirty="0" err="1"/>
              <a:t>informasi</a:t>
            </a:r>
            <a:r>
              <a:rPr lang="en-US" sz="1400" b="0" dirty="0"/>
              <a:t> </a:t>
            </a:r>
            <a:r>
              <a:rPr lang="en-US" sz="1400" b="0" dirty="0" err="1"/>
              <a:t>kualitas</a:t>
            </a:r>
            <a:r>
              <a:rPr lang="en-US" sz="1400" b="0" dirty="0"/>
              <a:t> </a:t>
            </a:r>
            <a:r>
              <a:rPr lang="en-US" sz="1400" b="0" dirty="0" err="1"/>
              <a:t>udara</a:t>
            </a:r>
            <a:r>
              <a:rPr lang="en-US" sz="1400" b="0" dirty="0"/>
              <a:t> </a:t>
            </a:r>
            <a:r>
              <a:rPr lang="en-US" sz="1400" b="0" dirty="0" err="1"/>
              <a:t>secara</a:t>
            </a:r>
            <a:r>
              <a:rPr lang="en-US" sz="1400" b="0" dirty="0"/>
              <a:t> real-time yang </a:t>
            </a:r>
            <a:r>
              <a:rPr lang="en-US" sz="1400" b="0" dirty="0" err="1"/>
              <a:t>praktis</a:t>
            </a:r>
            <a:r>
              <a:rPr lang="en-US" sz="1400" b="0" dirty="0"/>
              <a:t>, </a:t>
            </a:r>
            <a:r>
              <a:rPr lang="en-US" sz="1400" b="0" dirty="0" err="1"/>
              <a:t>akurat</a:t>
            </a:r>
            <a:r>
              <a:rPr lang="en-US" sz="1400" b="0" dirty="0"/>
              <a:t>, dan </a:t>
            </a:r>
            <a:r>
              <a:rPr lang="en-US" sz="1400" b="0" dirty="0" err="1"/>
              <a:t>mudah</a:t>
            </a:r>
            <a:r>
              <a:rPr lang="en-US" sz="1400" b="0" dirty="0"/>
              <a:t> </a:t>
            </a:r>
            <a:r>
              <a:rPr lang="en-US" sz="1400" b="0" dirty="0" err="1"/>
              <a:t>diakses</a:t>
            </a:r>
            <a:r>
              <a:rPr lang="en-US" sz="1400" b="0" dirty="0"/>
              <a:t>. </a:t>
            </a:r>
            <a:r>
              <a:rPr lang="en-US" sz="1400" b="0" dirty="0" err="1"/>
              <a:t>Dengan</a:t>
            </a:r>
            <a:r>
              <a:rPr lang="en-US" sz="1400" b="0" dirty="0"/>
              <a:t> </a:t>
            </a:r>
            <a:r>
              <a:rPr lang="en-US" sz="1400" b="0" dirty="0" err="1"/>
              <a:t>desain</a:t>
            </a:r>
            <a:r>
              <a:rPr lang="en-US" sz="1400" b="0" dirty="0"/>
              <a:t> portable dan </a:t>
            </a:r>
            <a:r>
              <a:rPr lang="en-US" sz="1400" b="0" dirty="0" err="1"/>
              <a:t>konektivitas</a:t>
            </a:r>
            <a:r>
              <a:rPr lang="en-US" sz="1400" b="0" dirty="0"/>
              <a:t> </a:t>
            </a:r>
            <a:r>
              <a:rPr lang="en-US" sz="1400" b="0" dirty="0" err="1"/>
              <a:t>nirkabel</a:t>
            </a:r>
            <a:r>
              <a:rPr lang="en-US" sz="1400" b="0" dirty="0"/>
              <a:t>, </a:t>
            </a:r>
            <a:r>
              <a:rPr lang="en-US" sz="1400" b="0" dirty="0" err="1"/>
              <a:t>produk</a:t>
            </a:r>
            <a:r>
              <a:rPr lang="en-US" sz="1400" b="0" dirty="0"/>
              <a:t> ini </a:t>
            </a:r>
            <a:r>
              <a:rPr lang="en-US" sz="1400" b="0" dirty="0" err="1"/>
              <a:t>tidak</a:t>
            </a:r>
            <a:r>
              <a:rPr lang="en-US" sz="1400" b="0" dirty="0"/>
              <a:t> </a:t>
            </a:r>
            <a:r>
              <a:rPr lang="en-US" sz="1400" b="0" dirty="0" err="1"/>
              <a:t>hanya</a:t>
            </a:r>
            <a:r>
              <a:rPr lang="en-US" sz="1400" b="0" dirty="0"/>
              <a:t> </a:t>
            </a:r>
            <a:r>
              <a:rPr lang="en-US" sz="1400" b="0" dirty="0" err="1"/>
              <a:t>mempermudah</a:t>
            </a:r>
            <a:r>
              <a:rPr lang="en-US" sz="1400" b="0" dirty="0"/>
              <a:t> </a:t>
            </a:r>
            <a:r>
              <a:rPr lang="en-US" sz="1400" b="0" dirty="0" err="1"/>
              <a:t>pemantauan</a:t>
            </a:r>
            <a:r>
              <a:rPr lang="en-US" sz="1400" b="0" dirty="0"/>
              <a:t> </a:t>
            </a:r>
            <a:r>
              <a:rPr lang="en-US" sz="1400" b="0" dirty="0" err="1"/>
              <a:t>udara</a:t>
            </a:r>
            <a:r>
              <a:rPr lang="en-US" sz="1400" b="0" dirty="0"/>
              <a:t> </a:t>
            </a:r>
            <a:r>
              <a:rPr lang="en-US" sz="1400" b="0" dirty="0" err="1"/>
              <a:t>sehari-hari</a:t>
            </a:r>
            <a:r>
              <a:rPr lang="en-US" sz="1400" b="0" dirty="0"/>
              <a:t>, </a:t>
            </a:r>
            <a:r>
              <a:rPr lang="en-US" sz="1400" b="0" dirty="0" err="1"/>
              <a:t>tetapi</a:t>
            </a:r>
            <a:r>
              <a:rPr lang="en-US" sz="1400" b="0" dirty="0"/>
              <a:t> juga </a:t>
            </a:r>
            <a:r>
              <a:rPr lang="en-US" sz="1400" b="0" dirty="0" err="1"/>
              <a:t>mendukung</a:t>
            </a:r>
            <a:r>
              <a:rPr lang="en-US" sz="1400" b="0" dirty="0"/>
              <a:t> </a:t>
            </a:r>
            <a:r>
              <a:rPr lang="en-US" sz="1400" b="0" dirty="0" err="1"/>
              <a:t>gaya</a:t>
            </a:r>
            <a:r>
              <a:rPr lang="en-US" sz="1400" b="0" dirty="0"/>
              <a:t> </a:t>
            </a:r>
            <a:r>
              <a:rPr lang="en-US" sz="1400" b="0" dirty="0" err="1"/>
              <a:t>hidup</a:t>
            </a:r>
            <a:r>
              <a:rPr lang="en-US" sz="1400" b="0" dirty="0"/>
              <a:t> </a:t>
            </a:r>
            <a:r>
              <a:rPr lang="en-US" sz="1400" b="0" dirty="0" err="1"/>
              <a:t>sehat</a:t>
            </a:r>
            <a:r>
              <a:rPr lang="en-US" sz="1400" b="0" dirty="0"/>
              <a:t> dan </a:t>
            </a:r>
            <a:r>
              <a:rPr lang="en-US" sz="1400" b="0" dirty="0" err="1"/>
              <a:t>kesadaran</a:t>
            </a:r>
            <a:r>
              <a:rPr lang="en-US" sz="1400" b="0" dirty="0"/>
              <a:t> </a:t>
            </a:r>
            <a:r>
              <a:rPr lang="en-US" sz="1400" b="0" dirty="0" err="1"/>
              <a:t>lingkungan</a:t>
            </a:r>
            <a:r>
              <a:rPr lang="en-US" sz="1400" b="0" dirty="0"/>
              <a:t>. NAPAS.id </a:t>
            </a:r>
            <a:r>
              <a:rPr lang="en-US" sz="1400" b="0" dirty="0" err="1"/>
              <a:t>tidak</a:t>
            </a:r>
            <a:r>
              <a:rPr lang="en-US" sz="1400" b="0" dirty="0"/>
              <a:t> </a:t>
            </a:r>
            <a:r>
              <a:rPr lang="en-US" sz="1400" b="0" dirty="0" err="1"/>
              <a:t>sekadar</a:t>
            </a:r>
            <a:r>
              <a:rPr lang="en-US" sz="1400" b="0" dirty="0"/>
              <a:t> </a:t>
            </a:r>
            <a:r>
              <a:rPr lang="en-US" sz="1400" b="0" dirty="0" err="1"/>
              <a:t>menjadi</a:t>
            </a:r>
            <a:r>
              <a:rPr lang="en-US" sz="1400" b="0" dirty="0"/>
              <a:t> </a:t>
            </a:r>
            <a:r>
              <a:rPr lang="en-US" sz="1400" b="0" dirty="0" err="1"/>
              <a:t>alat</a:t>
            </a:r>
            <a:r>
              <a:rPr lang="en-US" sz="1400" b="0" dirty="0"/>
              <a:t> </a:t>
            </a:r>
            <a:r>
              <a:rPr lang="en-US" sz="1400" b="0" dirty="0" err="1"/>
              <a:t>pemantau</a:t>
            </a:r>
            <a:r>
              <a:rPr lang="en-US" sz="1400" b="0" dirty="0"/>
              <a:t>, </a:t>
            </a:r>
            <a:r>
              <a:rPr lang="en-US" sz="1400" b="0" dirty="0" err="1"/>
              <a:t>melainkan</a:t>
            </a:r>
            <a:r>
              <a:rPr lang="en-US" sz="1400" b="0" dirty="0"/>
              <a:t> juga </a:t>
            </a:r>
            <a:r>
              <a:rPr lang="en-US" sz="1400" b="0" dirty="0" err="1"/>
              <a:t>menjadi</a:t>
            </a:r>
            <a:r>
              <a:rPr lang="en-US" sz="1400" b="0" dirty="0"/>
              <a:t> </a:t>
            </a:r>
            <a:r>
              <a:rPr lang="en-US" sz="1400" b="0" dirty="0" err="1"/>
              <a:t>bagian</a:t>
            </a:r>
            <a:r>
              <a:rPr lang="en-US" sz="1400" b="0" dirty="0"/>
              <a:t> </a:t>
            </a:r>
            <a:r>
              <a:rPr lang="en-US" sz="1400" b="0" dirty="0" err="1"/>
              <a:t>dari</a:t>
            </a:r>
            <a:r>
              <a:rPr lang="en-US" sz="1400" b="0" dirty="0"/>
              <a:t> </a:t>
            </a:r>
            <a:r>
              <a:rPr lang="en-US" sz="1400" b="0" dirty="0" err="1"/>
              <a:t>upaya</a:t>
            </a:r>
            <a:r>
              <a:rPr lang="en-US" sz="1400" b="0" dirty="0"/>
              <a:t> </a:t>
            </a:r>
            <a:r>
              <a:rPr lang="en-US" sz="1400" b="0" dirty="0" err="1"/>
              <a:t>kolaboratif</a:t>
            </a:r>
            <a:r>
              <a:rPr lang="en-US" sz="1400" b="0" dirty="0"/>
              <a:t> </a:t>
            </a:r>
            <a:r>
              <a:rPr lang="en-US" sz="1400" b="0" dirty="0" err="1"/>
              <a:t>dalam</a:t>
            </a:r>
            <a:r>
              <a:rPr lang="en-US" sz="1400" b="0" dirty="0"/>
              <a:t> </a:t>
            </a:r>
            <a:r>
              <a:rPr lang="en-US" sz="1400" b="0" dirty="0" err="1"/>
              <a:t>membangun</a:t>
            </a:r>
            <a:r>
              <a:rPr lang="en-US" sz="1400" b="0" dirty="0"/>
              <a:t> </a:t>
            </a:r>
            <a:r>
              <a:rPr lang="en-US" sz="1400" b="0" dirty="0" err="1"/>
              <a:t>kesadaran</a:t>
            </a:r>
            <a:r>
              <a:rPr lang="en-US" sz="1400" b="0" dirty="0"/>
              <a:t> </a:t>
            </a:r>
            <a:r>
              <a:rPr lang="en-US" sz="1400" b="0" dirty="0" err="1"/>
              <a:t>kolektif</a:t>
            </a:r>
            <a:r>
              <a:rPr lang="en-US" sz="1400" b="0" dirty="0"/>
              <a:t> </a:t>
            </a:r>
            <a:r>
              <a:rPr lang="en-US" sz="1400" b="0" dirty="0" err="1"/>
              <a:t>terhadap</a:t>
            </a:r>
            <a:r>
              <a:rPr lang="en-US" sz="1400" b="0" dirty="0"/>
              <a:t> </a:t>
            </a:r>
            <a:r>
              <a:rPr lang="en-US" sz="1400" b="0" dirty="0" err="1"/>
              <a:t>pentingnya</a:t>
            </a:r>
            <a:r>
              <a:rPr lang="en-US" sz="1400" b="0" dirty="0"/>
              <a:t> </a:t>
            </a:r>
            <a:r>
              <a:rPr lang="en-US" sz="1400" b="0" dirty="0" err="1"/>
              <a:t>udara</a:t>
            </a:r>
            <a:r>
              <a:rPr lang="en-US" sz="1400" b="0" dirty="0"/>
              <a:t> </a:t>
            </a:r>
            <a:r>
              <a:rPr lang="en-US" sz="1400" b="0" dirty="0" err="1"/>
              <a:t>bersih</a:t>
            </a:r>
            <a:r>
              <a:rPr lang="en-US" sz="1400" b="0" dirty="0"/>
              <a:t>. </a:t>
            </a:r>
            <a:r>
              <a:rPr lang="en-US" sz="1400" b="0" dirty="0" err="1"/>
              <a:t>Diharapkan</a:t>
            </a:r>
            <a:r>
              <a:rPr lang="en-US" sz="1400" b="0" dirty="0"/>
              <a:t>, </a:t>
            </a:r>
            <a:r>
              <a:rPr lang="en-US" sz="1400" b="0" dirty="0" err="1"/>
              <a:t>kehadiran</a:t>
            </a:r>
            <a:r>
              <a:rPr lang="en-US" sz="1400" b="0" dirty="0"/>
              <a:t> NAPAS.id </a:t>
            </a:r>
            <a:r>
              <a:rPr lang="en-US" sz="1400" b="0" dirty="0" err="1"/>
              <a:t>mampu</a:t>
            </a:r>
            <a:r>
              <a:rPr lang="en-US" sz="1400" b="0" dirty="0"/>
              <a:t> </a:t>
            </a:r>
            <a:r>
              <a:rPr lang="en-US" sz="1400" b="0" dirty="0" err="1"/>
              <a:t>memperluas</a:t>
            </a:r>
            <a:r>
              <a:rPr lang="en-US" sz="1400" b="0" dirty="0"/>
              <a:t> </a:t>
            </a:r>
            <a:r>
              <a:rPr lang="en-US" sz="1400" b="0" dirty="0" err="1"/>
              <a:t>literasi</a:t>
            </a:r>
            <a:r>
              <a:rPr lang="en-US" sz="1400" b="0" dirty="0"/>
              <a:t> </a:t>
            </a:r>
            <a:r>
              <a:rPr lang="en-US" sz="1400" b="0" dirty="0" err="1"/>
              <a:t>masyarakat</a:t>
            </a:r>
            <a:r>
              <a:rPr lang="en-US" sz="1400" b="0" dirty="0"/>
              <a:t> </a:t>
            </a:r>
            <a:r>
              <a:rPr lang="en-US" sz="1400" b="0" dirty="0" err="1"/>
              <a:t>mengenai</a:t>
            </a:r>
            <a:r>
              <a:rPr lang="en-US" sz="1400" b="0" dirty="0"/>
              <a:t> </a:t>
            </a:r>
            <a:r>
              <a:rPr lang="en-US" sz="1400" b="0" dirty="0" err="1"/>
              <a:t>bahaya</a:t>
            </a:r>
            <a:r>
              <a:rPr lang="en-US" sz="1400" b="0" dirty="0"/>
              <a:t> </a:t>
            </a:r>
            <a:r>
              <a:rPr lang="en-US" sz="1400" b="0" dirty="0" err="1"/>
              <a:t>polusi</a:t>
            </a:r>
            <a:r>
              <a:rPr lang="en-US" sz="1400" b="0" dirty="0"/>
              <a:t> </a:t>
            </a:r>
            <a:r>
              <a:rPr lang="en-US" sz="1400" b="0" dirty="0" err="1"/>
              <a:t>udara</a:t>
            </a:r>
            <a:r>
              <a:rPr lang="en-US" sz="1400" b="0" dirty="0"/>
              <a:t> dan </a:t>
            </a:r>
            <a:r>
              <a:rPr lang="en-US" sz="1400" b="0" dirty="0" err="1"/>
              <a:t>menjadi</a:t>
            </a:r>
            <a:r>
              <a:rPr lang="en-US" sz="1400" b="0" dirty="0"/>
              <a:t> </a:t>
            </a:r>
            <a:r>
              <a:rPr lang="en-US" sz="1400" b="0" dirty="0" err="1"/>
              <a:t>langkah</a:t>
            </a:r>
            <a:r>
              <a:rPr lang="en-US" sz="1400" b="0" dirty="0"/>
              <a:t> </a:t>
            </a:r>
            <a:r>
              <a:rPr lang="en-US" sz="1400" b="0" dirty="0" err="1"/>
              <a:t>awal</a:t>
            </a:r>
            <a:r>
              <a:rPr lang="en-US" sz="1400" b="0" dirty="0"/>
              <a:t> </a:t>
            </a:r>
            <a:r>
              <a:rPr lang="en-US" sz="1400" b="0" dirty="0" err="1"/>
              <a:t>menuju</a:t>
            </a:r>
            <a:r>
              <a:rPr lang="en-US" sz="1400" b="0" dirty="0"/>
              <a:t> </a:t>
            </a:r>
            <a:r>
              <a:rPr lang="en-US" sz="1400" b="0" dirty="0" err="1"/>
              <a:t>lingkungan</a:t>
            </a:r>
            <a:r>
              <a:rPr lang="en-US" sz="1400" b="0" dirty="0"/>
              <a:t> yang </a:t>
            </a:r>
            <a:r>
              <a:rPr lang="en-US" sz="1400" b="0" dirty="0" err="1"/>
              <a:t>lebih</a:t>
            </a:r>
            <a:r>
              <a:rPr lang="en-US" sz="1400" b="0" dirty="0"/>
              <a:t> </a:t>
            </a:r>
            <a:r>
              <a:rPr lang="en-US" sz="1400" b="0" dirty="0" err="1"/>
              <a:t>sehat</a:t>
            </a:r>
            <a:r>
              <a:rPr lang="en-US" sz="1400" b="0" dirty="0"/>
              <a:t> dan </a:t>
            </a:r>
            <a:r>
              <a:rPr lang="en-US" sz="1400" b="0" dirty="0" err="1"/>
              <a:t>berkelanjutan</a:t>
            </a:r>
            <a:r>
              <a:rPr lang="en-US" sz="1400" b="0" dirty="0"/>
              <a:t>.</a:t>
            </a:r>
            <a:endParaRPr lang="en-ID" sz="1400" b="0" dirty="0"/>
          </a:p>
        </p:txBody>
      </p:sp>
    </p:spTree>
    <p:extLst>
      <p:ext uri="{BB962C8B-B14F-4D97-AF65-F5344CB8AC3E}">
        <p14:creationId xmlns:p14="http://schemas.microsoft.com/office/powerpoint/2010/main" val="23630341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487</Words>
  <Application>Microsoft Office PowerPoint</Application>
  <PresentationFormat>On-screen Show (16:9)</PresentationFormat>
  <Paragraphs>42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Lato</vt:lpstr>
      <vt:lpstr>Nunito Light</vt:lpstr>
      <vt:lpstr>Epilogue</vt:lpstr>
      <vt:lpstr>Calibri</vt:lpstr>
      <vt:lpstr>Raleway</vt:lpstr>
      <vt:lpstr>Multimedia Software Pitch Deck by Slidesgo</vt:lpstr>
      <vt:lpstr>NAPAS.id</vt:lpstr>
      <vt:lpstr>Table of contents</vt:lpstr>
      <vt:lpstr>Anggota Tim</vt:lpstr>
      <vt:lpstr>Latar Belakang.</vt:lpstr>
      <vt:lpstr>Tujuan Mulia.</vt:lpstr>
      <vt:lpstr>Arsitektur dan Teknologi</vt:lpstr>
      <vt:lpstr>Fitur Aplikasi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NAPAS.id</dc:title>
  <dc:creator>Faiz Fahreza</dc:creator>
  <cp:lastModifiedBy>Faiz</cp:lastModifiedBy>
  <cp:revision>9</cp:revision>
  <dcterms:modified xsi:type="dcterms:W3CDTF">2025-07-14T14:19:16Z</dcterms:modified>
</cp:coreProperties>
</file>