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8" r:id="rId2"/>
    <p:sldId id="283" r:id="rId3"/>
    <p:sldId id="299" r:id="rId4"/>
    <p:sldId id="300" r:id="rId5"/>
    <p:sldId id="307" r:id="rId6"/>
    <p:sldId id="257" r:id="rId7"/>
    <p:sldId id="305" r:id="rId8"/>
    <p:sldId id="310" r:id="rId9"/>
    <p:sldId id="303" r:id="rId10"/>
    <p:sldId id="309" r:id="rId11"/>
    <p:sldId id="297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Quantico" panose="020B0604020202020204" charset="0"/>
      <p:regular r:id="rId20"/>
      <p:bold r:id="rId21"/>
      <p:italic r:id="rId22"/>
      <p:boldItalic r:id="rId23"/>
    </p:embeddedFont>
    <p:embeddedFont>
      <p:font typeface="Titillium Web" panose="00000500000000000000" pitchFamily="2" charset="0"/>
      <p:regular r:id="rId24"/>
      <p:bold r:id="rId25"/>
      <p:italic r:id="rId26"/>
      <p:boldItalic r:id="rId27"/>
    </p:embeddedFont>
    <p:embeddedFont>
      <p:font typeface="Titillium Web Light" panose="000004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03F"/>
    <a:srgbClr val="A4527D"/>
    <a:srgbClr val="FDA1D6"/>
    <a:srgbClr val="E80489"/>
    <a:srgbClr val="89ADB5"/>
    <a:srgbClr val="198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ya Kumuda Koostanto" userId="7f0694ca-cc06-46f4-a508-4a06dbbba4f5" providerId="ADAL" clId="{835B2249-A0C1-480A-AD0C-E7E44B3F6A14}"/>
    <pc:docChg chg="undo redo custSel addSld delSld modSld sldOrd">
      <pc:chgData name="Harya Kumuda Koostanto" userId="7f0694ca-cc06-46f4-a508-4a06dbbba4f5" providerId="ADAL" clId="{835B2249-A0C1-480A-AD0C-E7E44B3F6A14}" dt="2022-09-19T11:46:19.244" v="5231" actId="14100"/>
      <pc:docMkLst>
        <pc:docMk/>
      </pc:docMkLst>
      <pc:sldChg chg="addSp delSp modSp del mod">
        <pc:chgData name="Harya Kumuda Koostanto" userId="7f0694ca-cc06-46f4-a508-4a06dbbba4f5" providerId="ADAL" clId="{835B2249-A0C1-480A-AD0C-E7E44B3F6A14}" dt="2022-09-19T05:16:12.158" v="3335" actId="47"/>
        <pc:sldMkLst>
          <pc:docMk/>
          <pc:sldMk cId="0" sldId="256"/>
        </pc:sldMkLst>
        <pc:spChg chg="del">
          <ac:chgData name="Harya Kumuda Koostanto" userId="7f0694ca-cc06-46f4-a508-4a06dbbba4f5" providerId="ADAL" clId="{835B2249-A0C1-480A-AD0C-E7E44B3F6A14}" dt="2022-09-19T05:13:44.242" v="3252" actId="21"/>
          <ac:spMkLst>
            <pc:docMk/>
            <pc:sldMk cId="0" sldId="256"/>
            <ac:spMk id="2" creationId="{2276BB75-CDDD-E8BB-196A-1E61E865AD51}"/>
          </ac:spMkLst>
        </pc:spChg>
        <pc:spChg chg="add mod">
          <ac:chgData name="Harya Kumuda Koostanto" userId="7f0694ca-cc06-46f4-a508-4a06dbbba4f5" providerId="ADAL" clId="{835B2249-A0C1-480A-AD0C-E7E44B3F6A14}" dt="2022-09-19T05:13:44.242" v="3252" actId="21"/>
          <ac:spMkLst>
            <pc:docMk/>
            <pc:sldMk cId="0" sldId="256"/>
            <ac:spMk id="4" creationId="{C8FE917F-7129-2531-9209-7C3B4CA485F4}"/>
          </ac:spMkLst>
        </pc:spChg>
        <pc:spChg chg="del">
          <ac:chgData name="Harya Kumuda Koostanto" userId="7f0694ca-cc06-46f4-a508-4a06dbbba4f5" providerId="ADAL" clId="{835B2249-A0C1-480A-AD0C-E7E44B3F6A14}" dt="2022-09-19T05:13:44.242" v="3252" actId="21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mod ord">
        <pc:chgData name="Harya Kumuda Koostanto" userId="7f0694ca-cc06-46f4-a508-4a06dbbba4f5" providerId="ADAL" clId="{835B2249-A0C1-480A-AD0C-E7E44B3F6A14}" dt="2022-09-19T06:25:47.692" v="3925" actId="20577"/>
        <pc:sldMkLst>
          <pc:docMk/>
          <pc:sldMk cId="0" sldId="257"/>
        </pc:sldMkLst>
        <pc:spChg chg="add del mod">
          <ac:chgData name="Harya Kumuda Koostanto" userId="7f0694ca-cc06-46f4-a508-4a06dbbba4f5" providerId="ADAL" clId="{835B2249-A0C1-480A-AD0C-E7E44B3F6A14}" dt="2022-09-19T02:43:28.157" v="301" actId="478"/>
          <ac:spMkLst>
            <pc:docMk/>
            <pc:sldMk cId="0" sldId="257"/>
            <ac:spMk id="7" creationId="{D641D8F7-CDC5-30DF-9248-A79E50B53C02}"/>
          </ac:spMkLst>
        </pc:spChg>
        <pc:spChg chg="add del mod ord">
          <ac:chgData name="Harya Kumuda Koostanto" userId="7f0694ca-cc06-46f4-a508-4a06dbbba4f5" providerId="ADAL" clId="{835B2249-A0C1-480A-AD0C-E7E44B3F6A14}" dt="2022-09-19T02:47:07.932" v="378" actId="11529"/>
          <ac:spMkLst>
            <pc:docMk/>
            <pc:sldMk cId="0" sldId="257"/>
            <ac:spMk id="8" creationId="{5C87936F-0C57-FDCD-0858-B997A3BDEE55}"/>
          </ac:spMkLst>
        </pc:spChg>
        <pc:spChg chg="add mod">
          <ac:chgData name="Harya Kumuda Koostanto" userId="7f0694ca-cc06-46f4-a508-4a06dbbba4f5" providerId="ADAL" clId="{835B2249-A0C1-480A-AD0C-E7E44B3F6A14}" dt="2022-09-19T06:25:21.519" v="3920" actId="1076"/>
          <ac:spMkLst>
            <pc:docMk/>
            <pc:sldMk cId="0" sldId="257"/>
            <ac:spMk id="9" creationId="{E9A62366-4CDF-2359-BD43-D82F8C0A985F}"/>
          </ac:spMkLst>
        </pc:spChg>
        <pc:spChg chg="add mod">
          <ac:chgData name="Harya Kumuda Koostanto" userId="7f0694ca-cc06-46f4-a508-4a06dbbba4f5" providerId="ADAL" clId="{835B2249-A0C1-480A-AD0C-E7E44B3F6A14}" dt="2022-09-19T05:23:10.048" v="3577" actId="571"/>
          <ac:spMkLst>
            <pc:docMk/>
            <pc:sldMk cId="0" sldId="257"/>
            <ac:spMk id="10" creationId="{F28E4750-17CE-8F1D-7CDC-E14CC36F1991}"/>
          </ac:spMkLst>
        </pc:spChg>
        <pc:spChg chg="add mod">
          <ac:chgData name="Harya Kumuda Koostanto" userId="7f0694ca-cc06-46f4-a508-4a06dbbba4f5" providerId="ADAL" clId="{835B2249-A0C1-480A-AD0C-E7E44B3F6A14}" dt="2022-09-19T05:23:09.777" v="3576" actId="571"/>
          <ac:spMkLst>
            <pc:docMk/>
            <pc:sldMk cId="0" sldId="257"/>
            <ac:spMk id="11" creationId="{F3345F32-906A-8597-AC39-6937394E62DE}"/>
          </ac:spMkLst>
        </pc:spChg>
        <pc:spChg chg="mod">
          <ac:chgData name="Harya Kumuda Koostanto" userId="7f0694ca-cc06-46f4-a508-4a06dbbba4f5" providerId="ADAL" clId="{835B2249-A0C1-480A-AD0C-E7E44B3F6A14}" dt="2022-09-19T06:25:47.692" v="3925" actId="20577"/>
          <ac:spMkLst>
            <pc:docMk/>
            <pc:sldMk cId="0" sldId="257"/>
            <ac:spMk id="91" creationId="{00000000-0000-0000-0000-000000000000}"/>
          </ac:spMkLst>
        </pc:spChg>
        <pc:spChg chg="del mod">
          <ac:chgData name="Harya Kumuda Koostanto" userId="7f0694ca-cc06-46f4-a508-4a06dbbba4f5" providerId="ADAL" clId="{835B2249-A0C1-480A-AD0C-E7E44B3F6A14}" dt="2022-09-19T02:43:25.716" v="300" actId="478"/>
          <ac:spMkLst>
            <pc:docMk/>
            <pc:sldMk cId="0" sldId="257"/>
            <ac:spMk id="92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5:23:04.643" v="3573" actId="5793"/>
          <ac:spMkLst>
            <pc:docMk/>
            <pc:sldMk cId="0" sldId="257"/>
            <ac:spMk id="93" creationId="{00000000-0000-0000-0000-000000000000}"/>
          </ac:spMkLst>
        </pc:spChg>
        <pc:picChg chg="add del mod">
          <ac:chgData name="Harya Kumuda Koostanto" userId="7f0694ca-cc06-46f4-a508-4a06dbbba4f5" providerId="ADAL" clId="{835B2249-A0C1-480A-AD0C-E7E44B3F6A14}" dt="2022-09-19T02:43:24.467" v="299" actId="478"/>
          <ac:picMkLst>
            <pc:docMk/>
            <pc:sldMk cId="0" sldId="257"/>
            <ac:picMk id="3" creationId="{BB25522D-36A7-0C65-CB1C-641CF5536C69}"/>
          </ac:picMkLst>
        </pc:picChg>
        <pc:picChg chg="add mod">
          <ac:chgData name="Harya Kumuda Koostanto" userId="7f0694ca-cc06-46f4-a508-4a06dbbba4f5" providerId="ADAL" clId="{835B2249-A0C1-480A-AD0C-E7E44B3F6A14}" dt="2022-09-19T06:25:21.855" v="3921" actId="1076"/>
          <ac:picMkLst>
            <pc:docMk/>
            <pc:sldMk cId="0" sldId="257"/>
            <ac:picMk id="5" creationId="{FDA0C90D-5BEC-C4F3-3BE5-5B0BAF323E15}"/>
          </ac:picMkLst>
        </pc:picChg>
      </pc:sldChg>
      <pc:sldChg chg="addSp delSp modSp mod ord">
        <pc:chgData name="Harya Kumuda Koostanto" userId="7f0694ca-cc06-46f4-a508-4a06dbbba4f5" providerId="ADAL" clId="{835B2249-A0C1-480A-AD0C-E7E44B3F6A14}" dt="2022-09-19T11:45:46.075" v="5228" actId="1076"/>
        <pc:sldMkLst>
          <pc:docMk/>
          <pc:sldMk cId="0" sldId="258"/>
        </pc:sldMkLst>
        <pc:spChg chg="add del mod">
          <ac:chgData name="Harya Kumuda Koostanto" userId="7f0694ca-cc06-46f4-a508-4a06dbbba4f5" providerId="ADAL" clId="{835B2249-A0C1-480A-AD0C-E7E44B3F6A14}" dt="2022-09-19T05:13:47.623" v="3254"/>
          <ac:spMkLst>
            <pc:docMk/>
            <pc:sldMk cId="0" sldId="258"/>
            <ac:spMk id="2" creationId="{EFA65E6C-24D9-E386-0E3B-DF7E0CCF7BC3}"/>
          </ac:spMkLst>
        </pc:spChg>
        <pc:spChg chg="add del mod">
          <ac:chgData name="Harya Kumuda Koostanto" userId="7f0694ca-cc06-46f4-a508-4a06dbbba4f5" providerId="ADAL" clId="{835B2249-A0C1-480A-AD0C-E7E44B3F6A14}" dt="2022-09-19T05:13:47.623" v="3254"/>
          <ac:spMkLst>
            <pc:docMk/>
            <pc:sldMk cId="0" sldId="258"/>
            <ac:spMk id="3" creationId="{DD77DA21-E450-D843-4699-6D818E21A642}"/>
          </ac:spMkLst>
        </pc:spChg>
        <pc:spChg chg="add mod ord">
          <ac:chgData name="Harya Kumuda Koostanto" userId="7f0694ca-cc06-46f4-a508-4a06dbbba4f5" providerId="ADAL" clId="{835B2249-A0C1-480A-AD0C-E7E44B3F6A14}" dt="2022-09-19T05:18:59.345" v="3366" actId="167"/>
          <ac:spMkLst>
            <pc:docMk/>
            <pc:sldMk cId="0" sldId="258"/>
            <ac:spMk id="4" creationId="{5F6DC265-3F19-42E7-C999-82145A17994C}"/>
          </ac:spMkLst>
        </pc:spChg>
        <pc:spChg chg="add del mod topLvl">
          <ac:chgData name="Harya Kumuda Koostanto" userId="7f0694ca-cc06-46f4-a508-4a06dbbba4f5" providerId="ADAL" clId="{835B2249-A0C1-480A-AD0C-E7E44B3F6A14}" dt="2022-09-19T05:17:40.103" v="3352" actId="1076"/>
          <ac:spMkLst>
            <pc:docMk/>
            <pc:sldMk cId="0" sldId="258"/>
            <ac:spMk id="7" creationId="{9B16A7A6-0973-8BCE-A2CE-B36521DCE4F1}"/>
          </ac:spMkLst>
        </pc:spChg>
        <pc:spChg chg="mod topLvl">
          <ac:chgData name="Harya Kumuda Koostanto" userId="7f0694ca-cc06-46f4-a508-4a06dbbba4f5" providerId="ADAL" clId="{835B2249-A0C1-480A-AD0C-E7E44B3F6A14}" dt="2022-09-19T05:17:36.761" v="3350" actId="1076"/>
          <ac:spMkLst>
            <pc:docMk/>
            <pc:sldMk cId="0" sldId="258"/>
            <ac:spMk id="8" creationId="{99116E17-81B7-0043-112E-FA966CEE88C4}"/>
          </ac:spMkLst>
        </pc:spChg>
        <pc:spChg chg="mod topLvl">
          <ac:chgData name="Harya Kumuda Koostanto" userId="7f0694ca-cc06-46f4-a508-4a06dbbba4f5" providerId="ADAL" clId="{835B2249-A0C1-480A-AD0C-E7E44B3F6A14}" dt="2022-09-19T05:17:36.761" v="3350" actId="1076"/>
          <ac:spMkLst>
            <pc:docMk/>
            <pc:sldMk cId="0" sldId="258"/>
            <ac:spMk id="9" creationId="{8C6C50A3-21B6-F3FC-A01D-A5EC049E1D8C}"/>
          </ac:spMkLst>
        </pc:spChg>
        <pc:spChg chg="del mod topLvl">
          <ac:chgData name="Harya Kumuda Koostanto" userId="7f0694ca-cc06-46f4-a508-4a06dbbba4f5" providerId="ADAL" clId="{835B2249-A0C1-480A-AD0C-E7E44B3F6A14}" dt="2022-09-19T05:17:22.209" v="3347" actId="478"/>
          <ac:spMkLst>
            <pc:docMk/>
            <pc:sldMk cId="0" sldId="258"/>
            <ac:spMk id="10" creationId="{E38FDC7E-27C7-B656-689C-8411DF9D27F3}"/>
          </ac:spMkLst>
        </pc:spChg>
        <pc:spChg chg="del mod topLvl">
          <ac:chgData name="Harya Kumuda Koostanto" userId="7f0694ca-cc06-46f4-a508-4a06dbbba4f5" providerId="ADAL" clId="{835B2249-A0C1-480A-AD0C-E7E44B3F6A14}" dt="2022-09-19T05:17:18.616" v="3344" actId="478"/>
          <ac:spMkLst>
            <pc:docMk/>
            <pc:sldMk cId="0" sldId="258"/>
            <ac:spMk id="11" creationId="{B381B669-8686-22DB-01A6-8BAC12D6C1E4}"/>
          </ac:spMkLst>
        </pc:spChg>
        <pc:spChg chg="del mod topLvl">
          <ac:chgData name="Harya Kumuda Koostanto" userId="7f0694ca-cc06-46f4-a508-4a06dbbba4f5" providerId="ADAL" clId="{835B2249-A0C1-480A-AD0C-E7E44B3F6A14}" dt="2022-09-19T05:17:18.180" v="3343" actId="478"/>
          <ac:spMkLst>
            <pc:docMk/>
            <pc:sldMk cId="0" sldId="258"/>
            <ac:spMk id="12" creationId="{4580EA41-02CD-91CE-39E8-3B0517C2E9E4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14" creationId="{3853463E-4A33-1A12-0772-A3E9F0875D23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15" creationId="{82BDBCEF-2BCD-836C-7563-A8A5E60360AE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16" creationId="{2C947011-E8FB-F5B7-B01C-69EDE2FF97F2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17" creationId="{362CB9DE-2406-1178-E607-77762D29D0A3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18" creationId="{3E0E74D6-8760-CB4A-420C-650E5A02BD79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19" creationId="{78E23E92-2803-EC32-FC83-DEEB69A59FC9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20" creationId="{B37536EB-3707-921E-78E6-BD07F33387AE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21" creationId="{BE90EF02-2FD8-7A8A-2E8E-99AB25E551FF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22" creationId="{DDAFDED2-E5C7-3270-16DB-87D51F9920B6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23" creationId="{8C3FADA4-0195-EC69-C2C4-94F389CC8818}"/>
          </ac:spMkLst>
        </pc:spChg>
        <pc:spChg chg="mod">
          <ac:chgData name="Harya Kumuda Koostanto" userId="7f0694ca-cc06-46f4-a508-4a06dbbba4f5" providerId="ADAL" clId="{835B2249-A0C1-480A-AD0C-E7E44B3F6A14}" dt="2022-09-19T05:18:41.728" v="3361" actId="208"/>
          <ac:spMkLst>
            <pc:docMk/>
            <pc:sldMk cId="0" sldId="258"/>
            <ac:spMk id="24" creationId="{529E5DCA-6ED8-55F5-8927-55C33B36FA03}"/>
          </ac:spMkLst>
        </pc:spChg>
        <pc:spChg chg="mod">
          <ac:chgData name="Harya Kumuda Koostanto" userId="7f0694ca-cc06-46f4-a508-4a06dbbba4f5" providerId="ADAL" clId="{835B2249-A0C1-480A-AD0C-E7E44B3F6A14}" dt="2022-09-19T05:19:24.191" v="3370"/>
          <ac:spMkLst>
            <pc:docMk/>
            <pc:sldMk cId="0" sldId="258"/>
            <ac:spMk id="26" creationId="{7FE53785-4388-F5DA-CF0D-6242C6C71049}"/>
          </ac:spMkLst>
        </pc:spChg>
        <pc:spChg chg="mod">
          <ac:chgData name="Harya Kumuda Koostanto" userId="7f0694ca-cc06-46f4-a508-4a06dbbba4f5" providerId="ADAL" clId="{835B2249-A0C1-480A-AD0C-E7E44B3F6A14}" dt="2022-09-19T05:19:24.191" v="3370"/>
          <ac:spMkLst>
            <pc:docMk/>
            <pc:sldMk cId="0" sldId="258"/>
            <ac:spMk id="27" creationId="{606AFF85-C5D8-B885-9A55-3F5FFD30137F}"/>
          </ac:spMkLst>
        </pc:spChg>
        <pc:spChg chg="mod">
          <ac:chgData name="Harya Kumuda Koostanto" userId="7f0694ca-cc06-46f4-a508-4a06dbbba4f5" providerId="ADAL" clId="{835B2249-A0C1-480A-AD0C-E7E44B3F6A14}" dt="2022-09-19T05:19:24.191" v="3370"/>
          <ac:spMkLst>
            <pc:docMk/>
            <pc:sldMk cId="0" sldId="258"/>
            <ac:spMk id="28" creationId="{BC5D16E5-6053-7E1A-062D-443584ADAE20}"/>
          </ac:spMkLst>
        </pc:spChg>
        <pc:spChg chg="mod">
          <ac:chgData name="Harya Kumuda Koostanto" userId="7f0694ca-cc06-46f4-a508-4a06dbbba4f5" providerId="ADAL" clId="{835B2249-A0C1-480A-AD0C-E7E44B3F6A14}" dt="2022-09-19T05:19:24.191" v="3370"/>
          <ac:spMkLst>
            <pc:docMk/>
            <pc:sldMk cId="0" sldId="258"/>
            <ac:spMk id="29" creationId="{99A171C3-8D0D-0B81-8F58-00EE6163E097}"/>
          </ac:spMkLst>
        </pc:spChg>
        <pc:spChg chg="mod">
          <ac:chgData name="Harya Kumuda Koostanto" userId="7f0694ca-cc06-46f4-a508-4a06dbbba4f5" providerId="ADAL" clId="{835B2249-A0C1-480A-AD0C-E7E44B3F6A14}" dt="2022-09-19T05:19:24.191" v="3370"/>
          <ac:spMkLst>
            <pc:docMk/>
            <pc:sldMk cId="0" sldId="258"/>
            <ac:spMk id="30" creationId="{5605D73C-6DC4-44A8-76A0-A88FA0A4A79F}"/>
          </ac:spMkLst>
        </pc:spChg>
        <pc:spChg chg="mod">
          <ac:chgData name="Harya Kumuda Koostanto" userId="7f0694ca-cc06-46f4-a508-4a06dbbba4f5" providerId="ADAL" clId="{835B2249-A0C1-480A-AD0C-E7E44B3F6A14}" dt="2022-09-19T05:19:24.191" v="3370"/>
          <ac:spMkLst>
            <pc:docMk/>
            <pc:sldMk cId="0" sldId="258"/>
            <ac:spMk id="31" creationId="{F3ACE9AA-E6F8-92FE-DAF0-1229A4078675}"/>
          </ac:spMkLst>
        </pc:spChg>
        <pc:spChg chg="mod">
          <ac:chgData name="Harya Kumuda Koostanto" userId="7f0694ca-cc06-46f4-a508-4a06dbbba4f5" providerId="ADAL" clId="{835B2249-A0C1-480A-AD0C-E7E44B3F6A14}" dt="2022-09-19T05:19:24.191" v="3370"/>
          <ac:spMkLst>
            <pc:docMk/>
            <pc:sldMk cId="0" sldId="258"/>
            <ac:spMk id="32" creationId="{B8B9B0B0-E7C8-ED31-17E9-CE64697BCF02}"/>
          </ac:spMkLst>
        </pc:spChg>
        <pc:spChg chg="mod">
          <ac:chgData name="Harya Kumuda Koostanto" userId="7f0694ca-cc06-46f4-a508-4a06dbbba4f5" providerId="ADAL" clId="{835B2249-A0C1-480A-AD0C-E7E44B3F6A14}" dt="2022-09-19T11:45:26.800" v="5225" actId="404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11:45:46.075" v="5228" actId="1076"/>
          <ac:spMkLst>
            <pc:docMk/>
            <pc:sldMk cId="0" sldId="258"/>
            <ac:spMk id="101" creationId="{00000000-0000-0000-0000-000000000000}"/>
          </ac:spMkLst>
        </pc:spChg>
        <pc:grpChg chg="add del mod">
          <ac:chgData name="Harya Kumuda Koostanto" userId="7f0694ca-cc06-46f4-a508-4a06dbbba4f5" providerId="ADAL" clId="{835B2249-A0C1-480A-AD0C-E7E44B3F6A14}" dt="2022-09-19T05:17:06.496" v="3342" actId="165"/>
          <ac:grpSpMkLst>
            <pc:docMk/>
            <pc:sldMk cId="0" sldId="258"/>
            <ac:grpSpMk id="6" creationId="{7358F60D-32E2-0436-462F-E42C6646AE55}"/>
          </ac:grpSpMkLst>
        </pc:grpChg>
        <pc:grpChg chg="add del mod ord">
          <ac:chgData name="Harya Kumuda Koostanto" userId="7f0694ca-cc06-46f4-a508-4a06dbbba4f5" providerId="ADAL" clId="{835B2249-A0C1-480A-AD0C-E7E44B3F6A14}" dt="2022-09-19T05:19:07.843" v="3368" actId="478"/>
          <ac:grpSpMkLst>
            <pc:docMk/>
            <pc:sldMk cId="0" sldId="258"/>
            <ac:grpSpMk id="13" creationId="{ED40178B-9F21-56F2-15FD-02747FACC1E7}"/>
          </ac:grpSpMkLst>
        </pc:grpChg>
        <pc:grpChg chg="add mod">
          <ac:chgData name="Harya Kumuda Koostanto" userId="7f0694ca-cc06-46f4-a508-4a06dbbba4f5" providerId="ADAL" clId="{835B2249-A0C1-480A-AD0C-E7E44B3F6A14}" dt="2022-09-19T05:19:54.712" v="3378" actId="1076"/>
          <ac:grpSpMkLst>
            <pc:docMk/>
            <pc:sldMk cId="0" sldId="258"/>
            <ac:grpSpMk id="25" creationId="{31342305-6989-1029-1128-8B862240AF6B}"/>
          </ac:grpSpMkLst>
        </pc:grpChg>
        <pc:picChg chg="add mod">
          <ac:chgData name="Harya Kumuda Koostanto" userId="7f0694ca-cc06-46f4-a508-4a06dbbba4f5" providerId="ADAL" clId="{835B2249-A0C1-480A-AD0C-E7E44B3F6A14}" dt="2022-09-19T05:14:26.650" v="3290"/>
          <ac:picMkLst>
            <pc:docMk/>
            <pc:sldMk cId="0" sldId="258"/>
            <ac:picMk id="5" creationId="{C94BC053-E12B-AC69-CE83-ED1B2A75CFF5}"/>
          </ac:picMkLst>
        </pc:picChg>
        <pc:picChg chg="del">
          <ac:chgData name="Harya Kumuda Koostanto" userId="7f0694ca-cc06-46f4-a508-4a06dbbba4f5" providerId="ADAL" clId="{835B2249-A0C1-480A-AD0C-E7E44B3F6A14}" dt="2022-09-19T05:14:26.103" v="3289" actId="478"/>
          <ac:picMkLst>
            <pc:docMk/>
            <pc:sldMk cId="0" sldId="258"/>
            <ac:picMk id="102" creationId="{00000000-0000-0000-0000-000000000000}"/>
          </ac:picMkLst>
        </pc:picChg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59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0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1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2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3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4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5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6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7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8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69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0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1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2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3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4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5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6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7"/>
        </pc:sldMkLst>
      </pc:sldChg>
      <pc:sldChg chg="del ord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8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79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0"/>
        </pc:sldMkLst>
      </pc:sldChg>
      <pc:sldChg chg="modSp del mod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1"/>
        </pc:sldMkLst>
        <pc:spChg chg="mod">
          <ac:chgData name="Harya Kumuda Koostanto" userId="7f0694ca-cc06-46f4-a508-4a06dbbba4f5" providerId="ADAL" clId="{835B2249-A0C1-480A-AD0C-E7E44B3F6A14}" dt="2022-09-19T03:33:12.574" v="1540" actId="1076"/>
          <ac:spMkLst>
            <pc:docMk/>
            <pc:sldMk cId="0" sldId="281"/>
            <ac:spMk id="379" creationId="{00000000-0000-0000-0000-000000000000}"/>
          </ac:spMkLst>
        </pc:spChg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2"/>
        </pc:sldMkLst>
      </pc:sldChg>
      <pc:sldChg chg="modSp mod ord">
        <pc:chgData name="Harya Kumuda Koostanto" userId="7f0694ca-cc06-46f4-a508-4a06dbbba4f5" providerId="ADAL" clId="{835B2249-A0C1-480A-AD0C-E7E44B3F6A14}" dt="2022-09-19T06:34:31.263" v="3989" actId="948"/>
        <pc:sldMkLst>
          <pc:docMk/>
          <pc:sldMk cId="0" sldId="283"/>
        </pc:sldMkLst>
        <pc:spChg chg="mod">
          <ac:chgData name="Harya Kumuda Koostanto" userId="7f0694ca-cc06-46f4-a508-4a06dbbba4f5" providerId="ADAL" clId="{835B2249-A0C1-480A-AD0C-E7E44B3F6A14}" dt="2022-09-19T06:34:31.263" v="3989" actId="948"/>
          <ac:spMkLst>
            <pc:docMk/>
            <pc:sldMk cId="0" sldId="283"/>
            <ac:spMk id="451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6:34:27.269" v="3987" actId="403"/>
          <ac:spMkLst>
            <pc:docMk/>
            <pc:sldMk cId="0" sldId="283"/>
            <ac:spMk id="452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6:34:27.269" v="3987" actId="403"/>
          <ac:spMkLst>
            <pc:docMk/>
            <pc:sldMk cId="0" sldId="283"/>
            <ac:spMk id="453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6:34:27.269" v="3987" actId="403"/>
          <ac:spMkLst>
            <pc:docMk/>
            <pc:sldMk cId="0" sldId="283"/>
            <ac:spMk id="454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6:34:27.269" v="3987" actId="403"/>
          <ac:spMkLst>
            <pc:docMk/>
            <pc:sldMk cId="0" sldId="283"/>
            <ac:spMk id="455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6:34:27.269" v="3987" actId="403"/>
          <ac:spMkLst>
            <pc:docMk/>
            <pc:sldMk cId="0" sldId="283"/>
            <ac:spMk id="456" creationId="{00000000-0000-0000-0000-000000000000}"/>
          </ac:spMkLst>
        </pc:spChg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4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5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6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7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8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89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90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91"/>
        </pc:sldMkLst>
      </pc:sldChg>
      <pc:sldChg chg="modSp del mod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92"/>
        </pc:sldMkLst>
        <pc:grpChg chg="mod">
          <ac:chgData name="Harya Kumuda Koostanto" userId="7f0694ca-cc06-46f4-a508-4a06dbbba4f5" providerId="ADAL" clId="{835B2249-A0C1-480A-AD0C-E7E44B3F6A14}" dt="2022-09-19T05:19:18.859" v="3369" actId="1076"/>
          <ac:grpSpMkLst>
            <pc:docMk/>
            <pc:sldMk cId="0" sldId="292"/>
            <ac:grpSpMk id="1396" creationId="{00000000-0000-0000-0000-000000000000}"/>
          </ac:grpSpMkLst>
        </pc:grpChg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93"/>
        </pc:sldMkLst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0" sldId="294"/>
        </pc:sldMkLst>
      </pc:sldChg>
      <pc:sldChg chg="modSp del mod modShow">
        <pc:chgData name="Harya Kumuda Koostanto" userId="7f0694ca-cc06-46f4-a508-4a06dbbba4f5" providerId="ADAL" clId="{835B2249-A0C1-480A-AD0C-E7E44B3F6A14}" dt="2022-09-19T11:06:13.197" v="4692" actId="47"/>
        <pc:sldMkLst>
          <pc:docMk/>
          <pc:sldMk cId="2404964589" sldId="295"/>
        </pc:sldMkLst>
        <pc:spChg chg="mod">
          <ac:chgData name="Harya Kumuda Koostanto" userId="7f0694ca-cc06-46f4-a508-4a06dbbba4f5" providerId="ADAL" clId="{835B2249-A0C1-480A-AD0C-E7E44B3F6A14}" dt="2022-09-19T05:22:45.523" v="3570" actId="20577"/>
          <ac:spMkLst>
            <pc:docMk/>
            <pc:sldMk cId="2404964589" sldId="295"/>
            <ac:spMk id="132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5:01:35.792" v="2552" actId="1076"/>
          <ac:spMkLst>
            <pc:docMk/>
            <pc:sldMk cId="2404964589" sldId="295"/>
            <ac:spMk id="141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5:01:35.792" v="2552" actId="1076"/>
          <ac:spMkLst>
            <pc:docMk/>
            <pc:sldMk cId="2404964589" sldId="295"/>
            <ac:spMk id="142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5:01:35.792" v="2552" actId="1076"/>
          <ac:spMkLst>
            <pc:docMk/>
            <pc:sldMk cId="2404964589" sldId="295"/>
            <ac:spMk id="143" creationId="{00000000-0000-0000-0000-000000000000}"/>
          </ac:spMkLst>
        </pc:spChg>
        <pc:spChg chg="mod">
          <ac:chgData name="Harya Kumuda Koostanto" userId="7f0694ca-cc06-46f4-a508-4a06dbbba4f5" providerId="ADAL" clId="{835B2249-A0C1-480A-AD0C-E7E44B3F6A14}" dt="2022-09-19T05:01:35.792" v="2552" actId="1076"/>
          <ac:spMkLst>
            <pc:docMk/>
            <pc:sldMk cId="2404964589" sldId="295"/>
            <ac:spMk id="144" creationId="{00000000-0000-0000-0000-000000000000}"/>
          </ac:spMkLst>
        </pc:spChg>
        <pc:grpChg chg="mod">
          <ac:chgData name="Harya Kumuda Koostanto" userId="7f0694ca-cc06-46f4-a508-4a06dbbba4f5" providerId="ADAL" clId="{835B2249-A0C1-480A-AD0C-E7E44B3F6A14}" dt="2022-09-19T05:01:35.792" v="2552" actId="1076"/>
          <ac:grpSpMkLst>
            <pc:docMk/>
            <pc:sldMk cId="2404964589" sldId="295"/>
            <ac:grpSpMk id="133" creationId="{00000000-0000-0000-0000-000000000000}"/>
          </ac:grpSpMkLst>
        </pc:grpChg>
        <pc:grpChg chg="mod">
          <ac:chgData name="Harya Kumuda Koostanto" userId="7f0694ca-cc06-46f4-a508-4a06dbbba4f5" providerId="ADAL" clId="{835B2249-A0C1-480A-AD0C-E7E44B3F6A14}" dt="2022-09-19T05:01:35.792" v="2552" actId="1076"/>
          <ac:grpSpMkLst>
            <pc:docMk/>
            <pc:sldMk cId="2404964589" sldId="295"/>
            <ac:grpSpMk id="136" creationId="{00000000-0000-0000-0000-000000000000}"/>
          </ac:grpSpMkLst>
        </pc:grpChg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2609190172" sldId="296"/>
        </pc:sldMkLst>
      </pc:sldChg>
      <pc:sldChg chg="addSp delSp modSp mod">
        <pc:chgData name="Harya Kumuda Koostanto" userId="7f0694ca-cc06-46f4-a508-4a06dbbba4f5" providerId="ADAL" clId="{835B2249-A0C1-480A-AD0C-E7E44B3F6A14}" dt="2022-09-19T05:16:02.264" v="3334" actId="1076"/>
        <pc:sldMkLst>
          <pc:docMk/>
          <pc:sldMk cId="149559785" sldId="297"/>
        </pc:sldMkLst>
        <pc:spChg chg="add mod">
          <ac:chgData name="Harya Kumuda Koostanto" userId="7f0694ca-cc06-46f4-a508-4a06dbbba4f5" providerId="ADAL" clId="{835B2249-A0C1-480A-AD0C-E7E44B3F6A14}" dt="2022-09-19T05:16:02.264" v="3334" actId="1076"/>
          <ac:spMkLst>
            <pc:docMk/>
            <pc:sldMk cId="149559785" sldId="297"/>
            <ac:spMk id="2" creationId="{8C0174F1-DF0C-2332-A835-A19FC497546E}"/>
          </ac:spMkLst>
        </pc:spChg>
        <pc:spChg chg="mod">
          <ac:chgData name="Harya Kumuda Koostanto" userId="7f0694ca-cc06-46f4-a508-4a06dbbba4f5" providerId="ADAL" clId="{835B2249-A0C1-480A-AD0C-E7E44B3F6A14}" dt="2022-09-19T05:15:53.806" v="3329" actId="1076"/>
          <ac:spMkLst>
            <pc:docMk/>
            <pc:sldMk cId="149559785" sldId="297"/>
            <ac:spMk id="329" creationId="{00000000-0000-0000-0000-000000000000}"/>
          </ac:spMkLst>
        </pc:spChg>
        <pc:picChg chg="add del">
          <ac:chgData name="Harya Kumuda Koostanto" userId="7f0694ca-cc06-46f4-a508-4a06dbbba4f5" providerId="ADAL" clId="{835B2249-A0C1-480A-AD0C-E7E44B3F6A14}" dt="2022-09-19T05:15:56.308" v="3330" actId="478"/>
          <ac:picMkLst>
            <pc:docMk/>
            <pc:sldMk cId="149559785" sldId="297"/>
            <ac:picMk id="1026" creationId="{0E8E2C88-BED4-354C-5508-A5986FF58BFD}"/>
          </ac:picMkLst>
        </pc:picChg>
      </pc:sldChg>
      <pc:sldChg chg="del">
        <pc:chgData name="Harya Kumuda Koostanto" userId="7f0694ca-cc06-46f4-a508-4a06dbbba4f5" providerId="ADAL" clId="{835B2249-A0C1-480A-AD0C-E7E44B3F6A14}" dt="2022-09-19T06:35:18.920" v="3990" actId="47"/>
        <pc:sldMkLst>
          <pc:docMk/>
          <pc:sldMk cId="3936892808" sldId="298"/>
        </pc:sldMkLst>
      </pc:sldChg>
      <pc:sldChg chg="modSp mod ord">
        <pc:chgData name="Harya Kumuda Koostanto" userId="7f0694ca-cc06-46f4-a508-4a06dbbba4f5" providerId="ADAL" clId="{835B2249-A0C1-480A-AD0C-E7E44B3F6A14}" dt="2022-09-19T06:32:20.841" v="3930" actId="20577"/>
        <pc:sldMkLst>
          <pc:docMk/>
          <pc:sldMk cId="956985372" sldId="299"/>
        </pc:sldMkLst>
        <pc:spChg chg="mod">
          <ac:chgData name="Harya Kumuda Koostanto" userId="7f0694ca-cc06-46f4-a508-4a06dbbba4f5" providerId="ADAL" clId="{835B2249-A0C1-480A-AD0C-E7E44B3F6A14}" dt="2022-09-19T04:59:26.529" v="2547" actId="20577"/>
          <ac:spMkLst>
            <pc:docMk/>
            <pc:sldMk cId="956985372" sldId="299"/>
            <ac:spMk id="7" creationId="{3080A1F2-6686-D8BE-2C1C-B594088E0CE3}"/>
          </ac:spMkLst>
        </pc:spChg>
        <pc:spChg chg="mod">
          <ac:chgData name="Harya Kumuda Koostanto" userId="7f0694ca-cc06-46f4-a508-4a06dbbba4f5" providerId="ADAL" clId="{835B2249-A0C1-480A-AD0C-E7E44B3F6A14}" dt="2022-09-19T06:32:20.841" v="3930" actId="20577"/>
          <ac:spMkLst>
            <pc:docMk/>
            <pc:sldMk cId="956985372" sldId="299"/>
            <ac:spMk id="21" creationId="{959CC13C-EC29-7D56-49FA-F1C63B2E42EB}"/>
          </ac:spMkLst>
        </pc:spChg>
      </pc:sldChg>
      <pc:sldChg chg="addSp delSp modSp mod">
        <pc:chgData name="Harya Kumuda Koostanto" userId="7f0694ca-cc06-46f4-a508-4a06dbbba4f5" providerId="ADAL" clId="{835B2249-A0C1-480A-AD0C-E7E44B3F6A14}" dt="2022-09-19T06:32:34.112" v="3931"/>
        <pc:sldMkLst>
          <pc:docMk/>
          <pc:sldMk cId="1014002664" sldId="300"/>
        </pc:sldMkLst>
        <pc:spChg chg="add del mo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10" creationId="{D9FDDCD3-9573-2099-6262-30657FB40291}"/>
          </ac:spMkLst>
        </pc:spChg>
        <pc:spChg chg="add del mod">
          <ac:chgData name="Harya Kumuda Koostanto" userId="7f0694ca-cc06-46f4-a508-4a06dbbba4f5" providerId="ADAL" clId="{835B2249-A0C1-480A-AD0C-E7E44B3F6A14}" dt="2022-09-19T04:40:55.329" v="2192" actId="478"/>
          <ac:spMkLst>
            <pc:docMk/>
            <pc:sldMk cId="1014002664" sldId="300"/>
            <ac:spMk id="12" creationId="{02B39875-20B7-233F-2CAD-925B57EA1272}"/>
          </ac:spMkLst>
        </pc:spChg>
        <pc:spChg chg="add mod">
          <ac:chgData name="Harya Kumuda Koostanto" userId="7f0694ca-cc06-46f4-a508-4a06dbbba4f5" providerId="ADAL" clId="{835B2249-A0C1-480A-AD0C-E7E44B3F6A14}" dt="2022-09-19T06:18:03.388" v="3635" actId="20577"/>
          <ac:spMkLst>
            <pc:docMk/>
            <pc:sldMk cId="1014002664" sldId="300"/>
            <ac:spMk id="14" creationId="{EDD6A504-2966-8CBA-82C8-9C010C7C07FA}"/>
          </ac:spMkLst>
        </pc:spChg>
        <pc:spChg chg="add mo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26" creationId="{0D562A58-C787-7A85-D5C6-E3DA89FC630E}"/>
          </ac:spMkLst>
        </pc:spChg>
        <pc:spChg chg="add mod">
          <ac:chgData name="Harya Kumuda Koostanto" userId="7f0694ca-cc06-46f4-a508-4a06dbbba4f5" providerId="ADAL" clId="{835B2249-A0C1-480A-AD0C-E7E44B3F6A14}" dt="2022-09-19T06:32:34.112" v="3931"/>
          <ac:spMkLst>
            <pc:docMk/>
            <pc:sldMk cId="1014002664" sldId="300"/>
            <ac:spMk id="28" creationId="{867E3098-BFE3-E92F-32FC-EAAA478711F2}"/>
          </ac:spMkLst>
        </pc:spChg>
        <pc:spChg chg="add mo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53" creationId="{B6C83400-234C-B9F3-D96F-38E132660460}"/>
          </ac:spMkLst>
        </pc:spChg>
        <pc:spChg chg="add mo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56" creationId="{DDC8EC2A-ED21-960F-1FC9-B4EE478299AB}"/>
          </ac:spMkLst>
        </pc:spChg>
        <pc:spChg chg="add mo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58" creationId="{8347FA30-24FF-9237-4116-982ADEDA9D41}"/>
          </ac:spMkLst>
        </pc:spChg>
        <pc:spChg chg="add mod or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59" creationId="{098757BE-F356-657F-96E6-8250B930857B}"/>
          </ac:spMkLst>
        </pc:spChg>
        <pc:spChg chg="add mod or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60" creationId="{4F86D4E7-3DE7-C1F5-5269-9FDDDFAF17F3}"/>
          </ac:spMkLst>
        </pc:spChg>
        <pc:spChg chg="add mod ord">
          <ac:chgData name="Harya Kumuda Koostanto" userId="7f0694ca-cc06-46f4-a508-4a06dbbba4f5" providerId="ADAL" clId="{835B2249-A0C1-480A-AD0C-E7E44B3F6A14}" dt="2022-09-19T05:09:38.150" v="2863" actId="1076"/>
          <ac:spMkLst>
            <pc:docMk/>
            <pc:sldMk cId="1014002664" sldId="300"/>
            <ac:spMk id="61" creationId="{2FA64F32-A8DA-01ED-C153-17D1170C86AF}"/>
          </ac:spMkLst>
        </pc:spChg>
        <pc:spChg chg="mod">
          <ac:chgData name="Harya Kumuda Koostanto" userId="7f0694ca-cc06-46f4-a508-4a06dbbba4f5" providerId="ADAL" clId="{835B2249-A0C1-480A-AD0C-E7E44B3F6A14}" dt="2022-09-19T06:18:15.133" v="3636" actId="14100"/>
          <ac:spMkLst>
            <pc:docMk/>
            <pc:sldMk cId="1014002664" sldId="300"/>
            <ac:spMk id="91" creationId="{00000000-0000-0000-0000-000000000000}"/>
          </ac:spMkLst>
        </pc:spChg>
        <pc:spChg chg="del mod">
          <ac:chgData name="Harya Kumuda Koostanto" userId="7f0694ca-cc06-46f4-a508-4a06dbbba4f5" providerId="ADAL" clId="{835B2249-A0C1-480A-AD0C-E7E44B3F6A14}" dt="2022-09-19T04:42:46.058" v="2286" actId="478"/>
          <ac:spMkLst>
            <pc:docMk/>
            <pc:sldMk cId="1014002664" sldId="300"/>
            <ac:spMk id="93" creationId="{00000000-0000-0000-0000-000000000000}"/>
          </ac:spMkLst>
        </pc:spChg>
        <pc:picChg chg="add mod modCrop">
          <ac:chgData name="Harya Kumuda Koostanto" userId="7f0694ca-cc06-46f4-a508-4a06dbbba4f5" providerId="ADAL" clId="{835B2249-A0C1-480A-AD0C-E7E44B3F6A14}" dt="2022-09-19T05:09:38.150" v="2863" actId="1076"/>
          <ac:picMkLst>
            <pc:docMk/>
            <pc:sldMk cId="1014002664" sldId="300"/>
            <ac:picMk id="3" creationId="{1D424209-B588-4997-4DAA-D16C50FE22A8}"/>
          </ac:picMkLst>
        </pc:picChg>
        <pc:picChg chg="add mod">
          <ac:chgData name="Harya Kumuda Koostanto" userId="7f0694ca-cc06-46f4-a508-4a06dbbba4f5" providerId="ADAL" clId="{835B2249-A0C1-480A-AD0C-E7E44B3F6A14}" dt="2022-09-19T06:18:17.126" v="3637" actId="1076"/>
          <ac:picMkLst>
            <pc:docMk/>
            <pc:sldMk cId="1014002664" sldId="300"/>
            <ac:picMk id="4" creationId="{378C54E0-919C-3802-6CBD-3B2F548923CD}"/>
          </ac:picMkLst>
        </pc:picChg>
        <pc:cxnChg chg="add del mod">
          <ac:chgData name="Harya Kumuda Koostanto" userId="7f0694ca-cc06-46f4-a508-4a06dbbba4f5" providerId="ADAL" clId="{835B2249-A0C1-480A-AD0C-E7E44B3F6A14}" dt="2022-09-19T04:40:20.063" v="2176" actId="478"/>
          <ac:cxnSpMkLst>
            <pc:docMk/>
            <pc:sldMk cId="1014002664" sldId="300"/>
            <ac:cxnSpMk id="5" creationId="{3D2425D5-7DCE-22A4-8CF2-7FF51737C33F}"/>
          </ac:cxnSpMkLst>
        </pc:cxnChg>
        <pc:cxnChg chg="add del mod">
          <ac:chgData name="Harya Kumuda Koostanto" userId="7f0694ca-cc06-46f4-a508-4a06dbbba4f5" providerId="ADAL" clId="{835B2249-A0C1-480A-AD0C-E7E44B3F6A14}" dt="2022-09-19T04:40:18.828" v="2175" actId="478"/>
          <ac:cxnSpMkLst>
            <pc:docMk/>
            <pc:sldMk cId="1014002664" sldId="300"/>
            <ac:cxnSpMk id="18" creationId="{C5AA2A35-3921-DF9E-A302-C3E3D99C5629}"/>
          </ac:cxnSpMkLst>
        </pc:cxnChg>
        <pc:cxnChg chg="add del mod">
          <ac:chgData name="Harya Kumuda Koostanto" userId="7f0694ca-cc06-46f4-a508-4a06dbbba4f5" providerId="ADAL" clId="{835B2249-A0C1-480A-AD0C-E7E44B3F6A14}" dt="2022-09-19T04:43:08.385" v="2289" actId="11529"/>
          <ac:cxnSpMkLst>
            <pc:docMk/>
            <pc:sldMk cId="1014002664" sldId="300"/>
            <ac:cxnSpMk id="30" creationId="{CEC66216-7D92-6360-BF6C-DE7B50C927B8}"/>
          </ac:cxnSpMkLst>
        </pc:cxnChg>
        <pc:cxnChg chg="add del mod">
          <ac:chgData name="Harya Kumuda Koostanto" userId="7f0694ca-cc06-46f4-a508-4a06dbbba4f5" providerId="ADAL" clId="{835B2249-A0C1-480A-AD0C-E7E44B3F6A14}" dt="2022-09-19T04:44:20.982" v="2303" actId="478"/>
          <ac:cxnSpMkLst>
            <pc:docMk/>
            <pc:sldMk cId="1014002664" sldId="300"/>
            <ac:cxnSpMk id="32" creationId="{C5C0162D-FCE2-A653-D47B-13F8ADD2F8A5}"/>
          </ac:cxnSpMkLst>
        </pc:cxnChg>
        <pc:cxnChg chg="add del mod">
          <ac:chgData name="Harya Kumuda Koostanto" userId="7f0694ca-cc06-46f4-a508-4a06dbbba4f5" providerId="ADAL" clId="{835B2249-A0C1-480A-AD0C-E7E44B3F6A14}" dt="2022-09-19T04:44:21.789" v="2304" actId="478"/>
          <ac:cxnSpMkLst>
            <pc:docMk/>
            <pc:sldMk cId="1014002664" sldId="300"/>
            <ac:cxnSpMk id="33" creationId="{1CA34ABD-8CBC-AE46-B6A8-B9E9324C877D}"/>
          </ac:cxnSpMkLst>
        </pc:cxnChg>
        <pc:cxnChg chg="add del mod">
          <ac:chgData name="Harya Kumuda Koostanto" userId="7f0694ca-cc06-46f4-a508-4a06dbbba4f5" providerId="ADAL" clId="{835B2249-A0C1-480A-AD0C-E7E44B3F6A14}" dt="2022-09-19T04:44:22.765" v="2305" actId="478"/>
          <ac:cxnSpMkLst>
            <pc:docMk/>
            <pc:sldMk cId="1014002664" sldId="300"/>
            <ac:cxnSpMk id="36" creationId="{1CEBD9A8-9C3A-7EC6-50B9-904A5B8F3439}"/>
          </ac:cxnSpMkLst>
        </pc:cxnChg>
        <pc:cxnChg chg="add del">
          <ac:chgData name="Harya Kumuda Koostanto" userId="7f0694ca-cc06-46f4-a508-4a06dbbba4f5" providerId="ADAL" clId="{835B2249-A0C1-480A-AD0C-E7E44B3F6A14}" dt="2022-09-19T04:44:07.675" v="2301" actId="11529"/>
          <ac:cxnSpMkLst>
            <pc:docMk/>
            <pc:sldMk cId="1014002664" sldId="300"/>
            <ac:cxnSpMk id="41" creationId="{8E0EEE02-31B0-FD03-FD41-A798AAC5118F}"/>
          </ac:cxnSpMkLst>
        </pc:cxnChg>
        <pc:cxnChg chg="add mod">
          <ac:chgData name="Harya Kumuda Koostanto" userId="7f0694ca-cc06-46f4-a508-4a06dbbba4f5" providerId="ADAL" clId="{835B2249-A0C1-480A-AD0C-E7E44B3F6A14}" dt="2022-09-19T05:09:38.150" v="2863" actId="1076"/>
          <ac:cxnSpMkLst>
            <pc:docMk/>
            <pc:sldMk cId="1014002664" sldId="300"/>
            <ac:cxnSpMk id="43" creationId="{7F4BA969-77A3-98D5-EEEA-E34B0203195D}"/>
          </ac:cxnSpMkLst>
        </pc:cxnChg>
        <pc:cxnChg chg="add mod">
          <ac:chgData name="Harya Kumuda Koostanto" userId="7f0694ca-cc06-46f4-a508-4a06dbbba4f5" providerId="ADAL" clId="{835B2249-A0C1-480A-AD0C-E7E44B3F6A14}" dt="2022-09-19T05:09:38.150" v="2863" actId="1076"/>
          <ac:cxnSpMkLst>
            <pc:docMk/>
            <pc:sldMk cId="1014002664" sldId="300"/>
            <ac:cxnSpMk id="44" creationId="{85F22B27-7114-D1E1-1D84-1289854F8867}"/>
          </ac:cxnSpMkLst>
        </pc:cxnChg>
        <pc:cxnChg chg="add mod">
          <ac:chgData name="Harya Kumuda Koostanto" userId="7f0694ca-cc06-46f4-a508-4a06dbbba4f5" providerId="ADAL" clId="{835B2249-A0C1-480A-AD0C-E7E44B3F6A14}" dt="2022-09-19T05:09:38.150" v="2863" actId="1076"/>
          <ac:cxnSpMkLst>
            <pc:docMk/>
            <pc:sldMk cId="1014002664" sldId="300"/>
            <ac:cxnSpMk id="47" creationId="{1F594667-CC6F-DFD5-20B2-5A14C3CD5AB3}"/>
          </ac:cxnSpMkLst>
        </pc:cxnChg>
      </pc:sldChg>
      <pc:sldChg chg="addSp delSp modSp del mod">
        <pc:chgData name="Harya Kumuda Koostanto" userId="7f0694ca-cc06-46f4-a508-4a06dbbba4f5" providerId="ADAL" clId="{835B2249-A0C1-480A-AD0C-E7E44B3F6A14}" dt="2022-09-19T04:27:54.677" v="1924" actId="47"/>
        <pc:sldMkLst>
          <pc:docMk/>
          <pc:sldMk cId="3995429978" sldId="301"/>
        </pc:sldMkLst>
        <pc:spChg chg="add del">
          <ac:chgData name="Harya Kumuda Koostanto" userId="7f0694ca-cc06-46f4-a508-4a06dbbba4f5" providerId="ADAL" clId="{835B2249-A0C1-480A-AD0C-E7E44B3F6A14}" dt="2022-09-19T03:45:00.726" v="1910" actId="22"/>
          <ac:spMkLst>
            <pc:docMk/>
            <pc:sldMk cId="3995429978" sldId="301"/>
            <ac:spMk id="13" creationId="{8FD11293-EFBF-D400-FF47-BFF56B4ECC48}"/>
          </ac:spMkLst>
        </pc:spChg>
        <pc:spChg chg="add del mod">
          <ac:chgData name="Harya Kumuda Koostanto" userId="7f0694ca-cc06-46f4-a508-4a06dbbba4f5" providerId="ADAL" clId="{835B2249-A0C1-480A-AD0C-E7E44B3F6A14}" dt="2022-09-19T04:27:47.979" v="1922" actId="21"/>
          <ac:spMkLst>
            <pc:docMk/>
            <pc:sldMk cId="3995429978" sldId="301"/>
            <ac:spMk id="15" creationId="{D805E11A-363C-3B4F-6467-5A090D09755A}"/>
          </ac:spMkLst>
        </pc:spChg>
        <pc:spChg chg="add mod">
          <ac:chgData name="Harya Kumuda Koostanto" userId="7f0694ca-cc06-46f4-a508-4a06dbbba4f5" providerId="ADAL" clId="{835B2249-A0C1-480A-AD0C-E7E44B3F6A14}" dt="2022-09-19T04:27:47.979" v="1922" actId="21"/>
          <ac:spMkLst>
            <pc:docMk/>
            <pc:sldMk cId="3995429978" sldId="301"/>
            <ac:spMk id="17" creationId="{FEFF6755-6B91-D562-C6B3-69D001B1AC63}"/>
          </ac:spMkLst>
        </pc:spChg>
        <pc:spChg chg="add mod">
          <ac:chgData name="Harya Kumuda Koostanto" userId="7f0694ca-cc06-46f4-a508-4a06dbbba4f5" providerId="ADAL" clId="{835B2249-A0C1-480A-AD0C-E7E44B3F6A14}" dt="2022-09-19T04:27:47.979" v="1922" actId="21"/>
          <ac:spMkLst>
            <pc:docMk/>
            <pc:sldMk cId="3995429978" sldId="301"/>
            <ac:spMk id="19" creationId="{F6511CE0-AA43-E9F0-3D60-285767B63F5F}"/>
          </ac:spMkLst>
        </pc:spChg>
        <pc:spChg chg="del mod">
          <ac:chgData name="Harya Kumuda Koostanto" userId="7f0694ca-cc06-46f4-a508-4a06dbbba4f5" providerId="ADAL" clId="{835B2249-A0C1-480A-AD0C-E7E44B3F6A14}" dt="2022-09-19T04:27:47.979" v="1922" actId="21"/>
          <ac:spMkLst>
            <pc:docMk/>
            <pc:sldMk cId="3995429978" sldId="301"/>
            <ac:spMk id="91" creationId="{00000000-0000-0000-0000-000000000000}"/>
          </ac:spMkLst>
        </pc:spChg>
        <pc:spChg chg="del mod">
          <ac:chgData name="Harya Kumuda Koostanto" userId="7f0694ca-cc06-46f4-a508-4a06dbbba4f5" providerId="ADAL" clId="{835B2249-A0C1-480A-AD0C-E7E44B3F6A14}" dt="2022-09-19T04:27:47.979" v="1922" actId="21"/>
          <ac:spMkLst>
            <pc:docMk/>
            <pc:sldMk cId="3995429978" sldId="301"/>
            <ac:spMk id="93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4:27:47.979" v="1922" actId="21"/>
          <ac:spMkLst>
            <pc:docMk/>
            <pc:sldMk cId="3995429978" sldId="301"/>
            <ac:spMk id="95" creationId="{00000000-0000-0000-0000-000000000000}"/>
          </ac:spMkLst>
        </pc:spChg>
        <pc:picChg chg="add del mod">
          <ac:chgData name="Harya Kumuda Koostanto" userId="7f0694ca-cc06-46f4-a508-4a06dbbba4f5" providerId="ADAL" clId="{835B2249-A0C1-480A-AD0C-E7E44B3F6A14}" dt="2022-09-19T04:27:47.979" v="1922" actId="21"/>
          <ac:picMkLst>
            <pc:docMk/>
            <pc:sldMk cId="3995429978" sldId="301"/>
            <ac:picMk id="3" creationId="{2FCEA5C3-6178-55A0-CB07-33B2B54A6A69}"/>
          </ac:picMkLst>
        </pc:picChg>
        <pc:picChg chg="add del mod">
          <ac:chgData name="Harya Kumuda Koostanto" userId="7f0694ca-cc06-46f4-a508-4a06dbbba4f5" providerId="ADAL" clId="{835B2249-A0C1-480A-AD0C-E7E44B3F6A14}" dt="2022-09-19T04:27:47.979" v="1922" actId="21"/>
          <ac:picMkLst>
            <pc:docMk/>
            <pc:sldMk cId="3995429978" sldId="301"/>
            <ac:picMk id="5" creationId="{ADEECA4E-5F8E-A303-7A4A-3C24B98E6E0A}"/>
          </ac:picMkLst>
        </pc:picChg>
        <pc:picChg chg="add del mod">
          <ac:chgData name="Harya Kumuda Koostanto" userId="7f0694ca-cc06-46f4-a508-4a06dbbba4f5" providerId="ADAL" clId="{835B2249-A0C1-480A-AD0C-E7E44B3F6A14}" dt="2022-09-19T04:27:47.979" v="1922" actId="21"/>
          <ac:picMkLst>
            <pc:docMk/>
            <pc:sldMk cId="3995429978" sldId="301"/>
            <ac:picMk id="7" creationId="{0820D067-7F20-D155-C46C-D7E055905E49}"/>
          </ac:picMkLst>
        </pc:picChg>
        <pc:picChg chg="add del mod">
          <ac:chgData name="Harya Kumuda Koostanto" userId="7f0694ca-cc06-46f4-a508-4a06dbbba4f5" providerId="ADAL" clId="{835B2249-A0C1-480A-AD0C-E7E44B3F6A14}" dt="2022-09-19T03:11:20.720" v="1042" actId="22"/>
          <ac:picMkLst>
            <pc:docMk/>
            <pc:sldMk cId="3995429978" sldId="301"/>
            <ac:picMk id="9" creationId="{DD8479DF-29CB-E405-659C-BCEBC374A84F}"/>
          </ac:picMkLst>
        </pc:picChg>
        <pc:picChg chg="add del mod modCrop">
          <ac:chgData name="Harya Kumuda Koostanto" userId="7f0694ca-cc06-46f4-a508-4a06dbbba4f5" providerId="ADAL" clId="{835B2249-A0C1-480A-AD0C-E7E44B3F6A14}" dt="2022-09-19T04:27:47.979" v="1922" actId="21"/>
          <ac:picMkLst>
            <pc:docMk/>
            <pc:sldMk cId="3995429978" sldId="301"/>
            <ac:picMk id="11" creationId="{9E7999B2-8CB4-13AC-CD7C-08384DAF6064}"/>
          </ac:picMkLst>
        </pc:picChg>
      </pc:sldChg>
      <pc:sldChg chg="addSp delSp modSp del mod">
        <pc:chgData name="Harya Kumuda Koostanto" userId="7f0694ca-cc06-46f4-a508-4a06dbbba4f5" providerId="ADAL" clId="{835B2249-A0C1-480A-AD0C-E7E44B3F6A14}" dt="2022-09-19T06:19:22.133" v="3643" actId="47"/>
        <pc:sldMkLst>
          <pc:docMk/>
          <pc:sldMk cId="3408897767" sldId="302"/>
        </pc:sldMkLst>
        <pc:spChg chg="add mod">
          <ac:chgData name="Harya Kumuda Koostanto" userId="7f0694ca-cc06-46f4-a508-4a06dbbba4f5" providerId="ADAL" clId="{835B2249-A0C1-480A-AD0C-E7E44B3F6A14}" dt="2022-09-19T06:18:56.674" v="3638" actId="21"/>
          <ac:spMkLst>
            <pc:docMk/>
            <pc:sldMk cId="3408897767" sldId="302"/>
            <ac:spMk id="3" creationId="{9037A9EF-0677-9045-42F5-0DEA4348F61D}"/>
          </ac:spMkLst>
        </pc:spChg>
        <pc:spChg chg="del">
          <ac:chgData name="Harya Kumuda Koostanto" userId="7f0694ca-cc06-46f4-a508-4a06dbbba4f5" providerId="ADAL" clId="{835B2249-A0C1-480A-AD0C-E7E44B3F6A14}" dt="2022-09-19T06:18:56.674" v="3638" actId="21"/>
          <ac:spMkLst>
            <pc:docMk/>
            <pc:sldMk cId="3408897767" sldId="302"/>
            <ac:spMk id="93" creationId="{00000000-0000-0000-0000-000000000000}"/>
          </ac:spMkLst>
        </pc:spChg>
      </pc:sldChg>
      <pc:sldChg chg="addSp delSp modSp mod ord">
        <pc:chgData name="Harya Kumuda Koostanto" userId="7f0694ca-cc06-46f4-a508-4a06dbbba4f5" providerId="ADAL" clId="{835B2249-A0C1-480A-AD0C-E7E44B3F6A14}" dt="2022-09-19T11:46:19.244" v="5231" actId="14100"/>
        <pc:sldMkLst>
          <pc:docMk/>
          <pc:sldMk cId="3438649944" sldId="303"/>
        </pc:sldMkLst>
        <pc:spChg chg="add del mod">
          <ac:chgData name="Harya Kumuda Koostanto" userId="7f0694ca-cc06-46f4-a508-4a06dbbba4f5" providerId="ADAL" clId="{835B2249-A0C1-480A-AD0C-E7E44B3F6A14}" dt="2022-09-19T11:39:09.055" v="4730" actId="478"/>
          <ac:spMkLst>
            <pc:docMk/>
            <pc:sldMk cId="3438649944" sldId="303"/>
            <ac:spMk id="4" creationId="{85A7BCE3-9AE2-7524-12BC-288B2D625018}"/>
          </ac:spMkLst>
        </pc:spChg>
        <pc:spChg chg="add del mod">
          <ac:chgData name="Harya Kumuda Koostanto" userId="7f0694ca-cc06-46f4-a508-4a06dbbba4f5" providerId="ADAL" clId="{835B2249-A0C1-480A-AD0C-E7E44B3F6A14}" dt="2022-09-19T11:39:09.055" v="4730" actId="478"/>
          <ac:spMkLst>
            <pc:docMk/>
            <pc:sldMk cId="3438649944" sldId="303"/>
            <ac:spMk id="6" creationId="{3E3B59F8-0414-E596-F15A-0A1C8DBD597B}"/>
          </ac:spMkLst>
        </pc:spChg>
        <pc:spChg chg="add mod">
          <ac:chgData name="Harya Kumuda Koostanto" userId="7f0694ca-cc06-46f4-a508-4a06dbbba4f5" providerId="ADAL" clId="{835B2249-A0C1-480A-AD0C-E7E44B3F6A14}" dt="2022-09-19T11:39:20.261" v="4734" actId="21"/>
          <ac:spMkLst>
            <pc:docMk/>
            <pc:sldMk cId="3438649944" sldId="303"/>
            <ac:spMk id="8" creationId="{E5C661E6-3B0E-35A9-20B4-7A59BB0C821D}"/>
          </ac:spMkLst>
        </pc:spChg>
        <pc:spChg chg="add mod">
          <ac:chgData name="Harya Kumuda Koostanto" userId="7f0694ca-cc06-46f4-a508-4a06dbbba4f5" providerId="ADAL" clId="{835B2249-A0C1-480A-AD0C-E7E44B3F6A14}" dt="2022-09-19T11:46:19.244" v="5231" actId="14100"/>
          <ac:spMkLst>
            <pc:docMk/>
            <pc:sldMk cId="3438649944" sldId="303"/>
            <ac:spMk id="10" creationId="{64AF1824-FD7A-B019-56CA-A46BC592011F}"/>
          </ac:spMkLst>
        </pc:spChg>
        <pc:spChg chg="add mod">
          <ac:chgData name="Harya Kumuda Koostanto" userId="7f0694ca-cc06-46f4-a508-4a06dbbba4f5" providerId="ADAL" clId="{835B2249-A0C1-480A-AD0C-E7E44B3F6A14}" dt="2022-09-19T11:39:09.359" v="4731"/>
          <ac:spMkLst>
            <pc:docMk/>
            <pc:sldMk cId="3438649944" sldId="303"/>
            <ac:spMk id="11" creationId="{65392073-5802-8B30-0294-E4F248EA4FED}"/>
          </ac:spMkLst>
        </pc:spChg>
        <pc:spChg chg="add mod">
          <ac:chgData name="Harya Kumuda Koostanto" userId="7f0694ca-cc06-46f4-a508-4a06dbbba4f5" providerId="ADAL" clId="{835B2249-A0C1-480A-AD0C-E7E44B3F6A14}" dt="2022-09-19T11:44:42.952" v="5176" actId="20577"/>
          <ac:spMkLst>
            <pc:docMk/>
            <pc:sldMk cId="3438649944" sldId="303"/>
            <ac:spMk id="14" creationId="{48CC0D65-2138-867A-FC6E-605D5956EE79}"/>
          </ac:spMkLst>
        </pc:spChg>
        <pc:spChg chg="del mod">
          <ac:chgData name="Harya Kumuda Koostanto" userId="7f0694ca-cc06-46f4-a508-4a06dbbba4f5" providerId="ADAL" clId="{835B2249-A0C1-480A-AD0C-E7E44B3F6A14}" dt="2022-09-19T11:39:06.263" v="4729" actId="478"/>
          <ac:spMkLst>
            <pc:docMk/>
            <pc:sldMk cId="3438649944" sldId="303"/>
            <ac:spMk id="91" creationId="{00000000-0000-0000-0000-000000000000}"/>
          </ac:spMkLst>
        </pc:spChg>
        <pc:spChg chg="del mod">
          <ac:chgData name="Harya Kumuda Koostanto" userId="7f0694ca-cc06-46f4-a508-4a06dbbba4f5" providerId="ADAL" clId="{835B2249-A0C1-480A-AD0C-E7E44B3F6A14}" dt="2022-09-19T11:39:06.263" v="4729" actId="478"/>
          <ac:spMkLst>
            <pc:docMk/>
            <pc:sldMk cId="3438649944" sldId="303"/>
            <ac:spMk id="93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11:39:06.263" v="4729" actId="478"/>
          <ac:spMkLst>
            <pc:docMk/>
            <pc:sldMk cId="3438649944" sldId="303"/>
            <ac:spMk id="95" creationId="{00000000-0000-0000-0000-000000000000}"/>
          </ac:spMkLst>
        </pc:spChg>
        <pc:grpChg chg="add del mod">
          <ac:chgData name="Harya Kumuda Koostanto" userId="7f0694ca-cc06-46f4-a508-4a06dbbba4f5" providerId="ADAL" clId="{835B2249-A0C1-480A-AD0C-E7E44B3F6A14}" dt="2022-09-19T03:28:41.979" v="1457" actId="165"/>
          <ac:grpSpMkLst>
            <pc:docMk/>
            <pc:sldMk cId="3438649944" sldId="303"/>
            <ac:grpSpMk id="8" creationId="{A9F7C79B-CDAB-B0D1-A7E8-DB0F77C7E092}"/>
          </ac:grpSpMkLst>
        </pc:grpChg>
        <pc:grpChg chg="add del mod">
          <ac:chgData name="Harya Kumuda Koostanto" userId="7f0694ca-cc06-46f4-a508-4a06dbbba4f5" providerId="ADAL" clId="{835B2249-A0C1-480A-AD0C-E7E44B3F6A14}" dt="2022-09-19T11:39:06.263" v="4729" actId="478"/>
          <ac:grpSpMkLst>
            <pc:docMk/>
            <pc:sldMk cId="3438649944" sldId="303"/>
            <ac:grpSpMk id="9" creationId="{4A5FDC80-358C-68C9-51AE-A43CE1E322DE}"/>
          </ac:grpSpMkLst>
        </pc:grpChg>
        <pc:picChg chg="add mod topLvl modCrop">
          <ac:chgData name="Harya Kumuda Koostanto" userId="7f0694ca-cc06-46f4-a508-4a06dbbba4f5" providerId="ADAL" clId="{835B2249-A0C1-480A-AD0C-E7E44B3F6A14}" dt="2022-09-19T03:29:30.210" v="1470" actId="164"/>
          <ac:picMkLst>
            <pc:docMk/>
            <pc:sldMk cId="3438649944" sldId="303"/>
            <ac:picMk id="3" creationId="{510ADA6C-13CE-FDFA-F077-6BC63B51C83F}"/>
          </ac:picMkLst>
        </pc:picChg>
        <pc:picChg chg="add del ord">
          <ac:chgData name="Harya Kumuda Koostanto" userId="7f0694ca-cc06-46f4-a508-4a06dbbba4f5" providerId="ADAL" clId="{835B2249-A0C1-480A-AD0C-E7E44B3F6A14}" dt="2022-09-19T03:27:44.572" v="1430" actId="22"/>
          <ac:picMkLst>
            <pc:docMk/>
            <pc:sldMk cId="3438649944" sldId="303"/>
            <ac:picMk id="5" creationId="{3F885AEE-4D28-8DA6-92EE-7300D4580C3F}"/>
          </ac:picMkLst>
        </pc:picChg>
        <pc:picChg chg="add mod ord topLvl modCrop">
          <ac:chgData name="Harya Kumuda Koostanto" userId="7f0694ca-cc06-46f4-a508-4a06dbbba4f5" providerId="ADAL" clId="{835B2249-A0C1-480A-AD0C-E7E44B3F6A14}" dt="2022-09-19T03:29:40.136" v="1474" actId="1076"/>
          <ac:picMkLst>
            <pc:docMk/>
            <pc:sldMk cId="3438649944" sldId="303"/>
            <ac:picMk id="7" creationId="{8A33E786-8B08-5D25-2374-1989CD2F6AA6}"/>
          </ac:picMkLst>
        </pc:picChg>
        <pc:picChg chg="add mod">
          <ac:chgData name="Harya Kumuda Koostanto" userId="7f0694ca-cc06-46f4-a508-4a06dbbba4f5" providerId="ADAL" clId="{835B2249-A0C1-480A-AD0C-E7E44B3F6A14}" dt="2022-09-19T11:39:58.500" v="4744" actId="14100"/>
          <ac:picMkLst>
            <pc:docMk/>
            <pc:sldMk cId="3438649944" sldId="303"/>
            <ac:picMk id="12" creationId="{8C859AC3-702F-221F-5D5E-69FE195180BE}"/>
          </ac:picMkLst>
        </pc:picChg>
        <pc:picChg chg="add mod">
          <ac:chgData name="Harya Kumuda Koostanto" userId="7f0694ca-cc06-46f4-a508-4a06dbbba4f5" providerId="ADAL" clId="{835B2249-A0C1-480A-AD0C-E7E44B3F6A14}" dt="2022-09-19T11:40:01.546" v="4745" actId="1076"/>
          <ac:picMkLst>
            <pc:docMk/>
            <pc:sldMk cId="3438649944" sldId="303"/>
            <ac:picMk id="13" creationId="{E6F3AD18-E25C-FD70-1671-20D9A4BBE0A6}"/>
          </ac:picMkLst>
        </pc:picChg>
      </pc:sldChg>
      <pc:sldChg chg="addSp delSp modSp del mod">
        <pc:chgData name="Harya Kumuda Koostanto" userId="7f0694ca-cc06-46f4-a508-4a06dbbba4f5" providerId="ADAL" clId="{835B2249-A0C1-480A-AD0C-E7E44B3F6A14}" dt="2022-09-19T03:36:34.778" v="1579" actId="47"/>
        <pc:sldMkLst>
          <pc:docMk/>
          <pc:sldMk cId="3403922953" sldId="304"/>
        </pc:sldMkLst>
        <pc:spChg chg="add del mod">
          <ac:chgData name="Harya Kumuda Koostanto" userId="7f0694ca-cc06-46f4-a508-4a06dbbba4f5" providerId="ADAL" clId="{835B2249-A0C1-480A-AD0C-E7E44B3F6A14}" dt="2022-09-19T03:33:49.666" v="1542"/>
          <ac:spMkLst>
            <pc:docMk/>
            <pc:sldMk cId="3403922953" sldId="304"/>
            <ac:spMk id="2" creationId="{1BB6F8B3-FDF7-EF1F-B922-5EEC920CE23B}"/>
          </ac:spMkLst>
        </pc:spChg>
        <pc:spChg chg="add del mod">
          <ac:chgData name="Harya Kumuda Koostanto" userId="7f0694ca-cc06-46f4-a508-4a06dbbba4f5" providerId="ADAL" clId="{835B2249-A0C1-480A-AD0C-E7E44B3F6A14}" dt="2022-09-19T03:33:49.666" v="1542"/>
          <ac:spMkLst>
            <pc:docMk/>
            <pc:sldMk cId="3403922953" sldId="304"/>
            <ac:spMk id="3" creationId="{C2F5A88F-9633-9C4C-A0C7-1825CBDB7587}"/>
          </ac:spMkLst>
        </pc:spChg>
        <pc:spChg chg="add del mod">
          <ac:chgData name="Harya Kumuda Koostanto" userId="7f0694ca-cc06-46f4-a508-4a06dbbba4f5" providerId="ADAL" clId="{835B2249-A0C1-480A-AD0C-E7E44B3F6A14}" dt="2022-09-19T03:33:49.666" v="1542"/>
          <ac:spMkLst>
            <pc:docMk/>
            <pc:sldMk cId="3403922953" sldId="304"/>
            <ac:spMk id="4" creationId="{7668FF2A-2FA3-3B49-E436-C9326907FA7D}"/>
          </ac:spMkLst>
        </pc:spChg>
        <pc:spChg chg="add del mod">
          <ac:chgData name="Harya Kumuda Koostanto" userId="7f0694ca-cc06-46f4-a508-4a06dbbba4f5" providerId="ADAL" clId="{835B2249-A0C1-480A-AD0C-E7E44B3F6A14}" dt="2022-09-19T03:33:49.666" v="1542"/>
          <ac:spMkLst>
            <pc:docMk/>
            <pc:sldMk cId="3403922953" sldId="304"/>
            <ac:spMk id="5" creationId="{91E82D80-8538-4D69-3E75-A335531E7B75}"/>
          </ac:spMkLst>
        </pc:spChg>
        <pc:spChg chg="add del mod">
          <ac:chgData name="Harya Kumuda Koostanto" userId="7f0694ca-cc06-46f4-a508-4a06dbbba4f5" providerId="ADAL" clId="{835B2249-A0C1-480A-AD0C-E7E44B3F6A14}" dt="2022-09-19T03:33:49.666" v="1542"/>
          <ac:spMkLst>
            <pc:docMk/>
            <pc:sldMk cId="3403922953" sldId="304"/>
            <ac:spMk id="8" creationId="{FED77F95-5755-3849-DCD1-12501BFD6FF6}"/>
          </ac:spMkLst>
        </pc:spChg>
        <pc:spChg chg="add del mod">
          <ac:chgData name="Harya Kumuda Koostanto" userId="7f0694ca-cc06-46f4-a508-4a06dbbba4f5" providerId="ADAL" clId="{835B2249-A0C1-480A-AD0C-E7E44B3F6A14}" dt="2022-09-19T03:33:49.666" v="1542"/>
          <ac:spMkLst>
            <pc:docMk/>
            <pc:sldMk cId="3403922953" sldId="304"/>
            <ac:spMk id="9" creationId="{3F08AE6C-74D8-D1AC-3E15-FC1811EF3361}"/>
          </ac:spMkLst>
        </pc:spChg>
        <pc:spChg chg="add 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12" creationId="{135AF240-0094-676B-3AED-2C58B34A0DDE}"/>
          </ac:spMkLst>
        </pc:spChg>
        <pc:spChg chg="add 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13" creationId="{B2645F83-6F35-1854-C7F9-17E692CB2EC7}"/>
          </ac:spMkLst>
        </pc:spChg>
        <pc:spChg chg="add 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14" creationId="{E391D63B-2D6C-B2C2-3A87-CFD2FB8D2162}"/>
          </ac:spMkLst>
        </pc:spChg>
        <pc:spChg chg="add 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15" creationId="{C7ABE4A8-E9BC-EEA0-47F3-66074D6DCC60}"/>
          </ac:spMkLst>
        </pc:spChg>
        <pc:spChg chg="add 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18" creationId="{BE4AAA13-761E-BE32-15FD-E19DB677AB28}"/>
          </ac:spMkLst>
        </pc:spChg>
        <pc:spChg chg="add 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19" creationId="{88E3F6D8-C677-1916-B58A-1E970B4F2F75}"/>
          </ac:spMkLst>
        </pc:spChg>
        <pc:spChg chg="add del mod">
          <ac:chgData name="Harya Kumuda Koostanto" userId="7f0694ca-cc06-46f4-a508-4a06dbbba4f5" providerId="ADAL" clId="{835B2249-A0C1-480A-AD0C-E7E44B3F6A14}" dt="2022-09-19T03:35:33.734" v="1565" actId="478"/>
          <ac:spMkLst>
            <pc:docMk/>
            <pc:sldMk cId="3403922953" sldId="304"/>
            <ac:spMk id="24" creationId="{19DC2A64-9C0B-443A-56BE-F1A380394E77}"/>
          </ac:spMkLst>
        </pc:spChg>
        <pc:spChg chg="add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25" creationId="{BEC9FB00-9C2C-089E-DB83-49BA53BC43E1}"/>
          </ac:spMkLst>
        </pc:spChg>
        <pc:spChg chg="add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26" creationId="{950CB7B7-D73F-1FF8-6DEB-F527A5626E7A}"/>
          </ac:spMkLst>
        </pc:spChg>
        <pc:spChg chg="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91" creationId="{00000000-0000-0000-0000-000000000000}"/>
          </ac:spMkLst>
        </pc:spChg>
        <pc:spChg chg="add del mod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93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3:35:59.483" v="1570" actId="21"/>
          <ac:spMkLst>
            <pc:docMk/>
            <pc:sldMk cId="3403922953" sldId="304"/>
            <ac:spMk id="95" creationId="{00000000-0000-0000-0000-000000000000}"/>
          </ac:spMkLst>
        </pc:spChg>
        <pc:picChg chg="add del mod">
          <ac:chgData name="Harya Kumuda Koostanto" userId="7f0694ca-cc06-46f4-a508-4a06dbbba4f5" providerId="ADAL" clId="{835B2249-A0C1-480A-AD0C-E7E44B3F6A14}" dt="2022-09-19T03:33:49.666" v="1542"/>
          <ac:picMkLst>
            <pc:docMk/>
            <pc:sldMk cId="3403922953" sldId="304"/>
            <ac:picMk id="10" creationId="{1701080A-A821-C399-8A67-25446D1AA350}"/>
          </ac:picMkLst>
        </pc:picChg>
        <pc:picChg chg="add del mod">
          <ac:chgData name="Harya Kumuda Koostanto" userId="7f0694ca-cc06-46f4-a508-4a06dbbba4f5" providerId="ADAL" clId="{835B2249-A0C1-480A-AD0C-E7E44B3F6A14}" dt="2022-09-19T03:33:49.666" v="1542"/>
          <ac:picMkLst>
            <pc:docMk/>
            <pc:sldMk cId="3403922953" sldId="304"/>
            <ac:picMk id="11" creationId="{32BB0685-25AA-BA76-231E-F577FC32BA1D}"/>
          </ac:picMkLst>
        </pc:picChg>
        <pc:picChg chg="add del mod">
          <ac:chgData name="Harya Kumuda Koostanto" userId="7f0694ca-cc06-46f4-a508-4a06dbbba4f5" providerId="ADAL" clId="{835B2249-A0C1-480A-AD0C-E7E44B3F6A14}" dt="2022-09-19T03:35:59.483" v="1570" actId="21"/>
          <ac:picMkLst>
            <pc:docMk/>
            <pc:sldMk cId="3403922953" sldId="304"/>
            <ac:picMk id="20" creationId="{A7212F8D-5E19-B418-23CB-80DF8DD24B57}"/>
          </ac:picMkLst>
        </pc:picChg>
        <pc:picChg chg="add del mod">
          <ac:chgData name="Harya Kumuda Koostanto" userId="7f0694ca-cc06-46f4-a508-4a06dbbba4f5" providerId="ADAL" clId="{835B2249-A0C1-480A-AD0C-E7E44B3F6A14}" dt="2022-09-19T03:35:59.483" v="1570" actId="21"/>
          <ac:picMkLst>
            <pc:docMk/>
            <pc:sldMk cId="3403922953" sldId="304"/>
            <ac:picMk id="21" creationId="{6E0C2222-27EA-6942-801A-A10F85B9910D}"/>
          </ac:picMkLst>
        </pc:picChg>
        <pc:cxnChg chg="add del mod">
          <ac:chgData name="Harya Kumuda Koostanto" userId="7f0694ca-cc06-46f4-a508-4a06dbbba4f5" providerId="ADAL" clId="{835B2249-A0C1-480A-AD0C-E7E44B3F6A14}" dt="2022-09-19T03:33:49.666" v="1542"/>
          <ac:cxnSpMkLst>
            <pc:docMk/>
            <pc:sldMk cId="3403922953" sldId="304"/>
            <ac:cxnSpMk id="6" creationId="{FFBBF6E1-8056-8796-C9AC-E52825EC7D86}"/>
          </ac:cxnSpMkLst>
        </pc:cxnChg>
        <pc:cxnChg chg="add del mod">
          <ac:chgData name="Harya Kumuda Koostanto" userId="7f0694ca-cc06-46f4-a508-4a06dbbba4f5" providerId="ADAL" clId="{835B2249-A0C1-480A-AD0C-E7E44B3F6A14}" dt="2022-09-19T03:33:49.666" v="1542"/>
          <ac:cxnSpMkLst>
            <pc:docMk/>
            <pc:sldMk cId="3403922953" sldId="304"/>
            <ac:cxnSpMk id="7" creationId="{922622FF-C51F-7307-1128-BEB5E6A1816A}"/>
          </ac:cxnSpMkLst>
        </pc:cxnChg>
        <pc:cxnChg chg="add del mod">
          <ac:chgData name="Harya Kumuda Koostanto" userId="7f0694ca-cc06-46f4-a508-4a06dbbba4f5" providerId="ADAL" clId="{835B2249-A0C1-480A-AD0C-E7E44B3F6A14}" dt="2022-09-19T03:35:59.483" v="1570" actId="21"/>
          <ac:cxnSpMkLst>
            <pc:docMk/>
            <pc:sldMk cId="3403922953" sldId="304"/>
            <ac:cxnSpMk id="16" creationId="{909DFFF8-DE9C-15D6-B766-0062104B364D}"/>
          </ac:cxnSpMkLst>
        </pc:cxnChg>
        <pc:cxnChg chg="add del mod">
          <ac:chgData name="Harya Kumuda Koostanto" userId="7f0694ca-cc06-46f4-a508-4a06dbbba4f5" providerId="ADAL" clId="{835B2249-A0C1-480A-AD0C-E7E44B3F6A14}" dt="2022-09-19T03:35:59.483" v="1570" actId="21"/>
          <ac:cxnSpMkLst>
            <pc:docMk/>
            <pc:sldMk cId="3403922953" sldId="304"/>
            <ac:cxnSpMk id="17" creationId="{A5FEE267-9608-B1F3-3CED-55FCC97C6367}"/>
          </ac:cxnSpMkLst>
        </pc:cxnChg>
      </pc:sldChg>
      <pc:sldChg chg="addSp delSp modSp add mod ord">
        <pc:chgData name="Harya Kumuda Koostanto" userId="7f0694ca-cc06-46f4-a508-4a06dbbba4f5" providerId="ADAL" clId="{835B2249-A0C1-480A-AD0C-E7E44B3F6A14}" dt="2022-09-19T06:26:49.690" v="3927" actId="20577"/>
        <pc:sldMkLst>
          <pc:docMk/>
          <pc:sldMk cId="4216620348" sldId="305"/>
        </pc:sldMkLst>
        <pc:spChg chg="add del mod">
          <ac:chgData name="Harya Kumuda Koostanto" userId="7f0694ca-cc06-46f4-a508-4a06dbbba4f5" providerId="ADAL" clId="{835B2249-A0C1-480A-AD0C-E7E44B3F6A14}" dt="2022-09-19T02:43:16.907" v="297" actId="478"/>
          <ac:spMkLst>
            <pc:docMk/>
            <pc:sldMk cId="4216620348" sldId="305"/>
            <ac:spMk id="4" creationId="{5023DB59-603E-D7FA-4CA0-A157AE03B315}"/>
          </ac:spMkLst>
        </pc:spChg>
        <pc:spChg chg="add mod">
          <ac:chgData name="Harya Kumuda Koostanto" userId="7f0694ca-cc06-46f4-a508-4a06dbbba4f5" providerId="ADAL" clId="{835B2249-A0C1-480A-AD0C-E7E44B3F6A14}" dt="2022-09-19T06:26:49.690" v="3927" actId="20577"/>
          <ac:spMkLst>
            <pc:docMk/>
            <pc:sldMk cId="4216620348" sldId="305"/>
            <ac:spMk id="6" creationId="{3555B5A8-CAA2-BF27-0A06-0E9C67729CAB}"/>
          </ac:spMkLst>
        </pc:spChg>
        <pc:spChg chg="mod">
          <ac:chgData name="Harya Kumuda Koostanto" userId="7f0694ca-cc06-46f4-a508-4a06dbbba4f5" providerId="ADAL" clId="{835B2249-A0C1-480A-AD0C-E7E44B3F6A14}" dt="2022-09-19T06:25:33.856" v="3923" actId="6549"/>
          <ac:spMkLst>
            <pc:docMk/>
            <pc:sldMk cId="4216620348" sldId="305"/>
            <ac:spMk id="92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2:43:15.195" v="296" actId="478"/>
          <ac:spMkLst>
            <pc:docMk/>
            <pc:sldMk cId="4216620348" sldId="305"/>
            <ac:spMk id="93" creationId="{00000000-0000-0000-0000-000000000000}"/>
          </ac:spMkLst>
        </pc:spChg>
        <pc:picChg chg="mod">
          <ac:chgData name="Harya Kumuda Koostanto" userId="7f0694ca-cc06-46f4-a508-4a06dbbba4f5" providerId="ADAL" clId="{835B2249-A0C1-480A-AD0C-E7E44B3F6A14}" dt="2022-09-19T05:23:29.797" v="3581" actId="1076"/>
          <ac:picMkLst>
            <pc:docMk/>
            <pc:sldMk cId="4216620348" sldId="305"/>
            <ac:picMk id="3" creationId="{BB25522D-36A7-0C65-CB1C-641CF5536C69}"/>
          </ac:picMkLst>
        </pc:picChg>
        <pc:picChg chg="del">
          <ac:chgData name="Harya Kumuda Koostanto" userId="7f0694ca-cc06-46f4-a508-4a06dbbba4f5" providerId="ADAL" clId="{835B2249-A0C1-480A-AD0C-E7E44B3F6A14}" dt="2022-09-19T02:47:49.903" v="380" actId="478"/>
          <ac:picMkLst>
            <pc:docMk/>
            <pc:sldMk cId="4216620348" sldId="305"/>
            <ac:picMk id="5" creationId="{FDA0C90D-5BEC-C4F3-3BE5-5B0BAF323E15}"/>
          </ac:picMkLst>
        </pc:picChg>
      </pc:sldChg>
      <pc:sldChg chg="addSp delSp modSp add del mod ord">
        <pc:chgData name="Harya Kumuda Koostanto" userId="7f0694ca-cc06-46f4-a508-4a06dbbba4f5" providerId="ADAL" clId="{835B2249-A0C1-480A-AD0C-E7E44B3F6A14}" dt="2022-09-19T11:39:13.728" v="4732" actId="47"/>
        <pc:sldMkLst>
          <pc:docMk/>
          <pc:sldMk cId="276749237" sldId="306"/>
        </pc:sldMkLst>
        <pc:spChg chg="add del mod">
          <ac:chgData name="Harya Kumuda Koostanto" userId="7f0694ca-cc06-46f4-a508-4a06dbbba4f5" providerId="ADAL" clId="{835B2249-A0C1-480A-AD0C-E7E44B3F6A14}" dt="2022-09-19T11:01:14.905" v="4087" actId="478"/>
          <ac:spMkLst>
            <pc:docMk/>
            <pc:sldMk cId="276749237" sldId="306"/>
            <ac:spMk id="2" creationId="{1C4E250A-5CAB-3B2B-3974-CFA2BF51891E}"/>
          </ac:spMkLst>
        </pc:spChg>
        <pc:spChg chg="add del mod">
          <ac:chgData name="Harya Kumuda Koostanto" userId="7f0694ca-cc06-46f4-a508-4a06dbbba4f5" providerId="ADAL" clId="{835B2249-A0C1-480A-AD0C-E7E44B3F6A14}" dt="2022-09-19T11:01:14.905" v="4087" actId="478"/>
          <ac:spMkLst>
            <pc:docMk/>
            <pc:sldMk cId="276749237" sldId="306"/>
            <ac:spMk id="3" creationId="{C89C7735-1462-A331-54A6-2192ACA88AC9}"/>
          </ac:spMkLst>
        </pc:spChg>
        <pc:spChg chg="add del mod">
          <ac:chgData name="Harya Kumuda Koostanto" userId="7f0694ca-cc06-46f4-a508-4a06dbbba4f5" providerId="ADAL" clId="{835B2249-A0C1-480A-AD0C-E7E44B3F6A14}" dt="2022-09-19T03:36:06.043" v="1572" actId="478"/>
          <ac:spMkLst>
            <pc:docMk/>
            <pc:sldMk cId="276749237" sldId="306"/>
            <ac:spMk id="4" creationId="{BAC4ABCD-FFF8-124B-B3FB-5CC80345BEBD}"/>
          </ac:spMkLst>
        </pc:spChg>
        <pc:spChg chg="add del mod">
          <ac:chgData name="Harya Kumuda Koostanto" userId="7f0694ca-cc06-46f4-a508-4a06dbbba4f5" providerId="ADAL" clId="{835B2249-A0C1-480A-AD0C-E7E44B3F6A14}" dt="2022-09-19T11:01:14.905" v="4087" actId="478"/>
          <ac:spMkLst>
            <pc:docMk/>
            <pc:sldMk cId="276749237" sldId="306"/>
            <ac:spMk id="5" creationId="{1E131E5D-DA39-9062-727E-14C5771156CB}"/>
          </ac:spMkLst>
        </pc:spChg>
        <pc:spChg chg="add del mod">
          <ac:chgData name="Harya Kumuda Koostanto" userId="7f0694ca-cc06-46f4-a508-4a06dbbba4f5" providerId="ADAL" clId="{835B2249-A0C1-480A-AD0C-E7E44B3F6A14}" dt="2022-09-19T11:01:14.905" v="4087" actId="478"/>
          <ac:spMkLst>
            <pc:docMk/>
            <pc:sldMk cId="276749237" sldId="306"/>
            <ac:spMk id="6" creationId="{285DDCD9-46B2-2F4D-9F36-F459C8CFB1CA}"/>
          </ac:spMkLst>
        </pc:spChg>
        <pc:spChg chg="add del mod">
          <ac:chgData name="Harya Kumuda Koostanto" userId="7f0694ca-cc06-46f4-a508-4a06dbbba4f5" providerId="ADAL" clId="{835B2249-A0C1-480A-AD0C-E7E44B3F6A14}" dt="2022-09-19T11:01:14.905" v="4087" actId="478"/>
          <ac:spMkLst>
            <pc:docMk/>
            <pc:sldMk cId="276749237" sldId="306"/>
            <ac:spMk id="7" creationId="{99DA22C1-7CE7-3CCF-43DE-DD1D840F2A9C}"/>
          </ac:spMkLst>
        </pc:spChg>
        <pc:spChg chg="add del mod">
          <ac:chgData name="Harya Kumuda Koostanto" userId="7f0694ca-cc06-46f4-a508-4a06dbbba4f5" providerId="ADAL" clId="{835B2249-A0C1-480A-AD0C-E7E44B3F6A14}" dt="2022-09-19T11:01:14.905" v="4087" actId="478"/>
          <ac:spMkLst>
            <pc:docMk/>
            <pc:sldMk cId="276749237" sldId="306"/>
            <ac:spMk id="8" creationId="{EE572599-DDD1-7F02-D847-D849E47B7F1D}"/>
          </ac:spMkLst>
        </pc:spChg>
        <pc:spChg chg="add del mod">
          <ac:chgData name="Harya Kumuda Koostanto" userId="7f0694ca-cc06-46f4-a508-4a06dbbba4f5" providerId="ADAL" clId="{835B2249-A0C1-480A-AD0C-E7E44B3F6A14}" dt="2022-09-19T03:36:55.476" v="1584" actId="478"/>
          <ac:spMkLst>
            <pc:docMk/>
            <pc:sldMk cId="276749237" sldId="306"/>
            <ac:spMk id="11" creationId="{19A6D5FC-3A83-D865-13CC-F6BBB821BFB6}"/>
          </ac:spMkLst>
        </pc:spChg>
        <pc:spChg chg="add del mod">
          <ac:chgData name="Harya Kumuda Koostanto" userId="7f0694ca-cc06-46f4-a508-4a06dbbba4f5" providerId="ADAL" clId="{835B2249-A0C1-480A-AD0C-E7E44B3F6A14}" dt="2022-09-19T11:01:25.006" v="4091"/>
          <ac:spMkLst>
            <pc:docMk/>
            <pc:sldMk cId="276749237" sldId="306"/>
            <ac:spMk id="11" creationId="{2B7E06BA-88DB-24C3-827D-9A343033AB91}"/>
          </ac:spMkLst>
        </pc:spChg>
        <pc:spChg chg="add del mod">
          <ac:chgData name="Harya Kumuda Koostanto" userId="7f0694ca-cc06-46f4-a508-4a06dbbba4f5" providerId="ADAL" clId="{835B2249-A0C1-480A-AD0C-E7E44B3F6A14}" dt="2022-09-19T03:36:57.983" v="1585" actId="478"/>
          <ac:spMkLst>
            <pc:docMk/>
            <pc:sldMk cId="276749237" sldId="306"/>
            <ac:spMk id="12" creationId="{CC23D52A-75A1-1CB0-AE89-ED2183ECF8B8}"/>
          </ac:spMkLst>
        </pc:spChg>
        <pc:spChg chg="add del mod">
          <ac:chgData name="Harya Kumuda Koostanto" userId="7f0694ca-cc06-46f4-a508-4a06dbbba4f5" providerId="ADAL" clId="{835B2249-A0C1-480A-AD0C-E7E44B3F6A14}" dt="2022-09-19T11:01:25.006" v="4091"/>
          <ac:spMkLst>
            <pc:docMk/>
            <pc:sldMk cId="276749237" sldId="306"/>
            <ac:spMk id="12" creationId="{F02759CC-2286-6CE3-1DBD-6A7F0672B84E}"/>
          </ac:spMkLst>
        </pc:spChg>
        <pc:spChg chg="add del mod">
          <ac:chgData name="Harya Kumuda Koostanto" userId="7f0694ca-cc06-46f4-a508-4a06dbbba4f5" providerId="ADAL" clId="{835B2249-A0C1-480A-AD0C-E7E44B3F6A14}" dt="2022-09-19T11:01:25.006" v="4091"/>
          <ac:spMkLst>
            <pc:docMk/>
            <pc:sldMk cId="276749237" sldId="306"/>
            <ac:spMk id="15" creationId="{173EA950-0F12-0BD4-CCD4-71A2DC5837BD}"/>
          </ac:spMkLst>
        </pc:spChg>
        <pc:spChg chg="add del mod">
          <ac:chgData name="Harya Kumuda Koostanto" userId="7f0694ca-cc06-46f4-a508-4a06dbbba4f5" providerId="ADAL" clId="{835B2249-A0C1-480A-AD0C-E7E44B3F6A14}" dt="2022-09-19T11:01:25.006" v="4091"/>
          <ac:spMkLst>
            <pc:docMk/>
            <pc:sldMk cId="276749237" sldId="306"/>
            <ac:spMk id="16" creationId="{52502BD5-DCF7-0087-3104-9D3AAEDD5FC1}"/>
          </ac:spMkLst>
        </pc:spChg>
        <pc:spChg chg="add del mod">
          <ac:chgData name="Harya Kumuda Koostanto" userId="7f0694ca-cc06-46f4-a508-4a06dbbba4f5" providerId="ADAL" clId="{835B2249-A0C1-480A-AD0C-E7E44B3F6A14}" dt="2022-09-19T11:39:03.880" v="4728" actId="21"/>
          <ac:spMkLst>
            <pc:docMk/>
            <pc:sldMk cId="276749237" sldId="306"/>
            <ac:spMk id="20" creationId="{A5706DA0-E5D5-F6AC-2B4E-44B6A87602C4}"/>
          </ac:spMkLst>
        </pc:spChg>
        <pc:spChg chg="add del mod">
          <ac:chgData name="Harya Kumuda Koostanto" userId="7f0694ca-cc06-46f4-a508-4a06dbbba4f5" providerId="ADAL" clId="{835B2249-A0C1-480A-AD0C-E7E44B3F6A14}" dt="2022-09-19T11:39:03.880" v="4728" actId="21"/>
          <ac:spMkLst>
            <pc:docMk/>
            <pc:sldMk cId="276749237" sldId="306"/>
            <ac:spMk id="21" creationId="{A7A060A6-10B9-F35E-C1FE-4D501728B387}"/>
          </ac:spMkLst>
        </pc:spChg>
        <pc:spChg chg="add del mod">
          <ac:chgData name="Harya Kumuda Koostanto" userId="7f0694ca-cc06-46f4-a508-4a06dbbba4f5" providerId="ADAL" clId="{835B2249-A0C1-480A-AD0C-E7E44B3F6A14}" dt="2022-09-19T11:39:03.880" v="4728" actId="21"/>
          <ac:spMkLst>
            <pc:docMk/>
            <pc:sldMk cId="276749237" sldId="306"/>
            <ac:spMk id="22" creationId="{8651548A-B43D-A5E2-0543-7E3E8D04B981}"/>
          </ac:spMkLst>
        </pc:spChg>
        <pc:spChg chg="add del mod">
          <ac:chgData name="Harya Kumuda Koostanto" userId="7f0694ca-cc06-46f4-a508-4a06dbbba4f5" providerId="ADAL" clId="{835B2249-A0C1-480A-AD0C-E7E44B3F6A14}" dt="2022-09-19T11:38:53.544" v="4726" actId="478"/>
          <ac:spMkLst>
            <pc:docMk/>
            <pc:sldMk cId="276749237" sldId="306"/>
            <ac:spMk id="23" creationId="{992E9243-BFE8-CFF5-754F-520A9035E56D}"/>
          </ac:spMkLst>
        </pc:spChg>
        <pc:spChg chg="add del mod">
          <ac:chgData name="Harya Kumuda Koostanto" userId="7f0694ca-cc06-46f4-a508-4a06dbbba4f5" providerId="ADAL" clId="{835B2249-A0C1-480A-AD0C-E7E44B3F6A14}" dt="2022-09-19T11:38:51.484" v="4725" actId="478"/>
          <ac:spMkLst>
            <pc:docMk/>
            <pc:sldMk cId="276749237" sldId="306"/>
            <ac:spMk id="26" creationId="{60BD09C8-7735-8517-6483-49D15DC46ADA}"/>
          </ac:spMkLst>
        </pc:spChg>
        <pc:spChg chg="del">
          <ac:chgData name="Harya Kumuda Koostanto" userId="7f0694ca-cc06-46f4-a508-4a06dbbba4f5" providerId="ADAL" clId="{835B2249-A0C1-480A-AD0C-E7E44B3F6A14}" dt="2022-09-19T03:35:49.929" v="1569" actId="478"/>
          <ac:spMkLst>
            <pc:docMk/>
            <pc:sldMk cId="276749237" sldId="306"/>
            <ac:spMk id="131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3:35:49.929" v="1569" actId="478"/>
          <ac:spMkLst>
            <pc:docMk/>
            <pc:sldMk cId="276749237" sldId="306"/>
            <ac:spMk id="132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3:35:49.929" v="1569" actId="478"/>
          <ac:spMkLst>
            <pc:docMk/>
            <pc:sldMk cId="276749237" sldId="306"/>
            <ac:spMk id="141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3:35:49.929" v="1569" actId="478"/>
          <ac:spMkLst>
            <pc:docMk/>
            <pc:sldMk cId="276749237" sldId="306"/>
            <ac:spMk id="142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3:35:49.929" v="1569" actId="478"/>
          <ac:spMkLst>
            <pc:docMk/>
            <pc:sldMk cId="276749237" sldId="306"/>
            <ac:spMk id="143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3:35:49.929" v="1569" actId="478"/>
          <ac:spMkLst>
            <pc:docMk/>
            <pc:sldMk cId="276749237" sldId="306"/>
            <ac:spMk id="144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11:01:14.905" v="4087" actId="478"/>
          <ac:spMkLst>
            <pc:docMk/>
            <pc:sldMk cId="276749237" sldId="306"/>
            <ac:spMk id="145" creationId="{00000000-0000-0000-0000-000000000000}"/>
          </ac:spMkLst>
        </pc:spChg>
        <pc:grpChg chg="del">
          <ac:chgData name="Harya Kumuda Koostanto" userId="7f0694ca-cc06-46f4-a508-4a06dbbba4f5" providerId="ADAL" clId="{835B2249-A0C1-480A-AD0C-E7E44B3F6A14}" dt="2022-09-19T03:35:49.929" v="1569" actId="478"/>
          <ac:grpSpMkLst>
            <pc:docMk/>
            <pc:sldMk cId="276749237" sldId="306"/>
            <ac:grpSpMk id="133" creationId="{00000000-0000-0000-0000-000000000000}"/>
          </ac:grpSpMkLst>
        </pc:grpChg>
        <pc:grpChg chg="del">
          <ac:chgData name="Harya Kumuda Koostanto" userId="7f0694ca-cc06-46f4-a508-4a06dbbba4f5" providerId="ADAL" clId="{835B2249-A0C1-480A-AD0C-E7E44B3F6A14}" dt="2022-09-19T03:35:49.929" v="1569" actId="478"/>
          <ac:grpSpMkLst>
            <pc:docMk/>
            <pc:sldMk cId="276749237" sldId="306"/>
            <ac:grpSpMk id="136" creationId="{00000000-0000-0000-0000-000000000000}"/>
          </ac:grpSpMkLst>
        </pc:grpChg>
        <pc:picChg chg="add del mod modCrop">
          <ac:chgData name="Harya Kumuda Koostanto" userId="7f0694ca-cc06-46f4-a508-4a06dbbba4f5" providerId="ADAL" clId="{835B2249-A0C1-480A-AD0C-E7E44B3F6A14}" dt="2022-09-19T11:39:03.880" v="4728" actId="21"/>
          <ac:picMkLst>
            <pc:docMk/>
            <pc:sldMk cId="276749237" sldId="306"/>
            <ac:picMk id="3" creationId="{BBB91230-EFB8-FC35-8B95-7BB889D4CA19}"/>
          </ac:picMkLst>
        </pc:picChg>
        <pc:picChg chg="add del mod">
          <ac:chgData name="Harya Kumuda Koostanto" userId="7f0694ca-cc06-46f4-a508-4a06dbbba4f5" providerId="ADAL" clId="{835B2249-A0C1-480A-AD0C-E7E44B3F6A14}" dt="2022-09-19T11:39:03.880" v="4728" actId="21"/>
          <ac:picMkLst>
            <pc:docMk/>
            <pc:sldMk cId="276749237" sldId="306"/>
            <ac:picMk id="5" creationId="{9593B5F6-C2E8-83AD-2A19-D8D15796A627}"/>
          </ac:picMkLst>
        </pc:picChg>
        <pc:picChg chg="add del mod">
          <ac:chgData name="Harya Kumuda Koostanto" userId="7f0694ca-cc06-46f4-a508-4a06dbbba4f5" providerId="ADAL" clId="{835B2249-A0C1-480A-AD0C-E7E44B3F6A14}" dt="2022-09-19T11:01:14.905" v="4087" actId="478"/>
          <ac:picMkLst>
            <pc:docMk/>
            <pc:sldMk cId="276749237" sldId="306"/>
            <ac:picMk id="13" creationId="{A39778F3-EF52-CC3F-64AE-0704DD815BB9}"/>
          </ac:picMkLst>
        </pc:picChg>
        <pc:picChg chg="add del mod">
          <ac:chgData name="Harya Kumuda Koostanto" userId="7f0694ca-cc06-46f4-a508-4a06dbbba4f5" providerId="ADAL" clId="{835B2249-A0C1-480A-AD0C-E7E44B3F6A14}" dt="2022-09-19T11:01:14.905" v="4087" actId="478"/>
          <ac:picMkLst>
            <pc:docMk/>
            <pc:sldMk cId="276749237" sldId="306"/>
            <ac:picMk id="14" creationId="{07BE04AF-CA58-D708-9ACB-3BADFFEE1610}"/>
          </ac:picMkLst>
        </pc:picChg>
        <pc:picChg chg="add del mod">
          <ac:chgData name="Harya Kumuda Koostanto" userId="7f0694ca-cc06-46f4-a508-4a06dbbba4f5" providerId="ADAL" clId="{835B2249-A0C1-480A-AD0C-E7E44B3F6A14}" dt="2022-09-19T11:01:25.006" v="4091"/>
          <ac:picMkLst>
            <pc:docMk/>
            <pc:sldMk cId="276749237" sldId="306"/>
            <ac:picMk id="17" creationId="{326F5D59-0885-C223-C8B7-D6B426A7AF51}"/>
          </ac:picMkLst>
        </pc:picChg>
        <pc:picChg chg="add del mod">
          <ac:chgData name="Harya Kumuda Koostanto" userId="7f0694ca-cc06-46f4-a508-4a06dbbba4f5" providerId="ADAL" clId="{835B2249-A0C1-480A-AD0C-E7E44B3F6A14}" dt="2022-09-19T11:01:25.006" v="4091"/>
          <ac:picMkLst>
            <pc:docMk/>
            <pc:sldMk cId="276749237" sldId="306"/>
            <ac:picMk id="18" creationId="{29DA2B87-A4B1-296B-B9E2-6085DF491FB2}"/>
          </ac:picMkLst>
        </pc:picChg>
        <pc:picChg chg="add del mod">
          <ac:chgData name="Harya Kumuda Koostanto" userId="7f0694ca-cc06-46f4-a508-4a06dbbba4f5" providerId="ADAL" clId="{835B2249-A0C1-480A-AD0C-E7E44B3F6A14}" dt="2022-09-19T11:01:33.684" v="4095"/>
          <ac:picMkLst>
            <pc:docMk/>
            <pc:sldMk cId="276749237" sldId="306"/>
            <ac:picMk id="19" creationId="{0E8E2BF2-BE27-6EF9-87B6-E279B4B293AD}"/>
          </ac:picMkLst>
        </pc:picChg>
        <pc:picChg chg="add del mod">
          <ac:chgData name="Harya Kumuda Koostanto" userId="7f0694ca-cc06-46f4-a508-4a06dbbba4f5" providerId="ADAL" clId="{835B2249-A0C1-480A-AD0C-E7E44B3F6A14}" dt="2022-09-19T11:32:20.560" v="4695" actId="478"/>
          <ac:picMkLst>
            <pc:docMk/>
            <pc:sldMk cId="276749237" sldId="306"/>
            <ac:picMk id="24" creationId="{A12EE963-D078-DAF9-9555-D8E1F011F4A2}"/>
          </ac:picMkLst>
        </pc:picChg>
        <pc:picChg chg="add del mod">
          <ac:chgData name="Harya Kumuda Koostanto" userId="7f0694ca-cc06-46f4-a508-4a06dbbba4f5" providerId="ADAL" clId="{835B2249-A0C1-480A-AD0C-E7E44B3F6A14}" dt="2022-09-19T11:32:21.090" v="4696" actId="478"/>
          <ac:picMkLst>
            <pc:docMk/>
            <pc:sldMk cId="276749237" sldId="306"/>
            <ac:picMk id="25" creationId="{C98D191F-99EC-509D-B8D0-6D10938A1A33}"/>
          </ac:picMkLst>
        </pc:picChg>
        <pc:cxnChg chg="add del mod">
          <ac:chgData name="Harya Kumuda Koostanto" userId="7f0694ca-cc06-46f4-a508-4a06dbbba4f5" providerId="ADAL" clId="{835B2249-A0C1-480A-AD0C-E7E44B3F6A14}" dt="2022-09-19T11:01:14.905" v="4087" actId="478"/>
          <ac:cxnSpMkLst>
            <pc:docMk/>
            <pc:sldMk cId="276749237" sldId="306"/>
            <ac:cxnSpMk id="9" creationId="{3CD60835-9F2C-C45B-FC14-207FA9FD1500}"/>
          </ac:cxnSpMkLst>
        </pc:cxnChg>
        <pc:cxnChg chg="add del mod">
          <ac:chgData name="Harya Kumuda Koostanto" userId="7f0694ca-cc06-46f4-a508-4a06dbbba4f5" providerId="ADAL" clId="{835B2249-A0C1-480A-AD0C-E7E44B3F6A14}" dt="2022-09-19T11:01:14.905" v="4087" actId="478"/>
          <ac:cxnSpMkLst>
            <pc:docMk/>
            <pc:sldMk cId="276749237" sldId="306"/>
            <ac:cxnSpMk id="10" creationId="{48D2C76B-FE9A-6A9F-C0CE-E65FD8B6E015}"/>
          </ac:cxnSpMkLst>
        </pc:cxnChg>
      </pc:sldChg>
      <pc:sldChg chg="addSp delSp modSp add mod ord">
        <pc:chgData name="Harya Kumuda Koostanto" userId="7f0694ca-cc06-46f4-a508-4a06dbbba4f5" providerId="ADAL" clId="{835B2249-A0C1-480A-AD0C-E7E44B3F6A14}" dt="2022-09-19T06:24:44.595" v="3915" actId="20577"/>
        <pc:sldMkLst>
          <pc:docMk/>
          <pc:sldMk cId="3627935884" sldId="307"/>
        </pc:sldMkLst>
        <pc:spChg chg="add mod">
          <ac:chgData name="Harya Kumuda Koostanto" userId="7f0694ca-cc06-46f4-a508-4a06dbbba4f5" providerId="ADAL" clId="{835B2249-A0C1-480A-AD0C-E7E44B3F6A14}" dt="2022-09-19T04:28:08.362" v="1928" actId="122"/>
          <ac:spMkLst>
            <pc:docMk/>
            <pc:sldMk cId="3627935884" sldId="307"/>
            <ac:spMk id="2" creationId="{D2F98EB2-660A-C3D8-D2AB-08B7F3B0937E}"/>
          </ac:spMkLst>
        </pc:spChg>
        <pc:spChg chg="add mod">
          <ac:chgData name="Harya Kumuda Koostanto" userId="7f0694ca-cc06-46f4-a508-4a06dbbba4f5" providerId="ADAL" clId="{835B2249-A0C1-480A-AD0C-E7E44B3F6A14}" dt="2022-09-19T05:11:17.916" v="3021" actId="403"/>
          <ac:spMkLst>
            <pc:docMk/>
            <pc:sldMk cId="3627935884" sldId="307"/>
            <ac:spMk id="3" creationId="{BC7A264C-00FF-6487-1D0A-1D9906AFBF5D}"/>
          </ac:spMkLst>
        </pc:spChg>
        <pc:spChg chg="add mod">
          <ac:chgData name="Harya Kumuda Koostanto" userId="7f0694ca-cc06-46f4-a508-4a06dbbba4f5" providerId="ADAL" clId="{835B2249-A0C1-480A-AD0C-E7E44B3F6A14}" dt="2022-09-19T04:27:50.898" v="1923"/>
          <ac:spMkLst>
            <pc:docMk/>
            <pc:sldMk cId="3627935884" sldId="307"/>
            <ac:spMk id="4" creationId="{EC11CD1D-8EE3-8904-58DC-E20C52E8E732}"/>
          </ac:spMkLst>
        </pc:spChg>
        <pc:spChg chg="add mod">
          <ac:chgData name="Harya Kumuda Koostanto" userId="7f0694ca-cc06-46f4-a508-4a06dbbba4f5" providerId="ADAL" clId="{835B2249-A0C1-480A-AD0C-E7E44B3F6A14}" dt="2022-09-19T05:11:03.979" v="3018" actId="1076"/>
          <ac:spMkLst>
            <pc:docMk/>
            <pc:sldMk cId="3627935884" sldId="307"/>
            <ac:spMk id="9" creationId="{32C5D173-646B-82B2-689C-138F95967E63}"/>
          </ac:spMkLst>
        </pc:spChg>
        <pc:spChg chg="add mod">
          <ac:chgData name="Harya Kumuda Koostanto" userId="7f0694ca-cc06-46f4-a508-4a06dbbba4f5" providerId="ADAL" clId="{835B2249-A0C1-480A-AD0C-E7E44B3F6A14}" dt="2022-09-19T05:11:01.242" v="3017" actId="1076"/>
          <ac:spMkLst>
            <pc:docMk/>
            <pc:sldMk cId="3627935884" sldId="307"/>
            <ac:spMk id="11" creationId="{F9E4BB7A-11E3-9ACE-E90B-78A4A2611809}"/>
          </ac:spMkLst>
        </pc:spChg>
        <pc:spChg chg="add mod">
          <ac:chgData name="Harya Kumuda Koostanto" userId="7f0694ca-cc06-46f4-a508-4a06dbbba4f5" providerId="ADAL" clId="{835B2249-A0C1-480A-AD0C-E7E44B3F6A14}" dt="2022-09-19T05:10:55.694" v="3015" actId="14100"/>
          <ac:spMkLst>
            <pc:docMk/>
            <pc:sldMk cId="3627935884" sldId="307"/>
            <ac:spMk id="13" creationId="{C7C7B97C-AB93-06B0-A9EA-BD82206DB632}"/>
          </ac:spMkLst>
        </pc:spChg>
        <pc:spChg chg="add mod">
          <ac:chgData name="Harya Kumuda Koostanto" userId="7f0694ca-cc06-46f4-a508-4a06dbbba4f5" providerId="ADAL" clId="{835B2249-A0C1-480A-AD0C-E7E44B3F6A14}" dt="2022-09-19T05:11:13.766" v="3019" actId="1076"/>
          <ac:spMkLst>
            <pc:docMk/>
            <pc:sldMk cId="3627935884" sldId="307"/>
            <ac:spMk id="15" creationId="{1C92931F-8DDB-89B3-E673-547D1E65B99E}"/>
          </ac:spMkLst>
        </pc:spChg>
        <pc:spChg chg="add mod">
          <ac:chgData name="Harya Kumuda Koostanto" userId="7f0694ca-cc06-46f4-a508-4a06dbbba4f5" providerId="ADAL" clId="{835B2249-A0C1-480A-AD0C-E7E44B3F6A14}" dt="2022-09-19T06:24:44.595" v="3915" actId="20577"/>
          <ac:spMkLst>
            <pc:docMk/>
            <pc:sldMk cId="3627935884" sldId="307"/>
            <ac:spMk id="17" creationId="{660DE984-0A29-22B7-DE03-35A4B01C4836}"/>
          </ac:spMkLst>
        </pc:spChg>
        <pc:spChg chg="del">
          <ac:chgData name="Harya Kumuda Koostanto" userId="7f0694ca-cc06-46f4-a508-4a06dbbba4f5" providerId="ADAL" clId="{835B2249-A0C1-480A-AD0C-E7E44B3F6A14}" dt="2022-09-19T04:27:42.744" v="1921" actId="478"/>
          <ac:spMkLst>
            <pc:docMk/>
            <pc:sldMk cId="3627935884" sldId="307"/>
            <ac:spMk id="222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4:27:42.744" v="1921" actId="478"/>
          <ac:spMkLst>
            <pc:docMk/>
            <pc:sldMk cId="3627935884" sldId="307"/>
            <ac:spMk id="223" creationId="{00000000-0000-0000-0000-000000000000}"/>
          </ac:spMkLst>
        </pc:spChg>
        <pc:spChg chg="del">
          <ac:chgData name="Harya Kumuda Koostanto" userId="7f0694ca-cc06-46f4-a508-4a06dbbba4f5" providerId="ADAL" clId="{835B2249-A0C1-480A-AD0C-E7E44B3F6A14}" dt="2022-09-19T04:27:42.744" v="1921" actId="478"/>
          <ac:spMkLst>
            <pc:docMk/>
            <pc:sldMk cId="3627935884" sldId="307"/>
            <ac:spMk id="224" creationId="{00000000-0000-0000-0000-000000000000}"/>
          </ac:spMkLst>
        </pc:spChg>
        <pc:picChg chg="add mod">
          <ac:chgData name="Harya Kumuda Koostanto" userId="7f0694ca-cc06-46f4-a508-4a06dbbba4f5" providerId="ADAL" clId="{835B2249-A0C1-480A-AD0C-E7E44B3F6A14}" dt="2022-09-19T04:32:32.244" v="2130" actId="1076"/>
          <ac:picMkLst>
            <pc:docMk/>
            <pc:sldMk cId="3627935884" sldId="307"/>
            <ac:picMk id="5" creationId="{D922F1F6-17D6-B92D-DD75-9F11C11F1A4E}"/>
          </ac:picMkLst>
        </pc:picChg>
        <pc:picChg chg="add mod">
          <ac:chgData name="Harya Kumuda Koostanto" userId="7f0694ca-cc06-46f4-a508-4a06dbbba4f5" providerId="ADAL" clId="{835B2249-A0C1-480A-AD0C-E7E44B3F6A14}" dt="2022-09-19T04:32:33.889" v="2131" actId="1076"/>
          <ac:picMkLst>
            <pc:docMk/>
            <pc:sldMk cId="3627935884" sldId="307"/>
            <ac:picMk id="6" creationId="{8178FBF2-E424-A750-21E5-EC8658341BA4}"/>
          </ac:picMkLst>
        </pc:picChg>
        <pc:picChg chg="add mod">
          <ac:chgData name="Harya Kumuda Koostanto" userId="7f0694ca-cc06-46f4-a508-4a06dbbba4f5" providerId="ADAL" clId="{835B2249-A0C1-480A-AD0C-E7E44B3F6A14}" dt="2022-09-19T05:10:57.346" v="3016" actId="1076"/>
          <ac:picMkLst>
            <pc:docMk/>
            <pc:sldMk cId="3627935884" sldId="307"/>
            <ac:picMk id="7" creationId="{25BB5E1D-0F22-0400-054D-3A256A607E87}"/>
          </ac:picMkLst>
        </pc:picChg>
        <pc:picChg chg="add mod">
          <ac:chgData name="Harya Kumuda Koostanto" userId="7f0694ca-cc06-46f4-a508-4a06dbbba4f5" providerId="ADAL" clId="{835B2249-A0C1-480A-AD0C-E7E44B3F6A14}" dt="2022-09-19T04:32:21.386" v="2129" actId="1076"/>
          <ac:picMkLst>
            <pc:docMk/>
            <pc:sldMk cId="3627935884" sldId="307"/>
            <ac:picMk id="8" creationId="{D0BF2230-35BA-0A4E-E228-DA14841EAE62}"/>
          </ac:picMkLst>
        </pc:picChg>
        <pc:picChg chg="add mod">
          <ac:chgData name="Harya Kumuda Koostanto" userId="7f0694ca-cc06-46f4-a508-4a06dbbba4f5" providerId="ADAL" clId="{835B2249-A0C1-480A-AD0C-E7E44B3F6A14}" dt="2022-09-19T04:31:53.366" v="2119" actId="571"/>
          <ac:picMkLst>
            <pc:docMk/>
            <pc:sldMk cId="3627935884" sldId="307"/>
            <ac:picMk id="16" creationId="{CA6CA4E5-39CF-9461-5677-B5C1066FCA1C}"/>
          </ac:picMkLst>
        </pc:picChg>
      </pc:sldChg>
      <pc:sldChg chg="addSp delSp modSp add del mod">
        <pc:chgData name="Harya Kumuda Koostanto" userId="7f0694ca-cc06-46f4-a508-4a06dbbba4f5" providerId="ADAL" clId="{835B2249-A0C1-480A-AD0C-E7E44B3F6A14}" dt="2022-09-19T11:02:02.156" v="4104" actId="47"/>
        <pc:sldMkLst>
          <pc:docMk/>
          <pc:sldMk cId="449752488" sldId="308"/>
        </pc:sldMkLst>
        <pc:picChg chg="del">
          <ac:chgData name="Harya Kumuda Koostanto" userId="7f0694ca-cc06-46f4-a508-4a06dbbba4f5" providerId="ADAL" clId="{835B2249-A0C1-480A-AD0C-E7E44B3F6A14}" dt="2022-09-19T10:53:55.362" v="4040" actId="478"/>
          <ac:picMkLst>
            <pc:docMk/>
            <pc:sldMk cId="449752488" sldId="308"/>
            <ac:picMk id="3" creationId="{BB25522D-36A7-0C65-CB1C-641CF5536C69}"/>
          </ac:picMkLst>
        </pc:picChg>
        <pc:picChg chg="add del mod">
          <ac:chgData name="Harya Kumuda Koostanto" userId="7f0694ca-cc06-46f4-a508-4a06dbbba4f5" providerId="ADAL" clId="{835B2249-A0C1-480A-AD0C-E7E44B3F6A14}" dt="2022-09-19T10:56:24.013" v="4050" actId="478"/>
          <ac:picMkLst>
            <pc:docMk/>
            <pc:sldMk cId="449752488" sldId="308"/>
            <ac:picMk id="4" creationId="{6B8E4268-00B8-7CAF-E518-34FD17FE6615}"/>
          </ac:picMkLst>
        </pc:picChg>
        <pc:picChg chg="add del mod">
          <ac:chgData name="Harya Kumuda Koostanto" userId="7f0694ca-cc06-46f4-a508-4a06dbbba4f5" providerId="ADAL" clId="{835B2249-A0C1-480A-AD0C-E7E44B3F6A14}" dt="2022-09-19T10:57:19.791" v="4076" actId="478"/>
          <ac:picMkLst>
            <pc:docMk/>
            <pc:sldMk cId="449752488" sldId="308"/>
            <ac:picMk id="7" creationId="{72D3523B-77F2-07AE-A170-964544982404}"/>
          </ac:picMkLst>
        </pc:picChg>
        <pc:picChg chg="add mod">
          <ac:chgData name="Harya Kumuda Koostanto" userId="7f0694ca-cc06-46f4-a508-4a06dbbba4f5" providerId="ADAL" clId="{835B2249-A0C1-480A-AD0C-E7E44B3F6A14}" dt="2022-09-19T10:57:27.922" v="4082" actId="1076"/>
          <ac:picMkLst>
            <pc:docMk/>
            <pc:sldMk cId="449752488" sldId="308"/>
            <ac:picMk id="9" creationId="{B9A5BDE7-44CD-40EF-9238-20610151E898}"/>
          </ac:picMkLst>
        </pc:picChg>
        <pc:picChg chg="add del">
          <ac:chgData name="Harya Kumuda Koostanto" userId="7f0694ca-cc06-46f4-a508-4a06dbbba4f5" providerId="ADAL" clId="{835B2249-A0C1-480A-AD0C-E7E44B3F6A14}" dt="2022-09-19T10:57:14.688" v="4069" actId="22"/>
          <ac:picMkLst>
            <pc:docMk/>
            <pc:sldMk cId="449752488" sldId="308"/>
            <ac:picMk id="11" creationId="{70561F88-538A-2D38-CCF6-D60B8C744C39}"/>
          </ac:picMkLst>
        </pc:picChg>
        <pc:picChg chg="add del mod">
          <ac:chgData name="Harya Kumuda Koostanto" userId="7f0694ca-cc06-46f4-a508-4a06dbbba4f5" providerId="ADAL" clId="{835B2249-A0C1-480A-AD0C-E7E44B3F6A14}" dt="2022-09-19T10:57:14.027" v="4066" actId="22"/>
          <ac:picMkLst>
            <pc:docMk/>
            <pc:sldMk cId="449752488" sldId="308"/>
            <ac:picMk id="13" creationId="{9A0D25B8-2DF2-144F-067A-237A9524D7A8}"/>
          </ac:picMkLst>
        </pc:picChg>
        <pc:picChg chg="add mod">
          <ac:chgData name="Harya Kumuda Koostanto" userId="7f0694ca-cc06-46f4-a508-4a06dbbba4f5" providerId="ADAL" clId="{835B2249-A0C1-480A-AD0C-E7E44B3F6A14}" dt="2022-09-19T10:57:30.931" v="4083" actId="1076"/>
          <ac:picMkLst>
            <pc:docMk/>
            <pc:sldMk cId="449752488" sldId="308"/>
            <ac:picMk id="15" creationId="{471FCC2D-696C-AD1E-A9E7-7EFCF00DD7F8}"/>
          </ac:picMkLst>
        </pc:picChg>
      </pc:sldChg>
      <pc:sldChg chg="modSp add mod">
        <pc:chgData name="Harya Kumuda Koostanto" userId="7f0694ca-cc06-46f4-a508-4a06dbbba4f5" providerId="ADAL" clId="{835B2249-A0C1-480A-AD0C-E7E44B3F6A14}" dt="2022-09-19T11:44:54.025" v="5180" actId="20577"/>
        <pc:sldMkLst>
          <pc:docMk/>
          <pc:sldMk cId="1514764168" sldId="309"/>
        </pc:sldMkLst>
        <pc:spChg chg="mod">
          <ac:chgData name="Harya Kumuda Koostanto" userId="7f0694ca-cc06-46f4-a508-4a06dbbba4f5" providerId="ADAL" clId="{835B2249-A0C1-480A-AD0C-E7E44B3F6A14}" dt="2022-09-19T11:44:54.025" v="5180" actId="20577"/>
          <ac:spMkLst>
            <pc:docMk/>
            <pc:sldMk cId="1514764168" sldId="309"/>
            <ac:spMk id="2" creationId="{1C4E250A-5CAB-3B2B-3974-CFA2BF51891E}"/>
          </ac:spMkLst>
        </pc:spChg>
      </pc:sldChg>
      <pc:sldChg chg="add">
        <pc:chgData name="Harya Kumuda Koostanto" userId="7f0694ca-cc06-46f4-a508-4a06dbbba4f5" providerId="ADAL" clId="{835B2249-A0C1-480A-AD0C-E7E44B3F6A14}" dt="2022-09-19T11:39:00.160" v="4727" actId="2890"/>
        <pc:sldMkLst>
          <pc:docMk/>
          <pc:sldMk cId="2722970994" sldId="310"/>
        </pc:sldMkLst>
      </pc:sldChg>
      <pc:sldMasterChg chg="delSldLayout">
        <pc:chgData name="Harya Kumuda Koostanto" userId="7f0694ca-cc06-46f4-a508-4a06dbbba4f5" providerId="ADAL" clId="{835B2249-A0C1-480A-AD0C-E7E44B3F6A14}" dt="2022-09-19T06:35:18.920" v="3990" actId="47"/>
        <pc:sldMasterMkLst>
          <pc:docMk/>
          <pc:sldMasterMk cId="0" sldId="2147483659"/>
        </pc:sldMasterMkLst>
        <pc:sldLayoutChg chg="del">
          <pc:chgData name="Harya Kumuda Koostanto" userId="7f0694ca-cc06-46f4-a508-4a06dbbba4f5" providerId="ADAL" clId="{835B2249-A0C1-480A-AD0C-E7E44B3F6A14}" dt="2022-09-19T05:16:12.158" v="3335" actId="47"/>
          <pc:sldLayoutMkLst>
            <pc:docMk/>
            <pc:sldMasterMk cId="0" sldId="2147483659"/>
            <pc:sldLayoutMk cId="0" sldId="2147483648"/>
          </pc:sldLayoutMkLst>
        </pc:sldLayoutChg>
        <pc:sldLayoutChg chg="del">
          <pc:chgData name="Harya Kumuda Koostanto" userId="7f0694ca-cc06-46f4-a508-4a06dbbba4f5" providerId="ADAL" clId="{835B2249-A0C1-480A-AD0C-E7E44B3F6A14}" dt="2022-09-19T06:35:18.920" v="3990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Harya Kumuda Koostanto" userId="7f0694ca-cc06-46f4-a508-4a06dbbba4f5" providerId="ADAL" clId="{835B2249-A0C1-480A-AD0C-E7E44B3F6A14}" dt="2022-09-19T06:35:18.920" v="3990" actId="47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Harya Kumuda Koostanto" userId="7f0694ca-cc06-46f4-a508-4a06dbbba4f5" providerId="ADAL" clId="{835B2249-A0C1-480A-AD0C-E7E44B3F6A14}" dt="2022-09-19T06:35:18.920" v="3990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Harya Kumuda Koostanto" userId="7f0694ca-cc06-46f4-a508-4a06dbbba4f5" providerId="ADAL" clId="{835B2249-A0C1-480A-AD0C-E7E44B3F6A14}" dt="2022-09-19T06:35:18.920" v="3990" actId="47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Harya Kumuda Koostanto" userId="7f0694ca-cc06-46f4-a508-4a06dbbba4f5" providerId="ADAL" clId="{835B2249-A0C1-480A-AD0C-E7E44B3F6A14}" dt="2022-09-19T06:35:18.920" v="3990" actId="47"/>
          <pc:sldLayoutMkLst>
            <pc:docMk/>
            <pc:sldMasterMk cId="0" sldId="2147483659"/>
            <pc:sldLayoutMk cId="0" sldId="2147483655"/>
          </pc:sldLayoutMkLst>
        </pc:sldLayoutChg>
      </pc:sldMasterChg>
    </pc:docChg>
  </pc:docChgLst>
  <pc:docChgLst>
    <pc:chgData name="Harya Kumuda Koostanto" userId="7f0694ca-cc06-46f4-a508-4a06dbbba4f5" providerId="ADAL" clId="{46B22638-4329-4835-8CA4-57FC6F20FE2A}"/>
    <pc:docChg chg="undo custSel addSld delSld modSld sldOrd">
      <pc:chgData name="Harya Kumuda Koostanto" userId="7f0694ca-cc06-46f4-a508-4a06dbbba4f5" providerId="ADAL" clId="{46B22638-4329-4835-8CA4-57FC6F20FE2A}" dt="2022-09-17T04:05:16.168" v="3859" actId="47"/>
      <pc:docMkLst>
        <pc:docMk/>
      </pc:docMkLst>
      <pc:sldChg chg="addSp modSp mod">
        <pc:chgData name="Harya Kumuda Koostanto" userId="7f0694ca-cc06-46f4-a508-4a06dbbba4f5" providerId="ADAL" clId="{46B22638-4329-4835-8CA4-57FC6F20FE2A}" dt="2022-09-16T12:06:25.931" v="31" actId="1076"/>
        <pc:sldMkLst>
          <pc:docMk/>
          <pc:sldMk cId="0" sldId="256"/>
        </pc:sldMkLst>
        <pc:spChg chg="add mod">
          <ac:chgData name="Harya Kumuda Koostanto" userId="7f0694ca-cc06-46f4-a508-4a06dbbba4f5" providerId="ADAL" clId="{46B22638-4329-4835-8CA4-57FC6F20FE2A}" dt="2022-09-16T12:06:25.931" v="31" actId="1076"/>
          <ac:spMkLst>
            <pc:docMk/>
            <pc:sldMk cId="0" sldId="256"/>
            <ac:spMk id="2" creationId="{2276BB75-CDDD-E8BB-196A-1E61E865AD51}"/>
          </ac:spMkLst>
        </pc:spChg>
        <pc:spChg chg="mod">
          <ac:chgData name="Harya Kumuda Koostanto" userId="7f0694ca-cc06-46f4-a508-4a06dbbba4f5" providerId="ADAL" clId="{46B22638-4329-4835-8CA4-57FC6F20FE2A}" dt="2022-09-16T12:04:48.631" v="2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mod modNotes">
        <pc:chgData name="Harya Kumuda Koostanto" userId="7f0694ca-cc06-46f4-a508-4a06dbbba4f5" providerId="ADAL" clId="{46B22638-4329-4835-8CA4-57FC6F20FE2A}" dt="2022-09-17T02:47:24.894" v="1253" actId="20577"/>
        <pc:sldMkLst>
          <pc:docMk/>
          <pc:sldMk cId="0" sldId="257"/>
        </pc:sldMkLst>
        <pc:spChg chg="add del mod">
          <ac:chgData name="Harya Kumuda Koostanto" userId="7f0694ca-cc06-46f4-a508-4a06dbbba4f5" providerId="ADAL" clId="{46B22638-4329-4835-8CA4-57FC6F20FE2A}" dt="2022-09-17T02:35:50.601" v="683" actId="478"/>
          <ac:spMkLst>
            <pc:docMk/>
            <pc:sldMk cId="0" sldId="257"/>
            <ac:spMk id="3" creationId="{F95E5369-4070-3D28-0B0F-C41750857832}"/>
          </ac:spMkLst>
        </pc:spChg>
        <pc:spChg chg="mod">
          <ac:chgData name="Harya Kumuda Koostanto" userId="7f0694ca-cc06-46f4-a508-4a06dbbba4f5" providerId="ADAL" clId="{46B22638-4329-4835-8CA4-57FC6F20FE2A}" dt="2022-09-17T02:35:04.480" v="541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7:19.444" v="1230" actId="2057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7:24.894" v="1253" actId="20577"/>
          <ac:spMkLst>
            <pc:docMk/>
            <pc:sldMk cId="0" sldId="257"/>
            <ac:spMk id="93" creationId="{00000000-0000-0000-0000-000000000000}"/>
          </ac:spMkLst>
        </pc:spChg>
        <pc:spChg chg="del">
          <ac:chgData name="Harya Kumuda Koostanto" userId="7f0694ca-cc06-46f4-a508-4a06dbbba4f5" providerId="ADAL" clId="{46B22638-4329-4835-8CA4-57FC6F20FE2A}" dt="2022-09-17T02:35:47.269" v="682" actId="478"/>
          <ac:spMkLst>
            <pc:docMk/>
            <pc:sldMk cId="0" sldId="257"/>
            <ac:spMk id="94" creationId="{00000000-0000-0000-0000-000000000000}"/>
          </ac:spMkLst>
        </pc:spChg>
      </pc:sldChg>
      <pc:sldChg chg="modNotes">
        <pc:chgData name="Harya Kumuda Koostanto" userId="7f0694ca-cc06-46f4-a508-4a06dbbba4f5" providerId="ADAL" clId="{46B22638-4329-4835-8CA4-57FC6F20FE2A}" dt="2022-09-17T02:16:54.986" v="34"/>
        <pc:sldMkLst>
          <pc:docMk/>
          <pc:sldMk cId="0" sldId="258"/>
        </pc:sldMkLst>
      </pc:sldChg>
      <pc:sldChg chg="modNotes">
        <pc:chgData name="Harya Kumuda Koostanto" userId="7f0694ca-cc06-46f4-a508-4a06dbbba4f5" providerId="ADAL" clId="{46B22638-4329-4835-8CA4-57FC6F20FE2A}" dt="2022-09-17T02:16:54.986" v="34"/>
        <pc:sldMkLst>
          <pc:docMk/>
          <pc:sldMk cId="0" sldId="259"/>
        </pc:sldMkLst>
      </pc:sldChg>
      <pc:sldChg chg="modNotes">
        <pc:chgData name="Harya Kumuda Koostanto" userId="7f0694ca-cc06-46f4-a508-4a06dbbba4f5" providerId="ADAL" clId="{46B22638-4329-4835-8CA4-57FC6F20FE2A}" dt="2022-09-17T02:16:54.986" v="34"/>
        <pc:sldMkLst>
          <pc:docMk/>
          <pc:sldMk cId="0" sldId="261"/>
        </pc:sldMkLst>
      </pc:sldChg>
      <pc:sldChg chg="ord modNotes">
        <pc:chgData name="Harya Kumuda Koostanto" userId="7f0694ca-cc06-46f4-a508-4a06dbbba4f5" providerId="ADAL" clId="{46B22638-4329-4835-8CA4-57FC6F20FE2A}" dt="2022-09-17T02:34:41.018" v="528"/>
        <pc:sldMkLst>
          <pc:docMk/>
          <pc:sldMk cId="0" sldId="262"/>
        </pc:sldMkLst>
      </pc:sldChg>
      <pc:sldChg chg="ord">
        <pc:chgData name="Harya Kumuda Koostanto" userId="7f0694ca-cc06-46f4-a508-4a06dbbba4f5" providerId="ADAL" clId="{46B22638-4329-4835-8CA4-57FC6F20FE2A}" dt="2022-09-17T02:38:53.186" v="685"/>
        <pc:sldMkLst>
          <pc:docMk/>
          <pc:sldMk cId="0" sldId="274"/>
        </pc:sldMkLst>
      </pc:sldChg>
      <pc:sldChg chg="modSp mod ord">
        <pc:chgData name="Harya Kumuda Koostanto" userId="7f0694ca-cc06-46f4-a508-4a06dbbba4f5" providerId="ADAL" clId="{46B22638-4329-4835-8CA4-57FC6F20FE2A}" dt="2022-09-17T02:46:26.159" v="1178" actId="20577"/>
        <pc:sldMkLst>
          <pc:docMk/>
          <pc:sldMk cId="0" sldId="283"/>
        </pc:sldMkLst>
        <pc:spChg chg="mod">
          <ac:chgData name="Harya Kumuda Koostanto" userId="7f0694ca-cc06-46f4-a508-4a06dbbba4f5" providerId="ADAL" clId="{46B22638-4329-4835-8CA4-57FC6F20FE2A}" dt="2022-09-17T02:44:05.439" v="856" actId="20577"/>
          <ac:spMkLst>
            <pc:docMk/>
            <pc:sldMk cId="0" sldId="283"/>
            <ac:spMk id="429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4:31.355" v="935" actId="20577"/>
          <ac:spMkLst>
            <pc:docMk/>
            <pc:sldMk cId="0" sldId="283"/>
            <ac:spMk id="45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5:54.630" v="1130" actId="20577"/>
          <ac:spMkLst>
            <pc:docMk/>
            <pc:sldMk cId="0" sldId="283"/>
            <ac:spMk id="452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6:17.743" v="1145" actId="20577"/>
          <ac:spMkLst>
            <pc:docMk/>
            <pc:sldMk cId="0" sldId="283"/>
            <ac:spMk id="453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4:56.999" v="1054" actId="20577"/>
          <ac:spMkLst>
            <pc:docMk/>
            <pc:sldMk cId="0" sldId="283"/>
            <ac:spMk id="454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5:25.407" v="1110" actId="20577"/>
          <ac:spMkLst>
            <pc:docMk/>
            <pc:sldMk cId="0" sldId="283"/>
            <ac:spMk id="455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6:26.159" v="1178" actId="20577"/>
          <ac:spMkLst>
            <pc:docMk/>
            <pc:sldMk cId="0" sldId="283"/>
            <ac:spMk id="456" creationId="{00000000-0000-0000-0000-000000000000}"/>
          </ac:spMkLst>
        </pc:spChg>
      </pc:sldChg>
      <pc:sldChg chg="modSp add mod ord">
        <pc:chgData name="Harya Kumuda Koostanto" userId="7f0694ca-cc06-46f4-a508-4a06dbbba4f5" providerId="ADAL" clId="{46B22638-4329-4835-8CA4-57FC6F20FE2A}" dt="2022-09-17T02:30:54.767" v="458" actId="20577"/>
        <pc:sldMkLst>
          <pc:docMk/>
          <pc:sldMk cId="2404964589" sldId="295"/>
        </pc:sldMkLst>
        <pc:spChg chg="mod">
          <ac:chgData name="Harya Kumuda Koostanto" userId="7f0694ca-cc06-46f4-a508-4a06dbbba4f5" providerId="ADAL" clId="{46B22638-4329-4835-8CA4-57FC6F20FE2A}" dt="2022-09-17T02:17:13.549" v="51" actId="1076"/>
          <ac:spMkLst>
            <pc:docMk/>
            <pc:sldMk cId="2404964589" sldId="295"/>
            <ac:spMk id="13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30:54.767" v="458" actId="20577"/>
          <ac:spMkLst>
            <pc:docMk/>
            <pc:sldMk cId="2404964589" sldId="295"/>
            <ac:spMk id="132" creationId="{00000000-0000-0000-0000-000000000000}"/>
          </ac:spMkLst>
        </pc:spChg>
      </pc:sldChg>
      <pc:sldChg chg="new del">
        <pc:chgData name="Harya Kumuda Koostanto" userId="7f0694ca-cc06-46f4-a508-4a06dbbba4f5" providerId="ADAL" clId="{46B22638-4329-4835-8CA4-57FC6F20FE2A}" dt="2022-09-17T02:31:54.383" v="460" actId="680"/>
        <pc:sldMkLst>
          <pc:docMk/>
          <pc:sldMk cId="896121502" sldId="296"/>
        </pc:sldMkLst>
      </pc:sldChg>
      <pc:sldChg chg="add">
        <pc:chgData name="Harya Kumuda Koostanto" userId="7f0694ca-cc06-46f4-a508-4a06dbbba4f5" providerId="ADAL" clId="{46B22638-4329-4835-8CA4-57FC6F20FE2A}" dt="2022-09-17T02:31:59.136" v="461" actId="2890"/>
        <pc:sldMkLst>
          <pc:docMk/>
          <pc:sldMk cId="2609190172" sldId="296"/>
        </pc:sldMkLst>
      </pc:sldChg>
      <pc:sldChg chg="addSp delSp modSp add mod ord">
        <pc:chgData name="Harya Kumuda Koostanto" userId="7f0694ca-cc06-46f4-a508-4a06dbbba4f5" providerId="ADAL" clId="{46B22638-4329-4835-8CA4-57FC6F20FE2A}" dt="2022-09-17T02:34:10.209" v="526" actId="207"/>
        <pc:sldMkLst>
          <pc:docMk/>
          <pc:sldMk cId="149559785" sldId="297"/>
        </pc:sldMkLst>
        <pc:spChg chg="mod">
          <ac:chgData name="Harya Kumuda Koostanto" userId="7f0694ca-cc06-46f4-a508-4a06dbbba4f5" providerId="ADAL" clId="{46B22638-4329-4835-8CA4-57FC6F20FE2A}" dt="2022-09-17T02:32:50.087" v="517" actId="20577"/>
          <ac:spMkLst>
            <pc:docMk/>
            <pc:sldMk cId="149559785" sldId="297"/>
            <ac:spMk id="329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34:10.209" v="526" actId="207"/>
          <ac:spMkLst>
            <pc:docMk/>
            <pc:sldMk cId="149559785" sldId="297"/>
            <ac:spMk id="331" creationId="{00000000-0000-0000-0000-000000000000}"/>
          </ac:spMkLst>
        </pc:spChg>
        <pc:grpChg chg="del">
          <ac:chgData name="Harya Kumuda Koostanto" userId="7f0694ca-cc06-46f4-a508-4a06dbbba4f5" providerId="ADAL" clId="{46B22638-4329-4835-8CA4-57FC6F20FE2A}" dt="2022-09-17T02:33:32.930" v="519" actId="478"/>
          <ac:grpSpMkLst>
            <pc:docMk/>
            <pc:sldMk cId="149559785" sldId="297"/>
            <ac:grpSpMk id="332" creationId="{00000000-0000-0000-0000-000000000000}"/>
          </ac:grpSpMkLst>
        </pc:grpChg>
        <pc:picChg chg="add mod">
          <ac:chgData name="Harya Kumuda Koostanto" userId="7f0694ca-cc06-46f4-a508-4a06dbbba4f5" providerId="ADAL" clId="{46B22638-4329-4835-8CA4-57FC6F20FE2A}" dt="2022-09-17T02:33:40.472" v="522" actId="14100"/>
          <ac:picMkLst>
            <pc:docMk/>
            <pc:sldMk cId="149559785" sldId="297"/>
            <ac:picMk id="1026" creationId="{0E8E2C88-BED4-354C-5508-A5986FF58BFD}"/>
          </ac:picMkLst>
        </pc:picChg>
      </pc:sldChg>
      <pc:sldChg chg="modSp add del mod">
        <pc:chgData name="Harya Kumuda Koostanto" userId="7f0694ca-cc06-46f4-a508-4a06dbbba4f5" providerId="ADAL" clId="{46B22638-4329-4835-8CA4-57FC6F20FE2A}" dt="2022-09-17T02:43:44.725" v="844" actId="47"/>
        <pc:sldMkLst>
          <pc:docMk/>
          <pc:sldMk cId="2528439581" sldId="298"/>
        </pc:sldMkLst>
        <pc:spChg chg="mod">
          <ac:chgData name="Harya Kumuda Koostanto" userId="7f0694ca-cc06-46f4-a508-4a06dbbba4f5" providerId="ADAL" clId="{46B22638-4329-4835-8CA4-57FC6F20FE2A}" dt="2022-09-17T02:39:21.121" v="695" actId="20577"/>
          <ac:spMkLst>
            <pc:docMk/>
            <pc:sldMk cId="2528439581" sldId="298"/>
            <ac:spMk id="9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2:43:08.922" v="843" actId="20577"/>
          <ac:spMkLst>
            <pc:docMk/>
            <pc:sldMk cId="2528439581" sldId="298"/>
            <ac:spMk id="93" creationId="{00000000-0000-0000-0000-000000000000}"/>
          </ac:spMkLst>
        </pc:spChg>
      </pc:sldChg>
      <pc:sldChg chg="add">
        <pc:chgData name="Harya Kumuda Koostanto" userId="7f0694ca-cc06-46f4-a508-4a06dbbba4f5" providerId="ADAL" clId="{46B22638-4329-4835-8CA4-57FC6F20FE2A}" dt="2022-09-17T02:43:51.230" v="845" actId="2890"/>
        <pc:sldMkLst>
          <pc:docMk/>
          <pc:sldMk cId="3936892808" sldId="298"/>
        </pc:sldMkLst>
      </pc:sldChg>
      <pc:sldChg chg="addSp delSp modSp add mod">
        <pc:chgData name="Harya Kumuda Koostanto" userId="7f0694ca-cc06-46f4-a508-4a06dbbba4f5" providerId="ADAL" clId="{46B22638-4329-4835-8CA4-57FC6F20FE2A}" dt="2022-09-17T03:07:32.062" v="1709" actId="1076"/>
        <pc:sldMkLst>
          <pc:docMk/>
          <pc:sldMk cId="956985372" sldId="299"/>
        </pc:sldMkLst>
        <pc:spChg chg="add mod ord">
          <ac:chgData name="Harya Kumuda Koostanto" userId="7f0694ca-cc06-46f4-a508-4a06dbbba4f5" providerId="ADAL" clId="{46B22638-4329-4835-8CA4-57FC6F20FE2A}" dt="2022-09-17T03:07:28.448" v="1708" actId="1076"/>
          <ac:spMkLst>
            <pc:docMk/>
            <pc:sldMk cId="956985372" sldId="299"/>
            <ac:spMk id="3" creationId="{27C16972-D009-5FC0-F61D-194F0FB36672}"/>
          </ac:spMkLst>
        </pc:spChg>
        <pc:spChg chg="add del mod">
          <ac:chgData name="Harya Kumuda Koostanto" userId="7f0694ca-cc06-46f4-a508-4a06dbbba4f5" providerId="ADAL" clId="{46B22638-4329-4835-8CA4-57FC6F20FE2A}" dt="2022-09-17T02:58:42.409" v="1362" actId="478"/>
          <ac:spMkLst>
            <pc:docMk/>
            <pc:sldMk cId="956985372" sldId="299"/>
            <ac:spMk id="4" creationId="{E04C6990-EB13-C693-35C5-51E7F18C4DCE}"/>
          </ac:spMkLst>
        </pc:spChg>
        <pc:spChg chg="add mod ord">
          <ac:chgData name="Harya Kumuda Koostanto" userId="7f0694ca-cc06-46f4-a508-4a06dbbba4f5" providerId="ADAL" clId="{46B22638-4329-4835-8CA4-57FC6F20FE2A}" dt="2022-09-17T03:07:32.062" v="1709" actId="1076"/>
          <ac:spMkLst>
            <pc:docMk/>
            <pc:sldMk cId="956985372" sldId="299"/>
            <ac:spMk id="5" creationId="{D195714A-81D8-CFBA-CE97-342C301ACC01}"/>
          </ac:spMkLst>
        </pc:spChg>
        <pc:spChg chg="add mod">
          <ac:chgData name="Harya Kumuda Koostanto" userId="7f0694ca-cc06-46f4-a508-4a06dbbba4f5" providerId="ADAL" clId="{46B22638-4329-4835-8CA4-57FC6F20FE2A}" dt="2022-09-17T03:07:28.448" v="1708" actId="1076"/>
          <ac:spMkLst>
            <pc:docMk/>
            <pc:sldMk cId="956985372" sldId="299"/>
            <ac:spMk id="7" creationId="{3080A1F2-6686-D8BE-2C1C-B594088E0CE3}"/>
          </ac:spMkLst>
        </pc:spChg>
        <pc:spChg chg="add mod ord">
          <ac:chgData name="Harya Kumuda Koostanto" userId="7f0694ca-cc06-46f4-a508-4a06dbbba4f5" providerId="ADAL" clId="{46B22638-4329-4835-8CA4-57FC6F20FE2A}" dt="2022-09-17T03:07:28.448" v="1708" actId="1076"/>
          <ac:spMkLst>
            <pc:docMk/>
            <pc:sldMk cId="956985372" sldId="299"/>
            <ac:spMk id="8" creationId="{34ED75D4-1BB7-A517-E5AF-BEBD7EB7A37F}"/>
          </ac:spMkLst>
        </pc:spChg>
        <pc:spChg chg="add mod ord">
          <ac:chgData name="Harya Kumuda Koostanto" userId="7f0694ca-cc06-46f4-a508-4a06dbbba4f5" providerId="ADAL" clId="{46B22638-4329-4835-8CA4-57FC6F20FE2A}" dt="2022-09-17T03:07:28.448" v="1708" actId="1076"/>
          <ac:spMkLst>
            <pc:docMk/>
            <pc:sldMk cId="956985372" sldId="299"/>
            <ac:spMk id="9" creationId="{873BA3C9-B11B-D028-BD66-4B61245E9B98}"/>
          </ac:spMkLst>
        </pc:spChg>
        <pc:spChg chg="add mod ord">
          <ac:chgData name="Harya Kumuda Koostanto" userId="7f0694ca-cc06-46f4-a508-4a06dbbba4f5" providerId="ADAL" clId="{46B22638-4329-4835-8CA4-57FC6F20FE2A}" dt="2022-09-17T03:07:32.062" v="1709" actId="1076"/>
          <ac:spMkLst>
            <pc:docMk/>
            <pc:sldMk cId="956985372" sldId="299"/>
            <ac:spMk id="10" creationId="{72AA1ABA-1665-1BFF-F319-9C61D52F87C9}"/>
          </ac:spMkLst>
        </pc:spChg>
        <pc:spChg chg="add mod ord">
          <ac:chgData name="Harya Kumuda Koostanto" userId="7f0694ca-cc06-46f4-a508-4a06dbbba4f5" providerId="ADAL" clId="{46B22638-4329-4835-8CA4-57FC6F20FE2A}" dt="2022-09-17T03:07:32.062" v="1709" actId="1076"/>
          <ac:spMkLst>
            <pc:docMk/>
            <pc:sldMk cId="956985372" sldId="299"/>
            <ac:spMk id="11" creationId="{2CEF0591-14E9-0DD5-89F5-9BD0E2C3A784}"/>
          </ac:spMkLst>
        </pc:spChg>
        <pc:spChg chg="add mod">
          <ac:chgData name="Harya Kumuda Koostanto" userId="7f0694ca-cc06-46f4-a508-4a06dbbba4f5" providerId="ADAL" clId="{46B22638-4329-4835-8CA4-57FC6F20FE2A}" dt="2022-09-17T03:07:32.062" v="1709" actId="1076"/>
          <ac:spMkLst>
            <pc:docMk/>
            <pc:sldMk cId="956985372" sldId="299"/>
            <ac:spMk id="18" creationId="{77B29492-CE81-A26D-1AF5-CE7046A637BC}"/>
          </ac:spMkLst>
        </pc:spChg>
        <pc:spChg chg="add mod">
          <ac:chgData name="Harya Kumuda Koostanto" userId="7f0694ca-cc06-46f4-a508-4a06dbbba4f5" providerId="ADAL" clId="{46B22638-4329-4835-8CA4-57FC6F20FE2A}" dt="2022-09-17T03:07:28.448" v="1708" actId="1076"/>
          <ac:spMkLst>
            <pc:docMk/>
            <pc:sldMk cId="956985372" sldId="299"/>
            <ac:spMk id="19" creationId="{FF5C9AA1-CB6D-9592-50A1-93572640A6D1}"/>
          </ac:spMkLst>
        </pc:spChg>
        <pc:spChg chg="add mod">
          <ac:chgData name="Harya Kumuda Koostanto" userId="7f0694ca-cc06-46f4-a508-4a06dbbba4f5" providerId="ADAL" clId="{46B22638-4329-4835-8CA4-57FC6F20FE2A}" dt="2022-09-17T03:07:32.062" v="1709" actId="1076"/>
          <ac:spMkLst>
            <pc:docMk/>
            <pc:sldMk cId="956985372" sldId="299"/>
            <ac:spMk id="20" creationId="{445C75F8-76C8-A450-7D1C-336F1A116F7A}"/>
          </ac:spMkLst>
        </pc:spChg>
        <pc:spChg chg="add mod">
          <ac:chgData name="Harya Kumuda Koostanto" userId="7f0694ca-cc06-46f4-a508-4a06dbbba4f5" providerId="ADAL" clId="{46B22638-4329-4835-8CA4-57FC6F20FE2A}" dt="2022-09-17T03:07:28.448" v="1708" actId="1076"/>
          <ac:spMkLst>
            <pc:docMk/>
            <pc:sldMk cId="956985372" sldId="299"/>
            <ac:spMk id="21" creationId="{959CC13C-EC29-7D56-49FA-F1C63B2E42EB}"/>
          </ac:spMkLst>
        </pc:spChg>
        <pc:spChg chg="add mod">
          <ac:chgData name="Harya Kumuda Koostanto" userId="7f0694ca-cc06-46f4-a508-4a06dbbba4f5" providerId="ADAL" clId="{46B22638-4329-4835-8CA4-57FC6F20FE2A}" dt="2022-09-17T03:07:32.062" v="1709" actId="1076"/>
          <ac:spMkLst>
            <pc:docMk/>
            <pc:sldMk cId="956985372" sldId="299"/>
            <ac:spMk id="22" creationId="{6994B7D2-8721-7C87-1E30-756D545CBBCD}"/>
          </ac:spMkLst>
        </pc:spChg>
        <pc:spChg chg="mod">
          <ac:chgData name="Harya Kumuda Koostanto" userId="7f0694ca-cc06-46f4-a508-4a06dbbba4f5" providerId="ADAL" clId="{46B22638-4329-4835-8CA4-57FC6F20FE2A}" dt="2022-09-17T02:59:49.132" v="1376" actId="14100"/>
          <ac:spMkLst>
            <pc:docMk/>
            <pc:sldMk cId="956985372" sldId="299"/>
            <ac:spMk id="56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3:07:28.448" v="1708" actId="1076"/>
          <ac:spMkLst>
            <pc:docMk/>
            <pc:sldMk cId="956985372" sldId="299"/>
            <ac:spMk id="564" creationId="{00000000-0000-0000-0000-000000000000}"/>
          </ac:spMkLst>
        </pc:spChg>
        <pc:spChg chg="del">
          <ac:chgData name="Harya Kumuda Koostanto" userId="7f0694ca-cc06-46f4-a508-4a06dbbba4f5" providerId="ADAL" clId="{46B22638-4329-4835-8CA4-57FC6F20FE2A}" dt="2022-09-17T02:59:54.301" v="1378" actId="478"/>
          <ac:spMkLst>
            <pc:docMk/>
            <pc:sldMk cId="956985372" sldId="299"/>
            <ac:spMk id="566" creationId="{00000000-0000-0000-0000-000000000000}"/>
          </ac:spMkLst>
        </pc:spChg>
        <pc:spChg chg="del">
          <ac:chgData name="Harya Kumuda Koostanto" userId="7f0694ca-cc06-46f4-a508-4a06dbbba4f5" providerId="ADAL" clId="{46B22638-4329-4835-8CA4-57FC6F20FE2A}" dt="2022-09-17T02:59:55.624" v="1379" actId="478"/>
          <ac:spMkLst>
            <pc:docMk/>
            <pc:sldMk cId="956985372" sldId="299"/>
            <ac:spMk id="568" creationId="{00000000-0000-0000-0000-000000000000}"/>
          </ac:spMkLst>
        </pc:spChg>
        <pc:spChg chg="del">
          <ac:chgData name="Harya Kumuda Koostanto" userId="7f0694ca-cc06-46f4-a508-4a06dbbba4f5" providerId="ADAL" clId="{46B22638-4329-4835-8CA4-57FC6F20FE2A}" dt="2022-09-17T02:59:55.624" v="1379" actId="478"/>
          <ac:spMkLst>
            <pc:docMk/>
            <pc:sldMk cId="956985372" sldId="299"/>
            <ac:spMk id="570" creationId="{00000000-0000-0000-0000-000000000000}"/>
          </ac:spMkLst>
        </pc:spChg>
        <pc:grpChg chg="add mod">
          <ac:chgData name="Harya Kumuda Koostanto" userId="7f0694ca-cc06-46f4-a508-4a06dbbba4f5" providerId="ADAL" clId="{46B22638-4329-4835-8CA4-57FC6F20FE2A}" dt="2022-09-17T03:07:32.062" v="1709" actId="1076"/>
          <ac:grpSpMkLst>
            <pc:docMk/>
            <pc:sldMk cId="956985372" sldId="299"/>
            <ac:grpSpMk id="12" creationId="{DB3C158A-3BFC-A8CE-5BAB-5975170D1DC2}"/>
          </ac:grpSpMkLst>
        </pc:grpChg>
        <pc:grpChg chg="add mod">
          <ac:chgData name="Harya Kumuda Koostanto" userId="7f0694ca-cc06-46f4-a508-4a06dbbba4f5" providerId="ADAL" clId="{46B22638-4329-4835-8CA4-57FC6F20FE2A}" dt="2022-09-17T03:07:28.448" v="1708" actId="1076"/>
          <ac:grpSpMkLst>
            <pc:docMk/>
            <pc:sldMk cId="956985372" sldId="299"/>
            <ac:grpSpMk id="13" creationId="{10C53BBC-A958-2D43-7649-15846F06683C}"/>
          </ac:grpSpMkLst>
        </pc:grpChg>
        <pc:grpChg chg="add mod">
          <ac:chgData name="Harya Kumuda Koostanto" userId="7f0694ca-cc06-46f4-a508-4a06dbbba4f5" providerId="ADAL" clId="{46B22638-4329-4835-8CA4-57FC6F20FE2A}" dt="2022-09-17T03:07:32.062" v="1709" actId="1076"/>
          <ac:grpSpMkLst>
            <pc:docMk/>
            <pc:sldMk cId="956985372" sldId="299"/>
            <ac:grpSpMk id="14" creationId="{9E3B8A28-5B8E-1033-3EAC-B84A5205675C}"/>
          </ac:grpSpMkLst>
        </pc:grpChg>
        <pc:grpChg chg="add mod">
          <ac:chgData name="Harya Kumuda Koostanto" userId="7f0694ca-cc06-46f4-a508-4a06dbbba4f5" providerId="ADAL" clId="{46B22638-4329-4835-8CA4-57FC6F20FE2A}" dt="2022-09-17T03:07:28.448" v="1708" actId="1076"/>
          <ac:grpSpMkLst>
            <pc:docMk/>
            <pc:sldMk cId="956985372" sldId="299"/>
            <ac:grpSpMk id="15" creationId="{C6DE8234-1F81-FBD0-88BC-467140B06695}"/>
          </ac:grpSpMkLst>
        </pc:grpChg>
        <pc:grpChg chg="add mod">
          <ac:chgData name="Harya Kumuda Koostanto" userId="7f0694ca-cc06-46f4-a508-4a06dbbba4f5" providerId="ADAL" clId="{46B22638-4329-4835-8CA4-57FC6F20FE2A}" dt="2022-09-17T03:07:28.448" v="1708" actId="1076"/>
          <ac:grpSpMkLst>
            <pc:docMk/>
            <pc:sldMk cId="956985372" sldId="299"/>
            <ac:grpSpMk id="16" creationId="{196C441A-8602-D768-6A85-8DF947378CA5}"/>
          </ac:grpSpMkLst>
        </pc:grpChg>
        <pc:grpChg chg="add mod">
          <ac:chgData name="Harya Kumuda Koostanto" userId="7f0694ca-cc06-46f4-a508-4a06dbbba4f5" providerId="ADAL" clId="{46B22638-4329-4835-8CA4-57FC6F20FE2A}" dt="2022-09-17T03:07:32.062" v="1709" actId="1076"/>
          <ac:grpSpMkLst>
            <pc:docMk/>
            <pc:sldMk cId="956985372" sldId="299"/>
            <ac:grpSpMk id="17" creationId="{F48C91AF-D0A9-B9F3-B9DC-4767C82A9C1D}"/>
          </ac:grpSpMkLst>
        </pc:grpChg>
        <pc:grpChg chg="add mod">
          <ac:chgData name="Harya Kumuda Koostanto" userId="7f0694ca-cc06-46f4-a508-4a06dbbba4f5" providerId="ADAL" clId="{46B22638-4329-4835-8CA4-57FC6F20FE2A}" dt="2022-09-17T03:07:32.062" v="1709" actId="1076"/>
          <ac:grpSpMkLst>
            <pc:docMk/>
            <pc:sldMk cId="956985372" sldId="299"/>
            <ac:grpSpMk id="23" creationId="{523C1992-3395-0842-B99D-A18CE2EE856A}"/>
          </ac:grpSpMkLst>
        </pc:grpChg>
        <pc:grpChg chg="add mod">
          <ac:chgData name="Harya Kumuda Koostanto" userId="7f0694ca-cc06-46f4-a508-4a06dbbba4f5" providerId="ADAL" clId="{46B22638-4329-4835-8CA4-57FC6F20FE2A}" dt="2022-09-17T03:07:28.448" v="1708" actId="1076"/>
          <ac:grpSpMkLst>
            <pc:docMk/>
            <pc:sldMk cId="956985372" sldId="299"/>
            <ac:grpSpMk id="24" creationId="{183A6F89-BBC6-1B80-7796-BC4946FD5E0E}"/>
          </ac:grpSpMkLst>
        </pc:grpChg>
        <pc:grpChg chg="add mod">
          <ac:chgData name="Harya Kumuda Koostanto" userId="7f0694ca-cc06-46f4-a508-4a06dbbba4f5" providerId="ADAL" clId="{46B22638-4329-4835-8CA4-57FC6F20FE2A}" dt="2022-09-17T03:07:32.062" v="1709" actId="1076"/>
          <ac:grpSpMkLst>
            <pc:docMk/>
            <pc:sldMk cId="956985372" sldId="299"/>
            <ac:grpSpMk id="25" creationId="{239DF4C4-F02A-3BD4-DB97-F66DA61D80C8}"/>
          </ac:grpSpMkLst>
        </pc:grpChg>
        <pc:grpChg chg="add mod">
          <ac:chgData name="Harya Kumuda Koostanto" userId="7f0694ca-cc06-46f4-a508-4a06dbbba4f5" providerId="ADAL" clId="{46B22638-4329-4835-8CA4-57FC6F20FE2A}" dt="2022-09-17T03:07:28.448" v="1708" actId="1076"/>
          <ac:grpSpMkLst>
            <pc:docMk/>
            <pc:sldMk cId="956985372" sldId="299"/>
            <ac:grpSpMk id="26" creationId="{4943D91E-8178-F185-D6A2-2B180720C8B0}"/>
          </ac:grpSpMkLst>
        </pc:grpChg>
        <pc:grpChg chg="add mod">
          <ac:chgData name="Harya Kumuda Koostanto" userId="7f0694ca-cc06-46f4-a508-4a06dbbba4f5" providerId="ADAL" clId="{46B22638-4329-4835-8CA4-57FC6F20FE2A}" dt="2022-09-17T03:07:32.062" v="1709" actId="1076"/>
          <ac:grpSpMkLst>
            <pc:docMk/>
            <pc:sldMk cId="956985372" sldId="299"/>
            <ac:grpSpMk id="27" creationId="{405CF99A-1943-B298-12E5-35EB7F0C312D}"/>
          </ac:grpSpMkLst>
        </pc:grpChg>
        <pc:grpChg chg="add mod">
          <ac:chgData name="Harya Kumuda Koostanto" userId="7f0694ca-cc06-46f4-a508-4a06dbbba4f5" providerId="ADAL" clId="{46B22638-4329-4835-8CA4-57FC6F20FE2A}" dt="2022-09-17T03:07:28.448" v="1708" actId="1076"/>
          <ac:grpSpMkLst>
            <pc:docMk/>
            <pc:sldMk cId="956985372" sldId="299"/>
            <ac:grpSpMk id="28" creationId="{5BBAF241-2A60-9446-058B-66C381798DDD}"/>
          </ac:grpSpMkLst>
        </pc:grpChg>
        <pc:picChg chg="add mod">
          <ac:chgData name="Harya Kumuda Koostanto" userId="7f0694ca-cc06-46f4-a508-4a06dbbba4f5" providerId="ADAL" clId="{46B22638-4329-4835-8CA4-57FC6F20FE2A}" dt="2022-09-17T03:07:28.448" v="1708" actId="1076"/>
          <ac:picMkLst>
            <pc:docMk/>
            <pc:sldMk cId="956985372" sldId="299"/>
            <ac:picMk id="2" creationId="{40085166-76C6-73E0-7C72-DFC58E6A3E3C}"/>
          </ac:picMkLst>
        </pc:picChg>
        <pc:picChg chg="del">
          <ac:chgData name="Harya Kumuda Koostanto" userId="7f0694ca-cc06-46f4-a508-4a06dbbba4f5" providerId="ADAL" clId="{46B22638-4329-4835-8CA4-57FC6F20FE2A}" dt="2022-09-17T02:48:19.678" v="1260" actId="478"/>
          <ac:picMkLst>
            <pc:docMk/>
            <pc:sldMk cId="956985372" sldId="299"/>
            <ac:picMk id="563" creationId="{00000000-0000-0000-0000-000000000000}"/>
          </ac:picMkLst>
        </pc:picChg>
        <pc:picChg chg="del">
          <ac:chgData name="Harya Kumuda Koostanto" userId="7f0694ca-cc06-46f4-a508-4a06dbbba4f5" providerId="ADAL" clId="{46B22638-4329-4835-8CA4-57FC6F20FE2A}" dt="2022-09-17T02:48:20.101" v="1261" actId="478"/>
          <ac:picMkLst>
            <pc:docMk/>
            <pc:sldMk cId="956985372" sldId="299"/>
            <ac:picMk id="565" creationId="{00000000-0000-0000-0000-000000000000}"/>
          </ac:picMkLst>
        </pc:picChg>
        <pc:picChg chg="del">
          <ac:chgData name="Harya Kumuda Koostanto" userId="7f0694ca-cc06-46f4-a508-4a06dbbba4f5" providerId="ADAL" clId="{46B22638-4329-4835-8CA4-57FC6F20FE2A}" dt="2022-09-17T02:48:20.502" v="1262" actId="478"/>
          <ac:picMkLst>
            <pc:docMk/>
            <pc:sldMk cId="956985372" sldId="299"/>
            <ac:picMk id="567" creationId="{00000000-0000-0000-0000-000000000000}"/>
          </ac:picMkLst>
        </pc:picChg>
        <pc:picChg chg="del">
          <ac:chgData name="Harya Kumuda Koostanto" userId="7f0694ca-cc06-46f4-a508-4a06dbbba4f5" providerId="ADAL" clId="{46B22638-4329-4835-8CA4-57FC6F20FE2A}" dt="2022-09-17T02:48:20.890" v="1263" actId="478"/>
          <ac:picMkLst>
            <pc:docMk/>
            <pc:sldMk cId="956985372" sldId="299"/>
            <ac:picMk id="569" creationId="{00000000-0000-0000-0000-000000000000}"/>
          </ac:picMkLst>
        </pc:picChg>
        <pc:picChg chg="add mod">
          <ac:chgData name="Harya Kumuda Koostanto" userId="7f0694ca-cc06-46f4-a508-4a06dbbba4f5" providerId="ADAL" clId="{46B22638-4329-4835-8CA4-57FC6F20FE2A}" dt="2022-09-17T03:07:32.062" v="1709" actId="1076"/>
          <ac:picMkLst>
            <pc:docMk/>
            <pc:sldMk cId="956985372" sldId="299"/>
            <ac:picMk id="2050" creationId="{14B87D16-1687-1B88-ACFA-4A4845B25301}"/>
          </ac:picMkLst>
        </pc:picChg>
        <pc:picChg chg="add del mod">
          <ac:chgData name="Harya Kumuda Koostanto" userId="7f0694ca-cc06-46f4-a508-4a06dbbba4f5" providerId="ADAL" clId="{46B22638-4329-4835-8CA4-57FC6F20FE2A}" dt="2022-09-17T02:56:07.338" v="1324" actId="478"/>
          <ac:picMkLst>
            <pc:docMk/>
            <pc:sldMk cId="956985372" sldId="299"/>
            <ac:picMk id="2052" creationId="{11953571-5A38-D288-47F0-926D11E2BD9A}"/>
          </ac:picMkLst>
        </pc:picChg>
        <pc:picChg chg="add mod">
          <ac:chgData name="Harya Kumuda Koostanto" userId="7f0694ca-cc06-46f4-a508-4a06dbbba4f5" providerId="ADAL" clId="{46B22638-4329-4835-8CA4-57FC6F20FE2A}" dt="2022-09-17T03:07:28.448" v="1708" actId="1076"/>
          <ac:picMkLst>
            <pc:docMk/>
            <pc:sldMk cId="956985372" sldId="299"/>
            <ac:picMk id="2054" creationId="{673D8B54-CD79-9240-5E76-5E1783CBF863}"/>
          </ac:picMkLst>
        </pc:picChg>
        <pc:picChg chg="add mod">
          <ac:chgData name="Harya Kumuda Koostanto" userId="7f0694ca-cc06-46f4-a508-4a06dbbba4f5" providerId="ADAL" clId="{46B22638-4329-4835-8CA4-57FC6F20FE2A}" dt="2022-09-17T03:07:32.062" v="1709" actId="1076"/>
          <ac:picMkLst>
            <pc:docMk/>
            <pc:sldMk cId="956985372" sldId="299"/>
            <ac:picMk id="2056" creationId="{6791D7A0-D610-A384-9DD7-9DB8C6649E4C}"/>
          </ac:picMkLst>
        </pc:picChg>
        <pc:picChg chg="add mod">
          <ac:chgData name="Harya Kumuda Koostanto" userId="7f0694ca-cc06-46f4-a508-4a06dbbba4f5" providerId="ADAL" clId="{46B22638-4329-4835-8CA4-57FC6F20FE2A}" dt="2022-09-17T03:07:32.062" v="1709" actId="1076"/>
          <ac:picMkLst>
            <pc:docMk/>
            <pc:sldMk cId="956985372" sldId="299"/>
            <ac:picMk id="2058" creationId="{9709CD01-786C-0ED9-ABE7-C7D67B5121B2}"/>
          </ac:picMkLst>
        </pc:picChg>
      </pc:sldChg>
      <pc:sldChg chg="addSp delSp modSp add mod ord">
        <pc:chgData name="Harya Kumuda Koostanto" userId="7f0694ca-cc06-46f4-a508-4a06dbbba4f5" providerId="ADAL" clId="{46B22638-4329-4835-8CA4-57FC6F20FE2A}" dt="2022-09-17T03:23:34.906" v="2419" actId="478"/>
        <pc:sldMkLst>
          <pc:docMk/>
          <pc:sldMk cId="1014002664" sldId="300"/>
        </pc:sldMkLst>
        <pc:spChg chg="add del mod">
          <ac:chgData name="Harya Kumuda Koostanto" userId="7f0694ca-cc06-46f4-a508-4a06dbbba4f5" providerId="ADAL" clId="{46B22638-4329-4835-8CA4-57FC6F20FE2A}" dt="2022-09-17T03:23:34.906" v="2419" actId="478"/>
          <ac:spMkLst>
            <pc:docMk/>
            <pc:sldMk cId="1014002664" sldId="300"/>
            <ac:spMk id="3" creationId="{8D933D41-ECB0-C32E-9B3F-D16BF251C3FF}"/>
          </ac:spMkLst>
        </pc:spChg>
        <pc:spChg chg="mod">
          <ac:chgData name="Harya Kumuda Koostanto" userId="7f0694ca-cc06-46f4-a508-4a06dbbba4f5" providerId="ADAL" clId="{46B22638-4329-4835-8CA4-57FC6F20FE2A}" dt="2022-09-17T03:20:36.261" v="1720" actId="20577"/>
          <ac:spMkLst>
            <pc:docMk/>
            <pc:sldMk cId="1014002664" sldId="300"/>
            <ac:spMk id="91" creationId="{00000000-0000-0000-0000-000000000000}"/>
          </ac:spMkLst>
        </pc:spChg>
        <pc:spChg chg="del">
          <ac:chgData name="Harya Kumuda Koostanto" userId="7f0694ca-cc06-46f4-a508-4a06dbbba4f5" providerId="ADAL" clId="{46B22638-4329-4835-8CA4-57FC6F20FE2A}" dt="2022-09-17T03:23:32.710" v="2418" actId="478"/>
          <ac:spMkLst>
            <pc:docMk/>
            <pc:sldMk cId="1014002664" sldId="300"/>
            <ac:spMk id="92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3:23:28.180" v="2417" actId="14100"/>
          <ac:spMkLst>
            <pc:docMk/>
            <pc:sldMk cId="1014002664" sldId="300"/>
            <ac:spMk id="93" creationId="{00000000-0000-0000-0000-000000000000}"/>
          </ac:spMkLst>
        </pc:spChg>
      </pc:sldChg>
      <pc:sldChg chg="modSp add mod">
        <pc:chgData name="Harya Kumuda Koostanto" userId="7f0694ca-cc06-46f4-a508-4a06dbbba4f5" providerId="ADAL" clId="{46B22638-4329-4835-8CA4-57FC6F20FE2A}" dt="2022-09-17T03:39:03.439" v="2705" actId="20577"/>
        <pc:sldMkLst>
          <pc:docMk/>
          <pc:sldMk cId="3995429978" sldId="301"/>
        </pc:sldMkLst>
        <pc:spChg chg="mod">
          <ac:chgData name="Harya Kumuda Koostanto" userId="7f0694ca-cc06-46f4-a508-4a06dbbba4f5" providerId="ADAL" clId="{46B22638-4329-4835-8CA4-57FC6F20FE2A}" dt="2022-09-17T03:27:05.002" v="2449" actId="20577"/>
          <ac:spMkLst>
            <pc:docMk/>
            <pc:sldMk cId="3995429978" sldId="301"/>
            <ac:spMk id="9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3:39:03.439" v="2705" actId="20577"/>
          <ac:spMkLst>
            <pc:docMk/>
            <pc:sldMk cId="3995429978" sldId="301"/>
            <ac:spMk id="93" creationId="{00000000-0000-0000-0000-000000000000}"/>
          </ac:spMkLst>
        </pc:spChg>
      </pc:sldChg>
      <pc:sldChg chg="modSp add mod">
        <pc:chgData name="Harya Kumuda Koostanto" userId="7f0694ca-cc06-46f4-a508-4a06dbbba4f5" providerId="ADAL" clId="{46B22638-4329-4835-8CA4-57FC6F20FE2A}" dt="2022-09-17T03:42:32.222" v="2975" actId="20577"/>
        <pc:sldMkLst>
          <pc:docMk/>
          <pc:sldMk cId="3408897767" sldId="302"/>
        </pc:sldMkLst>
        <pc:spChg chg="mod">
          <ac:chgData name="Harya Kumuda Koostanto" userId="7f0694ca-cc06-46f4-a508-4a06dbbba4f5" providerId="ADAL" clId="{46B22638-4329-4835-8CA4-57FC6F20FE2A}" dt="2022-09-17T03:39:32.055" v="2720" actId="20577"/>
          <ac:spMkLst>
            <pc:docMk/>
            <pc:sldMk cId="3408897767" sldId="302"/>
            <ac:spMk id="9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3:42:32.222" v="2975" actId="20577"/>
          <ac:spMkLst>
            <pc:docMk/>
            <pc:sldMk cId="3408897767" sldId="302"/>
            <ac:spMk id="93" creationId="{00000000-0000-0000-0000-000000000000}"/>
          </ac:spMkLst>
        </pc:spChg>
      </pc:sldChg>
      <pc:sldChg chg="modSp add mod">
        <pc:chgData name="Harya Kumuda Koostanto" userId="7f0694ca-cc06-46f4-a508-4a06dbbba4f5" providerId="ADAL" clId="{46B22638-4329-4835-8CA4-57FC6F20FE2A}" dt="2022-09-17T03:44:48.982" v="3435" actId="20577"/>
        <pc:sldMkLst>
          <pc:docMk/>
          <pc:sldMk cId="3438649944" sldId="303"/>
        </pc:sldMkLst>
        <pc:spChg chg="mod">
          <ac:chgData name="Harya Kumuda Koostanto" userId="7f0694ca-cc06-46f4-a508-4a06dbbba4f5" providerId="ADAL" clId="{46B22638-4329-4835-8CA4-57FC6F20FE2A}" dt="2022-09-17T03:42:55.524" v="3000" actId="20577"/>
          <ac:spMkLst>
            <pc:docMk/>
            <pc:sldMk cId="3438649944" sldId="303"/>
            <ac:spMk id="9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3:44:48.982" v="3435" actId="20577"/>
          <ac:spMkLst>
            <pc:docMk/>
            <pc:sldMk cId="3438649944" sldId="303"/>
            <ac:spMk id="93" creationId="{00000000-0000-0000-0000-000000000000}"/>
          </ac:spMkLst>
        </pc:spChg>
      </pc:sldChg>
      <pc:sldChg chg="modSp add mod">
        <pc:chgData name="Harya Kumuda Koostanto" userId="7f0694ca-cc06-46f4-a508-4a06dbbba4f5" providerId="ADAL" clId="{46B22638-4329-4835-8CA4-57FC6F20FE2A}" dt="2022-09-17T04:05:12.348" v="3858"/>
        <pc:sldMkLst>
          <pc:docMk/>
          <pc:sldMk cId="3403922953" sldId="304"/>
        </pc:sldMkLst>
        <pc:spChg chg="mod">
          <ac:chgData name="Harya Kumuda Koostanto" userId="7f0694ca-cc06-46f4-a508-4a06dbbba4f5" providerId="ADAL" clId="{46B22638-4329-4835-8CA4-57FC6F20FE2A}" dt="2022-09-17T03:45:20.851" v="3454" actId="20577"/>
          <ac:spMkLst>
            <pc:docMk/>
            <pc:sldMk cId="3403922953" sldId="304"/>
            <ac:spMk id="9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4:05:12.348" v="3858"/>
          <ac:spMkLst>
            <pc:docMk/>
            <pc:sldMk cId="3403922953" sldId="304"/>
            <ac:spMk id="93" creationId="{00000000-0000-0000-0000-000000000000}"/>
          </ac:spMkLst>
        </pc:spChg>
      </pc:sldChg>
      <pc:sldChg chg="modSp add del mod">
        <pc:chgData name="Harya Kumuda Koostanto" userId="7f0694ca-cc06-46f4-a508-4a06dbbba4f5" providerId="ADAL" clId="{46B22638-4329-4835-8CA4-57FC6F20FE2A}" dt="2022-09-17T04:05:16.168" v="3859" actId="47"/>
        <pc:sldMkLst>
          <pc:docMk/>
          <pc:sldMk cId="2875121460" sldId="305"/>
        </pc:sldMkLst>
        <pc:spChg chg="mod">
          <ac:chgData name="Harya Kumuda Koostanto" userId="7f0694ca-cc06-46f4-a508-4a06dbbba4f5" providerId="ADAL" clId="{46B22638-4329-4835-8CA4-57FC6F20FE2A}" dt="2022-09-17T03:46:38.003" v="3654" actId="20577"/>
          <ac:spMkLst>
            <pc:docMk/>
            <pc:sldMk cId="2875121460" sldId="305"/>
            <ac:spMk id="91" creationId="{00000000-0000-0000-0000-000000000000}"/>
          </ac:spMkLst>
        </pc:spChg>
        <pc:spChg chg="mod">
          <ac:chgData name="Harya Kumuda Koostanto" userId="7f0694ca-cc06-46f4-a508-4a06dbbba4f5" providerId="ADAL" clId="{46B22638-4329-4835-8CA4-57FC6F20FE2A}" dt="2022-09-17T04:05:08.635" v="3855" actId="21"/>
          <ac:spMkLst>
            <pc:docMk/>
            <pc:sldMk cId="2875121460" sldId="305"/>
            <ac:spMk id="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3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03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7add31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7add315f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7add315f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7add315f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80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48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61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055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277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55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nly curves">
  <p:cSld name="BLANK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avLst/>
            <a:gdLst/>
            <a:ahLst/>
            <a:cxnLst/>
            <a:rect l="l" t="t" r="r" b="b"/>
            <a:pathLst>
              <a:path w="3463925" h="1948814" extrusionOk="0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avLst/>
            <a:gdLst/>
            <a:ahLst/>
            <a:cxnLst/>
            <a:rect l="l" t="t" r="r" b="b"/>
            <a:pathLst>
              <a:path w="3463925" h="1948180" extrusionOk="0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1;p35">
            <a:extLst>
              <a:ext uri="{FF2B5EF4-FFF2-40B4-BE49-F238E27FC236}">
                <a16:creationId xmlns:a16="http://schemas.microsoft.com/office/drawing/2014/main" id="{5F6DC265-3F19-42E7-C999-82145A17994C}"/>
              </a:ext>
            </a:extLst>
          </p:cNvPr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solidFill>
            <a:srgbClr val="198D8C">
              <a:alpha val="5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ctrTitle" idx="4294967295"/>
          </p:nvPr>
        </p:nvSpPr>
        <p:spPr>
          <a:xfrm>
            <a:off x="3265400" y="1323190"/>
            <a:ext cx="5637968" cy="196004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</a:rPr>
              <a:t>RESTful – API</a:t>
            </a:r>
            <a:br>
              <a:rPr lang="en" sz="4000" dirty="0">
                <a:solidFill>
                  <a:schemeClr val="accent4"/>
                </a:solidFill>
              </a:rPr>
            </a:br>
            <a:r>
              <a:rPr lang="en" sz="4000" dirty="0">
                <a:solidFill>
                  <a:schemeClr val="accent4"/>
                </a:solidFill>
              </a:rPr>
              <a:t>Text Cleansing Program</a:t>
            </a:r>
            <a:endParaRPr sz="4000" dirty="0">
              <a:solidFill>
                <a:schemeClr val="accent4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294967295"/>
          </p:nvPr>
        </p:nvSpPr>
        <p:spPr>
          <a:xfrm>
            <a:off x="3265400" y="2807745"/>
            <a:ext cx="4852800" cy="5865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Harya Kumuda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</a:t>
            </a:fld>
            <a:endParaRPr>
              <a:solidFill>
                <a:schemeClr val="accent3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2" descr="Python Logo transparent PNG - StickPNG">
            <a:extLst>
              <a:ext uri="{FF2B5EF4-FFF2-40B4-BE49-F238E27FC236}">
                <a16:creationId xmlns:a16="http://schemas.microsoft.com/office/drawing/2014/main" id="{C94BC053-E12B-AC69-CE83-ED1B2A75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79" y="1970619"/>
            <a:ext cx="1255448" cy="125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482;p49">
            <a:extLst>
              <a:ext uri="{FF2B5EF4-FFF2-40B4-BE49-F238E27FC236}">
                <a16:creationId xmlns:a16="http://schemas.microsoft.com/office/drawing/2014/main" id="{9B16A7A6-0973-8BCE-A2CE-B36521DCE4F1}"/>
              </a:ext>
            </a:extLst>
          </p:cNvPr>
          <p:cNvSpPr/>
          <p:nvPr/>
        </p:nvSpPr>
        <p:spPr>
          <a:xfrm>
            <a:off x="8605178" y="3164304"/>
            <a:ext cx="1113019" cy="1269534"/>
          </a:xfrm>
          <a:custGeom>
            <a:avLst/>
            <a:gdLst/>
            <a:ahLst/>
            <a:cxnLst/>
            <a:rect l="l" t="t" r="r" b="b"/>
            <a:pathLst>
              <a:path w="378" h="432" extrusionOk="0">
                <a:moveTo>
                  <a:pt x="378" y="119"/>
                </a:moveTo>
                <a:cubicBezTo>
                  <a:pt x="378" y="111"/>
                  <a:pt x="374" y="105"/>
                  <a:pt x="367" y="101"/>
                </a:cubicBezTo>
                <a:cubicBezTo>
                  <a:pt x="199" y="4"/>
                  <a:pt x="199" y="4"/>
                  <a:pt x="199" y="4"/>
                </a:cubicBezTo>
                <a:cubicBezTo>
                  <a:pt x="193" y="0"/>
                  <a:pt x="185" y="0"/>
                  <a:pt x="178" y="4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4" y="104"/>
                  <a:pt x="0" y="111"/>
                  <a:pt x="0" y="119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4"/>
                </a:cubicBezTo>
                <a:cubicBezTo>
                  <a:pt x="0" y="321"/>
                  <a:pt x="4" y="327"/>
                  <a:pt x="10" y="331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85" y="432"/>
                  <a:pt x="193" y="432"/>
                  <a:pt x="199" y="428"/>
                </a:cubicBezTo>
                <a:cubicBezTo>
                  <a:pt x="367" y="331"/>
                  <a:pt x="367" y="331"/>
                  <a:pt x="367" y="331"/>
                </a:cubicBezTo>
                <a:cubicBezTo>
                  <a:pt x="373" y="327"/>
                  <a:pt x="377" y="321"/>
                  <a:pt x="378" y="314"/>
                </a:cubicBezTo>
                <a:cubicBezTo>
                  <a:pt x="378" y="313"/>
                  <a:pt x="378" y="313"/>
                  <a:pt x="378" y="313"/>
                </a:cubicBezTo>
                <a:cubicBezTo>
                  <a:pt x="378" y="119"/>
                  <a:pt x="378" y="119"/>
                  <a:pt x="378" y="119"/>
                </a:cubicBezTo>
                <a:cubicBezTo>
                  <a:pt x="378" y="119"/>
                  <a:pt x="378" y="119"/>
                  <a:pt x="378" y="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83;p49">
            <a:extLst>
              <a:ext uri="{FF2B5EF4-FFF2-40B4-BE49-F238E27FC236}">
                <a16:creationId xmlns:a16="http://schemas.microsoft.com/office/drawing/2014/main" id="{99116E17-81B7-0043-112E-FA966CEE88C4}"/>
              </a:ext>
            </a:extLst>
          </p:cNvPr>
          <p:cNvSpPr/>
          <p:nvPr/>
        </p:nvSpPr>
        <p:spPr>
          <a:xfrm>
            <a:off x="7421941" y="3164304"/>
            <a:ext cx="1111972" cy="1269534"/>
          </a:xfrm>
          <a:custGeom>
            <a:avLst/>
            <a:gdLst/>
            <a:ahLst/>
            <a:cxnLst/>
            <a:rect l="l" t="t" r="r" b="b"/>
            <a:pathLst>
              <a:path w="378" h="432" extrusionOk="0">
                <a:moveTo>
                  <a:pt x="378" y="119"/>
                </a:moveTo>
                <a:cubicBezTo>
                  <a:pt x="378" y="111"/>
                  <a:pt x="374" y="105"/>
                  <a:pt x="368" y="101"/>
                </a:cubicBezTo>
                <a:cubicBezTo>
                  <a:pt x="200" y="4"/>
                  <a:pt x="200" y="4"/>
                  <a:pt x="200" y="4"/>
                </a:cubicBezTo>
                <a:cubicBezTo>
                  <a:pt x="193" y="0"/>
                  <a:pt x="185" y="0"/>
                  <a:pt x="179" y="4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4" y="104"/>
                  <a:pt x="0" y="111"/>
                  <a:pt x="0" y="119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4"/>
                </a:cubicBezTo>
                <a:cubicBezTo>
                  <a:pt x="1" y="321"/>
                  <a:pt x="5" y="327"/>
                  <a:pt x="11" y="331"/>
                </a:cubicBezTo>
                <a:cubicBezTo>
                  <a:pt x="179" y="428"/>
                  <a:pt x="179" y="428"/>
                  <a:pt x="179" y="428"/>
                </a:cubicBezTo>
                <a:cubicBezTo>
                  <a:pt x="185" y="432"/>
                  <a:pt x="193" y="432"/>
                  <a:pt x="200" y="428"/>
                </a:cubicBezTo>
                <a:cubicBezTo>
                  <a:pt x="367" y="331"/>
                  <a:pt x="367" y="331"/>
                  <a:pt x="367" y="331"/>
                </a:cubicBezTo>
                <a:cubicBezTo>
                  <a:pt x="374" y="327"/>
                  <a:pt x="378" y="321"/>
                  <a:pt x="378" y="314"/>
                </a:cubicBezTo>
                <a:cubicBezTo>
                  <a:pt x="378" y="313"/>
                  <a:pt x="378" y="313"/>
                  <a:pt x="378" y="313"/>
                </a:cubicBezTo>
                <a:cubicBezTo>
                  <a:pt x="378" y="119"/>
                  <a:pt x="378" y="119"/>
                  <a:pt x="378" y="119"/>
                </a:cubicBezTo>
                <a:cubicBezTo>
                  <a:pt x="378" y="119"/>
                  <a:pt x="378" y="119"/>
                  <a:pt x="378" y="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84;p49">
            <a:extLst>
              <a:ext uri="{FF2B5EF4-FFF2-40B4-BE49-F238E27FC236}">
                <a16:creationId xmlns:a16="http://schemas.microsoft.com/office/drawing/2014/main" id="{8C6C50A3-21B6-F3FC-A01D-A5EC049E1D8C}"/>
              </a:ext>
            </a:extLst>
          </p:cNvPr>
          <p:cNvSpPr/>
          <p:nvPr/>
        </p:nvSpPr>
        <p:spPr>
          <a:xfrm>
            <a:off x="6832941" y="4187043"/>
            <a:ext cx="1109875" cy="1266394"/>
          </a:xfrm>
          <a:custGeom>
            <a:avLst/>
            <a:gdLst/>
            <a:ahLst/>
            <a:cxnLst/>
            <a:rect l="l" t="t" r="r" b="b"/>
            <a:pathLst>
              <a:path w="377" h="431" extrusionOk="0">
                <a:moveTo>
                  <a:pt x="377" y="119"/>
                </a:moveTo>
                <a:cubicBezTo>
                  <a:pt x="377" y="111"/>
                  <a:pt x="373" y="105"/>
                  <a:pt x="367" y="101"/>
                </a:cubicBezTo>
                <a:cubicBezTo>
                  <a:pt x="199" y="4"/>
                  <a:pt x="199" y="4"/>
                  <a:pt x="199" y="4"/>
                </a:cubicBezTo>
                <a:cubicBezTo>
                  <a:pt x="193" y="0"/>
                  <a:pt x="185" y="0"/>
                  <a:pt x="178" y="4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4"/>
                  <a:pt x="0" y="111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21"/>
                  <a:pt x="4" y="327"/>
                  <a:pt x="10" y="331"/>
                </a:cubicBezTo>
                <a:cubicBezTo>
                  <a:pt x="178" y="428"/>
                  <a:pt x="178" y="428"/>
                  <a:pt x="178" y="428"/>
                </a:cubicBezTo>
                <a:cubicBezTo>
                  <a:pt x="184" y="431"/>
                  <a:pt x="192" y="431"/>
                  <a:pt x="199" y="428"/>
                </a:cubicBezTo>
                <a:cubicBezTo>
                  <a:pt x="367" y="331"/>
                  <a:pt x="367" y="331"/>
                  <a:pt x="367" y="331"/>
                </a:cubicBezTo>
                <a:cubicBezTo>
                  <a:pt x="373" y="327"/>
                  <a:pt x="377" y="321"/>
                  <a:pt x="377" y="313"/>
                </a:cubicBezTo>
                <a:cubicBezTo>
                  <a:pt x="377" y="313"/>
                  <a:pt x="377" y="313"/>
                  <a:pt x="377" y="313"/>
                </a:cubicBezTo>
                <a:cubicBezTo>
                  <a:pt x="377" y="119"/>
                  <a:pt x="377" y="119"/>
                  <a:pt x="377" y="119"/>
                </a:cubicBezTo>
                <a:cubicBezTo>
                  <a:pt x="377" y="119"/>
                  <a:pt x="377" y="119"/>
                  <a:pt x="377" y="1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1396;p49">
            <a:extLst>
              <a:ext uri="{FF2B5EF4-FFF2-40B4-BE49-F238E27FC236}">
                <a16:creationId xmlns:a16="http://schemas.microsoft.com/office/drawing/2014/main" id="{31342305-6989-1029-1128-8B862240AF6B}"/>
              </a:ext>
            </a:extLst>
          </p:cNvPr>
          <p:cNvGrpSpPr/>
          <p:nvPr/>
        </p:nvGrpSpPr>
        <p:grpSpPr>
          <a:xfrm rot="5400000">
            <a:off x="-785904" y="-1632965"/>
            <a:ext cx="2097349" cy="3795314"/>
            <a:chOff x="4556125" y="630237"/>
            <a:chExt cx="3081338" cy="5568950"/>
          </a:xfrm>
        </p:grpSpPr>
        <p:sp>
          <p:nvSpPr>
            <p:cNvPr id="26" name="Google Shape;1397;p49">
              <a:extLst>
                <a:ext uri="{FF2B5EF4-FFF2-40B4-BE49-F238E27FC236}">
                  <a16:creationId xmlns:a16="http://schemas.microsoft.com/office/drawing/2014/main" id="{7FE53785-4388-F5DA-CF0D-6242C6C71049}"/>
                </a:ext>
              </a:extLst>
            </p:cNvPr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398;p49">
              <a:extLst>
                <a:ext uri="{FF2B5EF4-FFF2-40B4-BE49-F238E27FC236}">
                  <a16:creationId xmlns:a16="http://schemas.microsoft.com/office/drawing/2014/main" id="{606AFF85-C5D8-B885-9A55-3F5FFD30137F}"/>
                </a:ext>
              </a:extLst>
            </p:cNvPr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399;p49">
              <a:extLst>
                <a:ext uri="{FF2B5EF4-FFF2-40B4-BE49-F238E27FC236}">
                  <a16:creationId xmlns:a16="http://schemas.microsoft.com/office/drawing/2014/main" id="{BC5D16E5-6053-7E1A-062D-443584ADAE20}"/>
                </a:ext>
              </a:extLst>
            </p:cNvPr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00;p49">
              <a:extLst>
                <a:ext uri="{FF2B5EF4-FFF2-40B4-BE49-F238E27FC236}">
                  <a16:creationId xmlns:a16="http://schemas.microsoft.com/office/drawing/2014/main" id="{99A171C3-8D0D-0B81-8F58-00EE6163E097}"/>
                </a:ext>
              </a:extLst>
            </p:cNvPr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401;p49">
              <a:extLst>
                <a:ext uri="{FF2B5EF4-FFF2-40B4-BE49-F238E27FC236}">
                  <a16:creationId xmlns:a16="http://schemas.microsoft.com/office/drawing/2014/main" id="{5605D73C-6DC4-44A8-76A0-A88FA0A4A79F}"/>
                </a:ext>
              </a:extLst>
            </p:cNvPr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402;p49">
              <a:extLst>
                <a:ext uri="{FF2B5EF4-FFF2-40B4-BE49-F238E27FC236}">
                  <a16:creationId xmlns:a16="http://schemas.microsoft.com/office/drawing/2014/main" id="{F3ACE9AA-E6F8-92FE-DAF0-1229A4078675}"/>
                </a:ext>
              </a:extLst>
            </p:cNvPr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403;p49">
              <a:extLst>
                <a:ext uri="{FF2B5EF4-FFF2-40B4-BE49-F238E27FC236}">
                  <a16:creationId xmlns:a16="http://schemas.microsoft.com/office/drawing/2014/main" id="{B8B9B0B0-E7C8-ED31-17E9-CE64697BCF02}"/>
                </a:ext>
              </a:extLst>
            </p:cNvPr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8000">
              <a:schemeClr val="accent2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1C4E250A-5CAB-3B2B-3974-CFA2BF51891E}"/>
              </a:ext>
            </a:extLst>
          </p:cNvPr>
          <p:cNvSpPr txBox="1">
            <a:spLocks/>
          </p:cNvSpPr>
          <p:nvPr/>
        </p:nvSpPr>
        <p:spPr>
          <a:xfrm>
            <a:off x="975250" y="3413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000"/>
            </a:pPr>
            <a:r>
              <a:rPr lang="en-ID" sz="3000" dirty="0">
                <a:solidFill>
                  <a:schemeClr val="lt1"/>
                </a:solidFill>
                <a:latin typeface="Quantico"/>
                <a:sym typeface="Quantico"/>
              </a:rPr>
              <a:t>START SERVER</a:t>
            </a:r>
          </a:p>
        </p:txBody>
      </p:sp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C89C7735-1462-A331-54A6-2192ACA88AC9}"/>
              </a:ext>
            </a:extLst>
          </p:cNvPr>
          <p:cNvSpPr txBox="1">
            <a:spLocks/>
          </p:cNvSpPr>
          <p:nvPr/>
        </p:nvSpPr>
        <p:spPr>
          <a:xfrm>
            <a:off x="810175" y="813125"/>
            <a:ext cx="5654125" cy="10664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Setelah</a:t>
            </a:r>
            <a:r>
              <a:rPr lang="en-US" dirty="0">
                <a:solidFill>
                  <a:schemeClr val="lt1"/>
                </a:solidFill>
                <a:latin typeface="Titillium Web Light"/>
                <a:sym typeface="Titillium Web Light"/>
              </a:rPr>
              <a:t> server </a:t>
            </a:r>
            <a:r>
              <a:rPr lang="en-US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dijalankan</a:t>
            </a:r>
            <a:r>
              <a:rPr lang="en-US" dirty="0">
                <a:solidFill>
                  <a:schemeClr val="lt1"/>
                </a:solidFill>
                <a:latin typeface="Titillium Web Light"/>
                <a:sym typeface="Titillium Web Light"/>
              </a:rPr>
              <a:t> menggunakan Command Prompt.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lt1"/>
                </a:solidFill>
                <a:latin typeface="Titillium Web Light"/>
                <a:sym typeface="Titillium Web Light"/>
              </a:rPr>
              <a:t>API dapat </a:t>
            </a:r>
            <a:r>
              <a:rPr lang="en-US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diakses</a:t>
            </a:r>
            <a:r>
              <a:rPr lang="en-US" dirty="0">
                <a:solidFill>
                  <a:schemeClr val="lt1"/>
                </a:solidFill>
                <a:latin typeface="Titillium Web Light"/>
                <a:sym typeface="Titillium Web Light"/>
              </a:rPr>
              <a:t> dengan browser yang </a:t>
            </a:r>
            <a:r>
              <a:rPr lang="en-US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dimiliki</a:t>
            </a:r>
            <a:r>
              <a:rPr lang="en-US" dirty="0">
                <a:solidFill>
                  <a:schemeClr val="lt1"/>
                </a:solidFill>
                <a:latin typeface="Titillium Web Light"/>
                <a:sym typeface="Titillium Web Light"/>
              </a:rPr>
              <a:t>.</a:t>
            </a:r>
          </a:p>
        </p:txBody>
      </p:sp>
      <p:sp>
        <p:nvSpPr>
          <p:cNvPr id="5" name="Google Shape;572;p29">
            <a:extLst>
              <a:ext uri="{FF2B5EF4-FFF2-40B4-BE49-F238E27FC236}">
                <a16:creationId xmlns:a16="http://schemas.microsoft.com/office/drawing/2014/main" id="{1E131E5D-DA39-9062-727E-14C5771156CB}"/>
              </a:ext>
            </a:extLst>
          </p:cNvPr>
          <p:cNvSpPr txBox="1">
            <a:spLocks/>
          </p:cNvSpPr>
          <p:nvPr/>
        </p:nvSpPr>
        <p:spPr>
          <a:xfrm>
            <a:off x="931234" y="1869126"/>
            <a:ext cx="1888166" cy="5778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 b="0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ID" dirty="0"/>
              <a:t>YouTube</a:t>
            </a:r>
          </a:p>
        </p:txBody>
      </p:sp>
      <p:sp>
        <p:nvSpPr>
          <p:cNvPr id="6" name="Google Shape;573;p29">
            <a:extLst>
              <a:ext uri="{FF2B5EF4-FFF2-40B4-BE49-F238E27FC236}">
                <a16:creationId xmlns:a16="http://schemas.microsoft.com/office/drawing/2014/main" id="{285DDCD9-46B2-2F4D-9F36-F459C8CFB1CA}"/>
              </a:ext>
            </a:extLst>
          </p:cNvPr>
          <p:cNvSpPr txBox="1">
            <a:spLocks/>
          </p:cNvSpPr>
          <p:nvPr/>
        </p:nvSpPr>
        <p:spPr>
          <a:xfrm>
            <a:off x="931246" y="2357192"/>
            <a:ext cx="2632836" cy="177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0"/>
              </a:spcBef>
              <a:buFont typeface="Titillium Web Light"/>
              <a:buNone/>
            </a:pPr>
            <a:r>
              <a:rPr lang="en-US" dirty="0"/>
              <a:t>Video </a:t>
            </a:r>
            <a:r>
              <a:rPr lang="en-US" dirty="0" err="1"/>
              <a:t>demonstrasi</a:t>
            </a:r>
            <a:r>
              <a:rPr lang="en-US" dirty="0"/>
              <a:t> dapat </a:t>
            </a:r>
            <a:r>
              <a:rPr lang="en-US" dirty="0" err="1"/>
              <a:t>ditonton</a:t>
            </a:r>
            <a:r>
              <a:rPr lang="en-US" dirty="0"/>
              <a:t> di </a:t>
            </a:r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Font typeface="Titillium Web Light"/>
              <a:buNone/>
            </a:pPr>
            <a:r>
              <a:rPr lang="en-US" sz="1200" dirty="0"/>
              <a:t>https://youtu.be/izxy_tXFqbs?t=389</a:t>
            </a:r>
          </a:p>
        </p:txBody>
      </p:sp>
      <p:sp>
        <p:nvSpPr>
          <p:cNvPr id="7" name="Google Shape;574;p29">
            <a:extLst>
              <a:ext uri="{FF2B5EF4-FFF2-40B4-BE49-F238E27FC236}">
                <a16:creationId xmlns:a16="http://schemas.microsoft.com/office/drawing/2014/main" id="{99DA22C1-7CE7-3CCF-43DE-DD1D840F2A9C}"/>
              </a:ext>
            </a:extLst>
          </p:cNvPr>
          <p:cNvSpPr txBox="1">
            <a:spLocks/>
          </p:cNvSpPr>
          <p:nvPr/>
        </p:nvSpPr>
        <p:spPr>
          <a:xfrm>
            <a:off x="7050379" y="18691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r">
              <a:spcBef>
                <a:spcPts val="0"/>
              </a:spcBef>
              <a:buFont typeface="Titillium Web Light"/>
              <a:buNone/>
            </a:pPr>
            <a:r>
              <a:rPr lang="en-ID"/>
              <a:t>GitHub</a:t>
            </a:r>
            <a:endParaRPr lang="en-ID" dirty="0"/>
          </a:p>
        </p:txBody>
      </p:sp>
      <p:sp>
        <p:nvSpPr>
          <p:cNvPr id="8" name="Google Shape;575;p29">
            <a:extLst>
              <a:ext uri="{FF2B5EF4-FFF2-40B4-BE49-F238E27FC236}">
                <a16:creationId xmlns:a16="http://schemas.microsoft.com/office/drawing/2014/main" id="{EE572599-DDD1-7F02-D847-D849E47B7F1D}"/>
              </a:ext>
            </a:extLst>
          </p:cNvPr>
          <p:cNvSpPr txBox="1">
            <a:spLocks/>
          </p:cNvSpPr>
          <p:nvPr/>
        </p:nvSpPr>
        <p:spPr>
          <a:xfrm>
            <a:off x="5818909" y="2357193"/>
            <a:ext cx="2368756" cy="161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akses</a:t>
            </a: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 full code</a:t>
            </a:r>
          </a:p>
          <a:p>
            <a:pPr algn="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GitHub:</a:t>
            </a:r>
          </a:p>
          <a:p>
            <a:pPr algn="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https://github.com/haryakumuda/RESTful-API-TWORST</a:t>
            </a:r>
          </a:p>
        </p:txBody>
      </p:sp>
      <p:cxnSp>
        <p:nvCxnSpPr>
          <p:cNvPr id="9" name="Google Shape;592;p29">
            <a:extLst>
              <a:ext uri="{FF2B5EF4-FFF2-40B4-BE49-F238E27FC236}">
                <a16:creationId xmlns:a16="http://schemas.microsoft.com/office/drawing/2014/main" id="{3CD60835-9F2C-C45B-FC14-207FA9FD150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931234" y="2158026"/>
            <a:ext cx="2344444" cy="2029510"/>
          </a:xfrm>
          <a:prstGeom prst="bentConnector3">
            <a:avLst>
              <a:gd name="adj1" fmla="val -9751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593;p29">
            <a:extLst>
              <a:ext uri="{FF2B5EF4-FFF2-40B4-BE49-F238E27FC236}">
                <a16:creationId xmlns:a16="http://schemas.microsoft.com/office/drawing/2014/main" id="{48D2C76B-FE9A-6A9F-C0CE-E65FD8B6E015}"/>
              </a:ext>
            </a:extLst>
          </p:cNvPr>
          <p:cNvCxnSpPr>
            <a:stCxn id="7" idx="3"/>
          </p:cNvCxnSpPr>
          <p:nvPr/>
        </p:nvCxnSpPr>
        <p:spPr>
          <a:xfrm flipH="1">
            <a:off x="7041079" y="21580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2" descr="YouTube Logo PNG, Transparent YouTube Logo Icon Free DOWNLOAD">
            <a:extLst>
              <a:ext uri="{FF2B5EF4-FFF2-40B4-BE49-F238E27FC236}">
                <a16:creationId xmlns:a16="http://schemas.microsoft.com/office/drawing/2014/main" id="{A39778F3-EF52-CC3F-64AE-0704DD815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7" t="30909" r="29546" b="30909"/>
          <a:stretch/>
        </p:blipFill>
        <p:spPr bwMode="auto">
          <a:xfrm>
            <a:off x="2680856" y="1940792"/>
            <a:ext cx="602672" cy="4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ithub Logo - Free social media icons">
            <a:extLst>
              <a:ext uri="{FF2B5EF4-FFF2-40B4-BE49-F238E27FC236}">
                <a16:creationId xmlns:a16="http://schemas.microsoft.com/office/drawing/2014/main" id="{07BE04AF-CA58-D708-9ACB-3BADFFEE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912506"/>
            <a:ext cx="515500" cy="5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6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</a:rPr>
              <a:t>11</a:t>
            </a:fld>
            <a:endParaRPr>
              <a:solidFill>
                <a:schemeClr val="accent3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ctrTitle" idx="4294967295"/>
          </p:nvPr>
        </p:nvSpPr>
        <p:spPr>
          <a:xfrm>
            <a:off x="3265400" y="1613150"/>
            <a:ext cx="4852800" cy="120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Thanks!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4294967295"/>
          </p:nvPr>
        </p:nvSpPr>
        <p:spPr>
          <a:xfrm>
            <a:off x="3265400" y="2767748"/>
            <a:ext cx="4852800" cy="11184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Let’s connect!</a:t>
            </a:r>
            <a:endParaRPr sz="1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on: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linkedin.com/in/haryakumuda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30" name="Google Shape;330;p35"/>
          <p:cNvCxnSpPr/>
          <p:nvPr/>
        </p:nvCxnSpPr>
        <p:spPr>
          <a:xfrm>
            <a:off x="0" y="2571750"/>
            <a:ext cx="1144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" name="Google Shape;331;p35"/>
          <p:cNvSpPr/>
          <p:nvPr/>
        </p:nvSpPr>
        <p:spPr>
          <a:xfrm>
            <a:off x="1152300" y="1649850"/>
            <a:ext cx="1843800" cy="1843800"/>
          </a:xfrm>
          <a:prstGeom prst="rect">
            <a:avLst/>
          </a:prstGeom>
          <a:solidFill>
            <a:srgbClr val="198D8C">
              <a:alpha val="5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8C0174F1-DF0C-2332-A835-A19FC497546E}"/>
              </a:ext>
            </a:extLst>
          </p:cNvPr>
          <p:cNvSpPr/>
          <p:nvPr/>
        </p:nvSpPr>
        <p:spPr>
          <a:xfrm>
            <a:off x="1504240" y="1975192"/>
            <a:ext cx="1142708" cy="125101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31" name="Google Shape;431;p40"/>
          <p:cNvSpPr/>
          <p:nvPr/>
        </p:nvSpPr>
        <p:spPr>
          <a:xfrm>
            <a:off x="0" y="2599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0"/>
          <p:cNvSpPr/>
          <p:nvPr/>
        </p:nvSpPr>
        <p:spPr>
          <a:xfrm>
            <a:off x="0" y="25996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" name="Google Shape;433;p40"/>
          <p:cNvGrpSpPr/>
          <p:nvPr/>
        </p:nvGrpSpPr>
        <p:grpSpPr>
          <a:xfrm>
            <a:off x="1786339" y="1932001"/>
            <a:ext cx="473400" cy="473400"/>
            <a:chOff x="1786339" y="1703401"/>
            <a:chExt cx="473400" cy="473400"/>
          </a:xfrm>
        </p:grpSpPr>
        <p:sp>
          <p:nvSpPr>
            <p:cNvPr id="434" name="Google Shape;4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1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36" name="Google Shape;436;p40"/>
          <p:cNvGrpSpPr/>
          <p:nvPr/>
        </p:nvGrpSpPr>
        <p:grpSpPr>
          <a:xfrm>
            <a:off x="3814414" y="1932001"/>
            <a:ext cx="473400" cy="473400"/>
            <a:chOff x="3814414" y="1703401"/>
            <a:chExt cx="473400" cy="473400"/>
          </a:xfrm>
        </p:grpSpPr>
        <p:sp>
          <p:nvSpPr>
            <p:cNvPr id="437" name="Google Shape;4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3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39" name="Google Shape;439;p40"/>
          <p:cNvGrpSpPr/>
          <p:nvPr/>
        </p:nvGrpSpPr>
        <p:grpSpPr>
          <a:xfrm>
            <a:off x="5842489" y="1932001"/>
            <a:ext cx="473400" cy="473400"/>
            <a:chOff x="5842489" y="1703401"/>
            <a:chExt cx="473400" cy="473400"/>
          </a:xfrm>
        </p:grpSpPr>
        <p:sp>
          <p:nvSpPr>
            <p:cNvPr id="440" name="Google Shape;4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5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2" name="Google Shape;442;p40"/>
          <p:cNvGrpSpPr/>
          <p:nvPr/>
        </p:nvGrpSpPr>
        <p:grpSpPr>
          <a:xfrm>
            <a:off x="6880814" y="3804900"/>
            <a:ext cx="473400" cy="473400"/>
            <a:chOff x="6880814" y="3576300"/>
            <a:chExt cx="473400" cy="473400"/>
          </a:xfrm>
        </p:grpSpPr>
        <p:sp>
          <p:nvSpPr>
            <p:cNvPr id="443" name="Google Shape;4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6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5" name="Google Shape;445;p40"/>
          <p:cNvGrpSpPr/>
          <p:nvPr/>
        </p:nvGrpSpPr>
        <p:grpSpPr>
          <a:xfrm>
            <a:off x="4852739" y="3804900"/>
            <a:ext cx="473400" cy="473400"/>
            <a:chOff x="4852739" y="3576300"/>
            <a:chExt cx="473400" cy="473400"/>
          </a:xfrm>
        </p:grpSpPr>
        <p:sp>
          <p:nvSpPr>
            <p:cNvPr id="446" name="Google Shape;4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4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448" name="Google Shape;448;p40"/>
          <p:cNvGrpSpPr/>
          <p:nvPr/>
        </p:nvGrpSpPr>
        <p:grpSpPr>
          <a:xfrm>
            <a:off x="2824664" y="3804900"/>
            <a:ext cx="473400" cy="473400"/>
            <a:chOff x="2824664" y="3576300"/>
            <a:chExt cx="473400" cy="473400"/>
          </a:xfrm>
        </p:grpSpPr>
        <p:sp>
          <p:nvSpPr>
            <p:cNvPr id="449" name="Google Shape;4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2</a:t>
              </a:r>
              <a:endParaRPr sz="6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451" name="Google Shape;451;p40"/>
          <p:cNvSpPr txBox="1"/>
          <p:nvPr/>
        </p:nvSpPr>
        <p:spPr>
          <a:xfrm>
            <a:off x="1076989" y="1384700"/>
            <a:ext cx="189212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Pembuatan database untuk menyimpan data</a:t>
            </a:r>
            <a:endParaRPr sz="11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3377205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Pembuatan RESTful API</a:t>
            </a:r>
            <a:endParaRPr sz="11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5436010" y="13847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Menjalankan API</a:t>
            </a:r>
            <a:endParaRPr sz="11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4" name="Google Shape;454;p40"/>
          <p:cNvSpPr txBox="1"/>
          <p:nvPr/>
        </p:nvSpPr>
        <p:spPr>
          <a:xfrm>
            <a:off x="241817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Pembuatan program untuk cleansing data</a:t>
            </a:r>
            <a:endParaRPr sz="11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5" name="Google Shape;455;p40"/>
          <p:cNvSpPr txBox="1"/>
          <p:nvPr/>
        </p:nvSpPr>
        <p:spPr>
          <a:xfrm>
            <a:off x="444625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Pembuatan Dokumentasi API</a:t>
            </a:r>
            <a:endParaRPr sz="11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6" name="Google Shape;456;p40"/>
          <p:cNvSpPr txBox="1"/>
          <p:nvPr/>
        </p:nvSpPr>
        <p:spPr>
          <a:xfrm>
            <a:off x="6474335" y="42922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API dapat diakses melalui browser</a:t>
            </a:r>
            <a:endParaRPr sz="11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1337644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BAF241-2A60-9446-058B-66C381798DDD}"/>
              </a:ext>
            </a:extLst>
          </p:cNvPr>
          <p:cNvGrpSpPr/>
          <p:nvPr/>
        </p:nvGrpSpPr>
        <p:grpSpPr>
          <a:xfrm>
            <a:off x="720763" y="1830146"/>
            <a:ext cx="1246542" cy="2035675"/>
            <a:chOff x="719408" y="1873176"/>
            <a:chExt cx="1246542" cy="2035675"/>
          </a:xfrm>
        </p:grpSpPr>
        <p:sp>
          <p:nvSpPr>
            <p:cNvPr id="564" name="Google Shape;564;p45"/>
            <p:cNvSpPr txBox="1"/>
            <p:nvPr/>
          </p:nvSpPr>
          <p:spPr>
            <a:xfrm>
              <a:off x="865267" y="3186451"/>
              <a:ext cx="985048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Python3</a:t>
              </a:r>
              <a:br>
                <a:rPr lang="en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sz="8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Base Programming Language</a:t>
              </a:r>
              <a:endParaRPr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C53BBC-A958-2D43-7649-15846F06683C}"/>
                </a:ext>
              </a:extLst>
            </p:cNvPr>
            <p:cNvGrpSpPr/>
            <p:nvPr/>
          </p:nvGrpSpPr>
          <p:grpSpPr>
            <a:xfrm>
              <a:off x="719408" y="1873176"/>
              <a:ext cx="1246542" cy="1246542"/>
              <a:chOff x="719408" y="1873176"/>
              <a:chExt cx="1246542" cy="1246542"/>
            </a:xfrm>
          </p:grpSpPr>
          <p:sp>
            <p:nvSpPr>
              <p:cNvPr id="3" name="Google Shape;331;p35">
                <a:extLst>
                  <a:ext uri="{FF2B5EF4-FFF2-40B4-BE49-F238E27FC236}">
                    <a16:creationId xmlns:a16="http://schemas.microsoft.com/office/drawing/2014/main" id="{27C16972-D009-5FC0-F61D-194F0FB36672}"/>
                  </a:ext>
                </a:extLst>
              </p:cNvPr>
              <p:cNvSpPr/>
              <p:nvPr/>
            </p:nvSpPr>
            <p:spPr>
              <a:xfrm>
                <a:off x="719408" y="1873176"/>
                <a:ext cx="1246542" cy="124654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" name="Picture 2" descr="Python Logo transparent PNG - StickPNG">
                <a:extLst>
                  <a:ext uri="{FF2B5EF4-FFF2-40B4-BE49-F238E27FC236}">
                    <a16:creationId xmlns:a16="http://schemas.microsoft.com/office/drawing/2014/main" id="{40085166-76C6-73E0-7C72-DFC58E6A3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5696" y="2065589"/>
                <a:ext cx="848774" cy="845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5CF99A-1943-B298-12E5-35EB7F0C312D}"/>
              </a:ext>
            </a:extLst>
          </p:cNvPr>
          <p:cNvGrpSpPr/>
          <p:nvPr/>
        </p:nvGrpSpPr>
        <p:grpSpPr>
          <a:xfrm>
            <a:off x="2013476" y="2498912"/>
            <a:ext cx="1246542" cy="2046433"/>
            <a:chOff x="2689852" y="2671034"/>
            <a:chExt cx="1246542" cy="20464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B3C158A-3BFC-A8CE-5BAB-5975170D1DC2}"/>
                </a:ext>
              </a:extLst>
            </p:cNvPr>
            <p:cNvGrpSpPr/>
            <p:nvPr/>
          </p:nvGrpSpPr>
          <p:grpSpPr>
            <a:xfrm>
              <a:off x="2689852" y="2671034"/>
              <a:ext cx="1246542" cy="1246542"/>
              <a:chOff x="3066369" y="1885726"/>
              <a:chExt cx="1246542" cy="1246542"/>
            </a:xfrm>
          </p:grpSpPr>
          <p:sp>
            <p:nvSpPr>
              <p:cNvPr id="5" name="Google Shape;331;p35">
                <a:extLst>
                  <a:ext uri="{FF2B5EF4-FFF2-40B4-BE49-F238E27FC236}">
                    <a16:creationId xmlns:a16="http://schemas.microsoft.com/office/drawing/2014/main" id="{D195714A-81D8-CFBA-CE97-342C301ACC01}"/>
                  </a:ext>
                </a:extLst>
              </p:cNvPr>
              <p:cNvSpPr/>
              <p:nvPr/>
            </p:nvSpPr>
            <p:spPr>
              <a:xfrm>
                <a:off x="3066369" y="1885726"/>
                <a:ext cx="1246542" cy="124654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14B87D16-1687-1B88-ACFA-4A4845B253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062"/>
              <a:stretch/>
            </p:blipFill>
            <p:spPr bwMode="auto">
              <a:xfrm>
                <a:off x="3313355" y="1894896"/>
                <a:ext cx="763793" cy="11906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Google Shape;564;p45">
              <a:extLst>
                <a:ext uri="{FF2B5EF4-FFF2-40B4-BE49-F238E27FC236}">
                  <a16:creationId xmlns:a16="http://schemas.microsoft.com/office/drawing/2014/main" id="{77B29492-CE81-A26D-1AF5-CE7046A637BC}"/>
                </a:ext>
              </a:extLst>
            </p:cNvPr>
            <p:cNvSpPr txBox="1"/>
            <p:nvPr/>
          </p:nvSpPr>
          <p:spPr>
            <a:xfrm>
              <a:off x="2878740" y="3995067"/>
              <a:ext cx="985048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Pandas</a:t>
              </a:r>
              <a:br>
                <a:rPr lang="en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sz="8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 Manipulation and Analysis</a:t>
              </a:r>
              <a:endParaRPr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43D91E-8178-F185-D6A2-2B180720C8B0}"/>
              </a:ext>
            </a:extLst>
          </p:cNvPr>
          <p:cNvGrpSpPr/>
          <p:nvPr/>
        </p:nvGrpSpPr>
        <p:grpSpPr>
          <a:xfrm>
            <a:off x="5899218" y="1814008"/>
            <a:ext cx="1246542" cy="2033883"/>
            <a:chOff x="4694361" y="2696135"/>
            <a:chExt cx="1246542" cy="20338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6C441A-8602-D768-6A85-8DF947378CA5}"/>
                </a:ext>
              </a:extLst>
            </p:cNvPr>
            <p:cNvGrpSpPr/>
            <p:nvPr/>
          </p:nvGrpSpPr>
          <p:grpSpPr>
            <a:xfrm>
              <a:off x="4694361" y="2696135"/>
              <a:ext cx="1246542" cy="1246542"/>
              <a:chOff x="6684525" y="1824766"/>
              <a:chExt cx="1246542" cy="1246542"/>
            </a:xfrm>
          </p:grpSpPr>
          <p:sp>
            <p:nvSpPr>
              <p:cNvPr id="9" name="Google Shape;331;p35">
                <a:extLst>
                  <a:ext uri="{FF2B5EF4-FFF2-40B4-BE49-F238E27FC236}">
                    <a16:creationId xmlns:a16="http://schemas.microsoft.com/office/drawing/2014/main" id="{873BA3C9-B11B-D028-BD66-4B61245E9B98}"/>
                  </a:ext>
                </a:extLst>
              </p:cNvPr>
              <p:cNvSpPr/>
              <p:nvPr/>
            </p:nvSpPr>
            <p:spPr>
              <a:xfrm>
                <a:off x="6684525" y="1824766"/>
                <a:ext cx="1246542" cy="124654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54" name="Picture 6" descr="SQLite logo">
                <a:extLst>
                  <a:ext uri="{FF2B5EF4-FFF2-40B4-BE49-F238E27FC236}">
                    <a16:creationId xmlns:a16="http://schemas.microsoft.com/office/drawing/2014/main" id="{673D8B54-CD79-9240-5E76-5E1783CBF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0" r="19988"/>
              <a:stretch/>
            </p:blipFill>
            <p:spPr bwMode="auto">
              <a:xfrm>
                <a:off x="6906408" y="2011682"/>
                <a:ext cx="828339" cy="889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Google Shape;564;p45">
              <a:extLst>
                <a:ext uri="{FF2B5EF4-FFF2-40B4-BE49-F238E27FC236}">
                  <a16:creationId xmlns:a16="http://schemas.microsoft.com/office/drawing/2014/main" id="{FF5C9AA1-CB6D-9592-50A1-93572640A6D1}"/>
                </a:ext>
              </a:extLst>
            </p:cNvPr>
            <p:cNvSpPr txBox="1"/>
            <p:nvPr/>
          </p:nvSpPr>
          <p:spPr>
            <a:xfrm>
              <a:off x="4870698" y="4007618"/>
              <a:ext cx="985048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SQLite3</a:t>
              </a:r>
              <a:br>
                <a:rPr lang="en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sz="8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Database Management System</a:t>
              </a:r>
              <a:endParaRPr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9DF4C4-F02A-3BD4-DB97-F66DA61D80C8}"/>
              </a:ext>
            </a:extLst>
          </p:cNvPr>
          <p:cNvGrpSpPr/>
          <p:nvPr/>
        </p:nvGrpSpPr>
        <p:grpSpPr>
          <a:xfrm>
            <a:off x="7177584" y="2487704"/>
            <a:ext cx="1246542" cy="2018195"/>
            <a:chOff x="6349243" y="2799678"/>
            <a:chExt cx="1246542" cy="201819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8C91AF-D0A9-B9F3-B9DC-4767C82A9C1D}"/>
                </a:ext>
              </a:extLst>
            </p:cNvPr>
            <p:cNvGrpSpPr/>
            <p:nvPr/>
          </p:nvGrpSpPr>
          <p:grpSpPr>
            <a:xfrm>
              <a:off x="6349243" y="2799678"/>
              <a:ext cx="1246542" cy="1246542"/>
              <a:chOff x="7231371" y="424479"/>
              <a:chExt cx="1246542" cy="1246542"/>
            </a:xfrm>
          </p:grpSpPr>
          <p:sp>
            <p:nvSpPr>
              <p:cNvPr id="11" name="Google Shape;331;p35">
                <a:extLst>
                  <a:ext uri="{FF2B5EF4-FFF2-40B4-BE49-F238E27FC236}">
                    <a16:creationId xmlns:a16="http://schemas.microsoft.com/office/drawing/2014/main" id="{2CEF0591-14E9-0DD5-89F5-9BD0E2C3A784}"/>
                  </a:ext>
                </a:extLst>
              </p:cNvPr>
              <p:cNvSpPr/>
              <p:nvPr/>
            </p:nvSpPr>
            <p:spPr>
              <a:xfrm>
                <a:off x="7231371" y="424479"/>
                <a:ext cx="1246542" cy="124654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58" name="Picture 10" descr="Swagger tutorial | Apiary Help">
                <a:extLst>
                  <a:ext uri="{FF2B5EF4-FFF2-40B4-BE49-F238E27FC236}">
                    <a16:creationId xmlns:a16="http://schemas.microsoft.com/office/drawing/2014/main" id="{9709CD01-786C-0ED9-ABE7-C7D67B5121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6477" y="669664"/>
                <a:ext cx="771861" cy="771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Google Shape;564;p45">
              <a:extLst>
                <a:ext uri="{FF2B5EF4-FFF2-40B4-BE49-F238E27FC236}">
                  <a16:creationId xmlns:a16="http://schemas.microsoft.com/office/drawing/2014/main" id="{445C75F8-76C8-A450-7D1C-336F1A116F7A}"/>
                </a:ext>
              </a:extLst>
            </p:cNvPr>
            <p:cNvSpPr txBox="1"/>
            <p:nvPr/>
          </p:nvSpPr>
          <p:spPr>
            <a:xfrm>
              <a:off x="6475380" y="4095473"/>
              <a:ext cx="985048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Swagger</a:t>
              </a:r>
              <a:br>
                <a:rPr lang="en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sz="8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API Documentation</a:t>
              </a:r>
              <a:endParaRPr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3A6F89-BBC6-1B80-7796-BC4946FD5E0E}"/>
              </a:ext>
            </a:extLst>
          </p:cNvPr>
          <p:cNvGrpSpPr/>
          <p:nvPr/>
        </p:nvGrpSpPr>
        <p:grpSpPr>
          <a:xfrm>
            <a:off x="3295429" y="1833731"/>
            <a:ext cx="1385502" cy="2026710"/>
            <a:chOff x="5628483" y="263115"/>
            <a:chExt cx="1385502" cy="202671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E8234-1F81-FBD0-88BC-467140B06695}"/>
                </a:ext>
              </a:extLst>
            </p:cNvPr>
            <p:cNvGrpSpPr/>
            <p:nvPr/>
          </p:nvGrpSpPr>
          <p:grpSpPr>
            <a:xfrm>
              <a:off x="5628483" y="263115"/>
              <a:ext cx="1385502" cy="1246542"/>
              <a:chOff x="4972266" y="1887519"/>
              <a:chExt cx="1385502" cy="1246542"/>
            </a:xfrm>
          </p:grpSpPr>
          <p:sp>
            <p:nvSpPr>
              <p:cNvPr id="8" name="Google Shape;331;p35">
                <a:extLst>
                  <a:ext uri="{FF2B5EF4-FFF2-40B4-BE49-F238E27FC236}">
                    <a16:creationId xmlns:a16="http://schemas.microsoft.com/office/drawing/2014/main" id="{34ED75D4-1BB7-A517-E5AF-BEBD7EB7A37F}"/>
                  </a:ext>
                </a:extLst>
              </p:cNvPr>
              <p:cNvSpPr/>
              <p:nvPr/>
            </p:nvSpPr>
            <p:spPr>
              <a:xfrm>
                <a:off x="4972266" y="1887519"/>
                <a:ext cx="1246542" cy="124654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0A1F2-6686-D8BE-2C1C-B594088E0CE3}"/>
                  </a:ext>
                </a:extLst>
              </p:cNvPr>
              <p:cNvSpPr txBox="1"/>
              <p:nvPr/>
            </p:nvSpPr>
            <p:spPr>
              <a:xfrm>
                <a:off x="5034577" y="2245066"/>
                <a:ext cx="13231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Reg</a:t>
                </a:r>
                <a:r>
                  <a:rPr lang="en-US" sz="2400" b="1" dirty="0" err="1">
                    <a:solidFill>
                      <a:schemeClr val="tx2">
                        <a:lumMod val="75000"/>
                      </a:schemeClr>
                    </a:solidFill>
                  </a:rPr>
                  <a:t>Ex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Google Shape;564;p45">
              <a:extLst>
                <a:ext uri="{FF2B5EF4-FFF2-40B4-BE49-F238E27FC236}">
                  <a16:creationId xmlns:a16="http://schemas.microsoft.com/office/drawing/2014/main" id="{959CC13C-EC29-7D56-49FA-F1C63B2E42EB}"/>
                </a:ext>
              </a:extLst>
            </p:cNvPr>
            <p:cNvSpPr txBox="1"/>
            <p:nvPr/>
          </p:nvSpPr>
          <p:spPr>
            <a:xfrm>
              <a:off x="5786890" y="1567425"/>
              <a:ext cx="985048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RegEx</a:t>
              </a:r>
              <a:br>
                <a:rPr lang="en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sz="8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Text Cleansing Tool</a:t>
              </a:r>
              <a:endParaRPr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3C1992-3395-0842-B99D-A18CE2EE856A}"/>
              </a:ext>
            </a:extLst>
          </p:cNvPr>
          <p:cNvGrpSpPr/>
          <p:nvPr/>
        </p:nvGrpSpPr>
        <p:grpSpPr>
          <a:xfrm>
            <a:off x="4604712" y="2498911"/>
            <a:ext cx="1246542" cy="1998024"/>
            <a:chOff x="3625766" y="454959"/>
            <a:chExt cx="1246542" cy="19980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E3B8A28-5B8E-1033-3EAC-B84A5205675C}"/>
                </a:ext>
              </a:extLst>
            </p:cNvPr>
            <p:cNvGrpSpPr/>
            <p:nvPr/>
          </p:nvGrpSpPr>
          <p:grpSpPr>
            <a:xfrm>
              <a:off x="3625766" y="454959"/>
              <a:ext cx="1246542" cy="1246542"/>
              <a:chOff x="2786669" y="659354"/>
              <a:chExt cx="1246542" cy="1246542"/>
            </a:xfrm>
          </p:grpSpPr>
          <p:sp>
            <p:nvSpPr>
              <p:cNvPr id="10" name="Google Shape;331;p35">
                <a:extLst>
                  <a:ext uri="{FF2B5EF4-FFF2-40B4-BE49-F238E27FC236}">
                    <a16:creationId xmlns:a16="http://schemas.microsoft.com/office/drawing/2014/main" id="{72AA1ABA-1665-1BFF-F319-9C61D52F87C9}"/>
                  </a:ext>
                </a:extLst>
              </p:cNvPr>
              <p:cNvSpPr/>
              <p:nvPr/>
            </p:nvSpPr>
            <p:spPr>
              <a:xfrm>
                <a:off x="2786669" y="659354"/>
                <a:ext cx="1246542" cy="124654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56" name="Picture 8" descr="Flask Logo PNG Transparent &amp; SVG Vector - Freebie Supply">
                <a:extLst>
                  <a:ext uri="{FF2B5EF4-FFF2-40B4-BE49-F238E27FC236}">
                    <a16:creationId xmlns:a16="http://schemas.microsoft.com/office/drawing/2014/main" id="{6791D7A0-D610-A384-9DD7-9DB8C6649E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746" t="-15999" r="-252" b="-5334"/>
              <a:stretch/>
            </p:blipFill>
            <p:spPr bwMode="auto">
              <a:xfrm>
                <a:off x="2883049" y="742278"/>
                <a:ext cx="1108037" cy="9789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Google Shape;564;p45">
              <a:extLst>
                <a:ext uri="{FF2B5EF4-FFF2-40B4-BE49-F238E27FC236}">
                  <a16:creationId xmlns:a16="http://schemas.microsoft.com/office/drawing/2014/main" id="{6994B7D2-8721-7C87-1E30-756D545CBBCD}"/>
                </a:ext>
              </a:extLst>
            </p:cNvPr>
            <p:cNvSpPr txBox="1"/>
            <p:nvPr/>
          </p:nvSpPr>
          <p:spPr>
            <a:xfrm>
              <a:off x="3787761" y="1730583"/>
              <a:ext cx="985048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Flask</a:t>
              </a:r>
              <a:br>
                <a:rPr lang="en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</a:br>
              <a:endParaRPr sz="8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marL="0" lvl="0" indent="0" algn="ctr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RESTful API Framework</a:t>
              </a:r>
              <a:endParaRPr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98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F86D4E7-3DE7-C1F5-5269-9FDDDFAF17F3}"/>
              </a:ext>
            </a:extLst>
          </p:cNvPr>
          <p:cNvSpPr/>
          <p:nvPr/>
        </p:nvSpPr>
        <p:spPr>
          <a:xfrm>
            <a:off x="3083591" y="2356615"/>
            <a:ext cx="2672439" cy="978946"/>
          </a:xfrm>
          <a:prstGeom prst="rect">
            <a:avLst/>
          </a:prstGeom>
          <a:solidFill>
            <a:schemeClr val="accent1">
              <a:alpha val="2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A64F32-A8DA-01ED-C153-17D1170C86AF}"/>
              </a:ext>
            </a:extLst>
          </p:cNvPr>
          <p:cNvSpPr/>
          <p:nvPr/>
        </p:nvSpPr>
        <p:spPr>
          <a:xfrm>
            <a:off x="5662668" y="2954493"/>
            <a:ext cx="2918623" cy="978946"/>
          </a:xfrm>
          <a:prstGeom prst="rect">
            <a:avLst/>
          </a:prstGeom>
          <a:solidFill>
            <a:schemeClr val="accent1">
              <a:alpha val="2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8757BE-F356-657F-96E6-8250B930857B}"/>
              </a:ext>
            </a:extLst>
          </p:cNvPr>
          <p:cNvSpPr/>
          <p:nvPr/>
        </p:nvSpPr>
        <p:spPr>
          <a:xfrm>
            <a:off x="316946" y="2919323"/>
            <a:ext cx="2410522" cy="978946"/>
          </a:xfrm>
          <a:prstGeom prst="rect">
            <a:avLst/>
          </a:prstGeom>
          <a:solidFill>
            <a:schemeClr val="accent1">
              <a:alpha val="25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2101437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24209-B588-4997-4DAA-D16C50FE2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96" b="78538"/>
          <a:stretch/>
        </p:blipFill>
        <p:spPr>
          <a:xfrm>
            <a:off x="3410175" y="4167967"/>
            <a:ext cx="2721685" cy="773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C54E0-919C-3802-6CBD-3B2F54892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53" y="1695983"/>
            <a:ext cx="4669438" cy="285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DDCD3-9573-2099-6262-30657FB40291}"/>
              </a:ext>
            </a:extLst>
          </p:cNvPr>
          <p:cNvSpPr txBox="1"/>
          <p:nvPr/>
        </p:nvSpPr>
        <p:spPr>
          <a:xfrm>
            <a:off x="365760" y="3335590"/>
            <a:ext cx="26571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bg1"/>
              </a:buClr>
              <a:buSzPct val="120000"/>
            </a:pP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Tweet_id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: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nomer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id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untuk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masing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masing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text yang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diinput</a:t>
            </a:r>
            <a:endParaRPr lang="en-US" sz="1200" dirty="0">
              <a:solidFill>
                <a:schemeClr val="lt1"/>
              </a:solidFill>
              <a:latin typeface="Titillium Web Light"/>
              <a:sym typeface="Titillium Web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D6A504-2966-8CBA-82C8-9C010C7C07FA}"/>
              </a:ext>
            </a:extLst>
          </p:cNvPr>
          <p:cNvSpPr txBox="1"/>
          <p:nvPr/>
        </p:nvSpPr>
        <p:spPr>
          <a:xfrm>
            <a:off x="0" y="1420582"/>
            <a:ext cx="615337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Database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merupakan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tempat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menyimpan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data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Database kali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ini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dibuat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menggunakan SQLite3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Database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dibuat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dengan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hanya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1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tabel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berisi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 3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kolom</a:t>
            </a:r>
            <a:r>
              <a:rPr lang="en-US" sz="1200" dirty="0">
                <a:solidFill>
                  <a:schemeClr val="lt1"/>
                </a:solidFill>
                <a:latin typeface="Titillium Web Light"/>
                <a:sym typeface="Titillium Web Light"/>
              </a:rPr>
              <a:t>.</a:t>
            </a:r>
          </a:p>
          <a:p>
            <a:pPr marL="171450" lvl="0" indent="-171450">
              <a:spcBef>
                <a:spcPts val="600"/>
              </a:spcBef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lt1"/>
              </a:solidFill>
              <a:latin typeface="Titillium Web Light"/>
              <a:sym typeface="Titillium Web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562A58-C787-7A85-D5C6-E3DA89FC630E}"/>
              </a:ext>
            </a:extLst>
          </p:cNvPr>
          <p:cNvSpPr txBox="1"/>
          <p:nvPr/>
        </p:nvSpPr>
        <p:spPr>
          <a:xfrm>
            <a:off x="3173506" y="2883768"/>
            <a:ext cx="2775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bg1"/>
              </a:buClr>
              <a:buSzPct val="120000"/>
            </a:pPr>
            <a:r>
              <a:rPr lang="en-US" sz="1200" dirty="0" err="1">
                <a:solidFill>
                  <a:schemeClr val="lt1"/>
                </a:solidFill>
                <a:latin typeface="Titillium Web Light"/>
              </a:rPr>
              <a:t>Tweet_kotor</a:t>
            </a:r>
            <a:r>
              <a:rPr lang="en-US" sz="1200" dirty="0">
                <a:solidFill>
                  <a:schemeClr val="lt1"/>
                </a:solidFill>
                <a:latin typeface="Titillium Web Light"/>
              </a:rPr>
              <a:t> : text yang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</a:rPr>
              <a:t>dimasukkan</a:t>
            </a:r>
            <a:endParaRPr lang="en-US" sz="1200" dirty="0">
              <a:solidFill>
                <a:schemeClr val="lt1"/>
              </a:solidFill>
              <a:latin typeface="Titillium Web 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E3098-BFE3-E92F-32FC-EAAA478711F2}"/>
              </a:ext>
            </a:extLst>
          </p:cNvPr>
          <p:cNvSpPr txBox="1"/>
          <p:nvPr/>
        </p:nvSpPr>
        <p:spPr>
          <a:xfrm>
            <a:off x="5701553" y="3475437"/>
            <a:ext cx="3356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bg1"/>
              </a:buClr>
              <a:buSzPct val="120000"/>
            </a:pPr>
            <a:r>
              <a:rPr lang="en-US" sz="1200" dirty="0" err="1">
                <a:solidFill>
                  <a:schemeClr val="lt1"/>
                </a:solidFill>
                <a:latin typeface="Titillium Web Light"/>
              </a:rPr>
              <a:t>Tweet_bersih</a:t>
            </a:r>
            <a:r>
              <a:rPr lang="en-US" sz="1200" dirty="0">
                <a:solidFill>
                  <a:schemeClr val="lt1"/>
                </a:solidFill>
                <a:latin typeface="Titillium Web Light"/>
              </a:rPr>
              <a:t> : text yang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</a:rPr>
              <a:t>telah</a:t>
            </a:r>
            <a:r>
              <a:rPr lang="en-US" sz="1200" dirty="0">
                <a:solidFill>
                  <a:schemeClr val="lt1"/>
                </a:solidFill>
                <a:latin typeface="Titillium Web Light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Titillium Web Light"/>
              </a:rPr>
              <a:t>dicleansing</a:t>
            </a:r>
            <a:endParaRPr lang="en-US" sz="1200" dirty="0">
              <a:solidFill>
                <a:schemeClr val="lt1"/>
              </a:solidFill>
              <a:latin typeface="Titillium Web Light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4BA969-77A3-98D5-EEEA-E34B0203195D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2297350" y="3194235"/>
            <a:ext cx="509804" cy="171584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5F22B27-7114-D1E1-1D84-1289854F8867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>
          <a:xfrm rot="16200000" flipH="1">
            <a:off x="4162530" y="3559479"/>
            <a:ext cx="1007200" cy="20977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F594667-CC6F-DFD5-20B2-5A14C3CD5AB3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6516144" y="3368152"/>
            <a:ext cx="479319" cy="124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C83400-234C-B9F3-D96F-38E132660460}"/>
              </a:ext>
            </a:extLst>
          </p:cNvPr>
          <p:cNvSpPr txBox="1"/>
          <p:nvPr/>
        </p:nvSpPr>
        <p:spPr>
          <a:xfrm>
            <a:off x="344245" y="2937557"/>
            <a:ext cx="946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" sz="2800" dirty="0">
                <a:solidFill>
                  <a:schemeClr val="tx1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C8EC2A-ED21-960F-1FC9-B4EE478299AB}"/>
              </a:ext>
            </a:extLst>
          </p:cNvPr>
          <p:cNvSpPr txBox="1"/>
          <p:nvPr/>
        </p:nvSpPr>
        <p:spPr>
          <a:xfrm>
            <a:off x="3153784" y="2466013"/>
            <a:ext cx="946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" sz="2800" dirty="0">
                <a:solidFill>
                  <a:schemeClr val="tx1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02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47FA30-24FF-9237-4116-982ADEDA9D41}"/>
              </a:ext>
            </a:extLst>
          </p:cNvPr>
          <p:cNvSpPr txBox="1"/>
          <p:nvPr/>
        </p:nvSpPr>
        <p:spPr>
          <a:xfrm>
            <a:off x="5703346" y="3100714"/>
            <a:ext cx="946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" sz="2800" dirty="0">
                <a:solidFill>
                  <a:schemeClr val="tx1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140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D2F98EB2-660A-C3D8-D2AB-08B7F3B0937E}"/>
              </a:ext>
            </a:extLst>
          </p:cNvPr>
          <p:cNvSpPr txBox="1">
            <a:spLocks/>
          </p:cNvSpPr>
          <p:nvPr/>
        </p:nvSpPr>
        <p:spPr>
          <a:xfrm>
            <a:off x="975250" y="2778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000"/>
            </a:pPr>
            <a:r>
              <a:rPr lang="en-ID" sz="3000" dirty="0">
                <a:solidFill>
                  <a:schemeClr val="lt1"/>
                </a:solidFill>
                <a:latin typeface="Quantico"/>
                <a:sym typeface="Quantico"/>
              </a:rPr>
              <a:t>DATA CLEANSING</a:t>
            </a:r>
          </a:p>
        </p:txBody>
      </p:sp>
      <p:sp>
        <p:nvSpPr>
          <p:cNvPr id="3" name="Google Shape;93;p14">
            <a:extLst>
              <a:ext uri="{FF2B5EF4-FFF2-40B4-BE49-F238E27FC236}">
                <a16:creationId xmlns:a16="http://schemas.microsoft.com/office/drawing/2014/main" id="{BC7A264C-00FF-6487-1D0A-1D9906AFBF5D}"/>
              </a:ext>
            </a:extLst>
          </p:cNvPr>
          <p:cNvSpPr txBox="1">
            <a:spLocks/>
          </p:cNvSpPr>
          <p:nvPr/>
        </p:nvSpPr>
        <p:spPr>
          <a:xfrm>
            <a:off x="254512" y="1424518"/>
            <a:ext cx="3262411" cy="1813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000"/>
            </a:pP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Data Cleansing pada program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ini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,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akan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dilakukan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4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tahapan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Cleansing Text menggunakan library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RegEx</a:t>
            </a:r>
            <a:endParaRPr lang="en-US" sz="1600" dirty="0">
              <a:solidFill>
                <a:schemeClr val="bg2">
                  <a:lumMod val="25000"/>
                  <a:lumOff val="75000"/>
                </a:schemeClr>
              </a:solidFill>
              <a:latin typeface="Maven Pro" panose="020B0604020202020204" charset="0"/>
            </a:endParaRPr>
          </a:p>
          <a:p>
            <a:pPr>
              <a:buSzPts val="1000"/>
            </a:pPr>
            <a:endParaRPr lang="en-US" sz="1600" dirty="0">
              <a:solidFill>
                <a:schemeClr val="bg2">
                  <a:lumMod val="25000"/>
                  <a:lumOff val="75000"/>
                </a:schemeClr>
              </a:solidFill>
              <a:latin typeface="Maven Pro" panose="020B0604020202020204" charset="0"/>
            </a:endParaRPr>
          </a:p>
          <a:p>
            <a:pPr marL="171450" indent="-171450">
              <a:buSzPts val="1000"/>
              <a:buFont typeface="Arial"/>
              <a:buChar char="•"/>
            </a:pPr>
            <a:endParaRPr lang="en-US" sz="1600" dirty="0">
              <a:solidFill>
                <a:schemeClr val="bg2">
                  <a:lumMod val="25000"/>
                  <a:lumOff val="75000"/>
                </a:schemeClr>
              </a:solidFill>
              <a:latin typeface="Maven Pro" panose="020B0604020202020204" charset="0"/>
            </a:endParaRPr>
          </a:p>
        </p:txBody>
      </p:sp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EC11CD1D-8EE3-8904-58DC-E20C52E8E7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2F1F6-17D6-B92D-DD75-9F11C11F1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157" y="1301633"/>
            <a:ext cx="1806801" cy="301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8FBF2-E424-A750-21E5-EC8658341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961" y="2034743"/>
            <a:ext cx="4843948" cy="989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B5E1D-0F22-0400-054D-3A256A607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9917" y="3380676"/>
            <a:ext cx="2951109" cy="57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F2230-35BA-0A4E-E228-DA14841EAE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065"/>
          <a:stretch/>
        </p:blipFill>
        <p:spPr>
          <a:xfrm>
            <a:off x="2099552" y="4398428"/>
            <a:ext cx="6504485" cy="583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5D173-646B-82B2-689C-138F95967E63}"/>
              </a:ext>
            </a:extLst>
          </p:cNvPr>
          <p:cNvSpPr txBox="1"/>
          <p:nvPr/>
        </p:nvSpPr>
        <p:spPr>
          <a:xfrm>
            <a:off x="3852984" y="91709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01.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Mengubah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seluruh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karakter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menjadi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  <a:sym typeface="Maven Pro"/>
              </a:rPr>
              <a:t> lowercase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4BB7A-11E3-9ACE-E90B-78A4A2611809}"/>
              </a:ext>
            </a:extLst>
          </p:cNvPr>
          <p:cNvSpPr txBox="1"/>
          <p:nvPr/>
        </p:nvSpPr>
        <p:spPr>
          <a:xfrm>
            <a:off x="4095854" y="1637334"/>
            <a:ext cx="577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02.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Menghapus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karakter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 yang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tidak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/>
                <a:sym typeface="Maven Pro"/>
              </a:rPr>
              <a:t>perlu</a:t>
            </a:r>
            <a:endParaRPr lang="en-US" sz="1800" dirty="0">
              <a:solidFill>
                <a:schemeClr val="bg2">
                  <a:lumMod val="25000"/>
                  <a:lumOff val="75000"/>
                </a:schemeClr>
              </a:solidFill>
              <a:latin typeface="Maven Pro"/>
              <a:sym typeface="Maven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C7B97C-AB93-06B0-A9EA-BD82206DB632}"/>
              </a:ext>
            </a:extLst>
          </p:cNvPr>
          <p:cNvSpPr txBox="1"/>
          <p:nvPr/>
        </p:nvSpPr>
        <p:spPr>
          <a:xfrm>
            <a:off x="4067907" y="2995038"/>
            <a:ext cx="4851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03.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Menghapus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karakter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selain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alphanumeric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2931F-8DDB-89B3-E673-547D1E65B99E}"/>
              </a:ext>
            </a:extLst>
          </p:cNvPr>
          <p:cNvSpPr txBox="1"/>
          <p:nvPr/>
        </p:nvSpPr>
        <p:spPr>
          <a:xfrm>
            <a:off x="2045901" y="4020900"/>
            <a:ext cx="577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1000"/>
            </a:pP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04.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Menormalisasi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kata </a:t>
            </a:r>
            <a:r>
              <a:rPr lang="en-US" sz="18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kata</a:t>
            </a:r>
            <a:r>
              <a:rPr lang="en-US" sz="18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slang</a:t>
            </a:r>
          </a:p>
        </p:txBody>
      </p:sp>
      <p:sp>
        <p:nvSpPr>
          <p:cNvPr id="17" name="Google Shape;93;p14">
            <a:extLst>
              <a:ext uri="{FF2B5EF4-FFF2-40B4-BE49-F238E27FC236}">
                <a16:creationId xmlns:a16="http://schemas.microsoft.com/office/drawing/2014/main" id="{660DE984-0A29-22B7-DE03-35A4B01C4836}"/>
              </a:ext>
            </a:extLst>
          </p:cNvPr>
          <p:cNvSpPr txBox="1">
            <a:spLocks/>
          </p:cNvSpPr>
          <p:nvPr/>
        </p:nvSpPr>
        <p:spPr>
          <a:xfrm>
            <a:off x="242790" y="2760949"/>
            <a:ext cx="3051396" cy="18135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000"/>
            </a:pP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Tahap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ini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berfungsi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agar kedepannya data dapat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digunakan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sebagai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bahan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pembuatan</a:t>
            </a:r>
            <a:r>
              <a:rPr lang="en-US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Maven Pro" panose="020B0604020202020204" charset="0"/>
              </a:rPr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2793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72848" y="1478306"/>
            <a:ext cx="3409200" cy="19641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Ibarat</a:t>
            </a:r>
            <a:r>
              <a:rPr lang="en-US" sz="1400" dirty="0"/>
              <a:t> sebuah </a:t>
            </a:r>
            <a:r>
              <a:rPr lang="en-US" sz="1400" dirty="0" err="1"/>
              <a:t>restoran</a:t>
            </a:r>
            <a:r>
              <a:rPr lang="en-US" sz="1400" dirty="0"/>
              <a:t>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ct val="100000"/>
              <a:buNone/>
            </a:pPr>
            <a:endParaRPr lang="en-US" sz="1400" dirty="0"/>
          </a:p>
          <a:p>
            <a:pPr marL="228600" indent="-2286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/>
              <a:t>User </a:t>
            </a:r>
            <a:r>
              <a:rPr lang="en-US" sz="1400" dirty="0" err="1"/>
              <a:t>sebagai</a:t>
            </a:r>
            <a:r>
              <a:rPr lang="en-US" sz="1400" dirty="0"/>
              <a:t> Customer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memesan</a:t>
            </a:r>
            <a:r>
              <a:rPr lang="en-US" sz="1400" dirty="0"/>
              <a:t> </a:t>
            </a:r>
            <a:r>
              <a:rPr lang="en-US" sz="1400" dirty="0" err="1"/>
              <a:t>makanan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pelayan</a:t>
            </a:r>
            <a:r>
              <a:rPr lang="en-US" sz="1400" dirty="0"/>
              <a:t>. </a:t>
            </a:r>
          </a:p>
          <a:p>
            <a:pPr marL="228600" indent="-2286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/>
              <a:t>API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Pelayan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memberitahu</a:t>
            </a:r>
            <a:r>
              <a:rPr lang="en-US" sz="1400" dirty="0"/>
              <a:t> </a:t>
            </a:r>
            <a:r>
              <a:rPr lang="en-US" sz="1400" dirty="0" err="1"/>
              <a:t>dapur</a:t>
            </a:r>
            <a:r>
              <a:rPr lang="en-US" sz="1400" dirty="0"/>
              <a:t> </a:t>
            </a:r>
            <a:r>
              <a:rPr lang="en-US" sz="1400" dirty="0" err="1"/>
              <a:t>keinginan</a:t>
            </a:r>
            <a:r>
              <a:rPr lang="en-US" sz="1400" dirty="0"/>
              <a:t> customer</a:t>
            </a:r>
          </a:p>
          <a:p>
            <a:pPr marL="228600" indent="-228600">
              <a:buClr>
                <a:schemeClr val="bg1"/>
              </a:buClr>
              <a:buSzPct val="100000"/>
              <a:buFont typeface="+mj-lt"/>
              <a:buAutoNum type="arabicPeriod"/>
            </a:pPr>
            <a:r>
              <a:rPr lang="en-US" sz="1400" dirty="0"/>
              <a:t>Lalu Server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Dapur</a:t>
            </a:r>
            <a:r>
              <a:rPr lang="en-US" sz="1400" dirty="0"/>
              <a:t> </a:t>
            </a:r>
            <a:r>
              <a:rPr lang="en-US" sz="1400" dirty="0" err="1"/>
              <a:t>Restoran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menyajikan</a:t>
            </a:r>
            <a:r>
              <a:rPr lang="en-US" sz="1400" dirty="0"/>
              <a:t> </a:t>
            </a:r>
            <a:r>
              <a:rPr lang="en-US" sz="1400" dirty="0" err="1"/>
              <a:t>apa</a:t>
            </a:r>
            <a:r>
              <a:rPr lang="en-US" sz="1400" dirty="0"/>
              <a:t> yang </a:t>
            </a:r>
            <a:r>
              <a:rPr lang="en-US" sz="1400" dirty="0" err="1"/>
              <a:t>diminta</a:t>
            </a:r>
            <a:r>
              <a:rPr lang="en-US" sz="1400" dirty="0"/>
              <a:t> oleh Customer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0C90D-5BEC-C4F3-3BE5-5B0BAF32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508" y="1519739"/>
            <a:ext cx="4353899" cy="2396043"/>
          </a:xfrm>
          <a:prstGeom prst="rect">
            <a:avLst/>
          </a:prstGeom>
        </p:spPr>
      </p:pic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E9A62366-4CDF-2359-BD43-D82F8C0A985F}"/>
              </a:ext>
            </a:extLst>
          </p:cNvPr>
          <p:cNvSpPr txBox="1">
            <a:spLocks/>
          </p:cNvSpPr>
          <p:nvPr/>
        </p:nvSpPr>
        <p:spPr>
          <a:xfrm>
            <a:off x="363883" y="4001845"/>
            <a:ext cx="4003721" cy="9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 Light"/>
              <a:buChar char="▫"/>
              <a:defRPr sz="20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ringkas</a:t>
            </a:r>
            <a:r>
              <a:rPr lang="en-US" sz="1200" dirty="0"/>
              <a:t> API </a:t>
            </a:r>
            <a:r>
              <a:rPr lang="en-US" sz="1200" dirty="0" err="1"/>
              <a:t>merupakan</a:t>
            </a:r>
            <a:r>
              <a:rPr lang="en-US" sz="1200" dirty="0"/>
              <a:t> </a:t>
            </a:r>
            <a:r>
              <a:rPr lang="en-US" sz="1200" dirty="0" err="1"/>
              <a:t>perantara</a:t>
            </a:r>
            <a:r>
              <a:rPr lang="en-US" sz="1200" dirty="0"/>
              <a:t> user dengan server, </a:t>
            </a:r>
            <a:r>
              <a:rPr lang="en-US" sz="1200" dirty="0" err="1"/>
              <a:t>sehingga</a:t>
            </a:r>
            <a:r>
              <a:rPr lang="en-US" sz="1200" dirty="0"/>
              <a:t> user dapat </a:t>
            </a:r>
            <a:r>
              <a:rPr lang="en-US" sz="1200" dirty="0" err="1"/>
              <a:t>berkomunikasi</a:t>
            </a:r>
            <a:r>
              <a:rPr lang="en-US" sz="1200" dirty="0"/>
              <a:t> dengan server dan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tahu</a:t>
            </a:r>
            <a:r>
              <a:rPr lang="en-US" sz="1200" dirty="0"/>
              <a:t> proses </a:t>
            </a:r>
            <a:r>
              <a:rPr lang="en-US" sz="1200" dirty="0" err="1"/>
              <a:t>apa</a:t>
            </a:r>
            <a:r>
              <a:rPr lang="en-US" sz="1200" dirty="0"/>
              <a:t> saja yang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dibalik</a:t>
            </a:r>
            <a:r>
              <a:rPr lang="en-US" sz="1200" dirty="0"/>
              <a:t> </a:t>
            </a:r>
            <a:r>
              <a:rPr lang="en-US" sz="1200" dirty="0" err="1"/>
              <a:t>permintaannya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RESTful API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391846" y="1540796"/>
            <a:ext cx="4061819" cy="12777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/>
              <a:t>RESTful API </a:t>
            </a:r>
            <a:r>
              <a:rPr lang="en-US" sz="1200" dirty="0" err="1"/>
              <a:t>adalah</a:t>
            </a:r>
            <a:r>
              <a:rPr lang="en-US" sz="1200" dirty="0"/>
              <a:t> API yang </a:t>
            </a:r>
            <a:r>
              <a:rPr lang="en-US" sz="1200" dirty="0" err="1"/>
              <a:t>memanfaatkan</a:t>
            </a:r>
            <a:r>
              <a:rPr lang="en-US" sz="1200" dirty="0"/>
              <a:t> HTTP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</a:t>
            </a:r>
            <a:r>
              <a:rPr lang="en-US" sz="1200" dirty="0" err="1"/>
              <a:t>komunikasinya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/>
              <a:t>diakses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browser seperti Google Chrome, Mozilla Firefox, Microsoft Edge </a:t>
            </a:r>
            <a:r>
              <a:rPr lang="en-US" sz="1200" dirty="0" err="1"/>
              <a:t>dll</a:t>
            </a:r>
            <a:r>
              <a:rPr lang="en-US" sz="1200" dirty="0"/>
              <a:t>.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5522D-36A7-0C65-CB1C-641CF5536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4" y="2850557"/>
            <a:ext cx="7713233" cy="2130055"/>
          </a:xfrm>
          <a:prstGeom prst="rect">
            <a:avLst/>
          </a:prstGeom>
        </p:spPr>
      </p:pic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3555B5A8-CAA2-BF27-0A06-0E9C67729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09393" y="1575125"/>
            <a:ext cx="3409200" cy="11573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API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dijalankan</a:t>
            </a:r>
            <a:r>
              <a:rPr lang="en-US" sz="1200" dirty="0"/>
              <a:t> menggunakan server localhost / 127.0.0.1 pada port 5000,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Lalu </a:t>
            </a:r>
            <a:r>
              <a:rPr lang="en-US" sz="1200" dirty="0" err="1"/>
              <a:t>url</a:t>
            </a:r>
            <a:r>
              <a:rPr lang="en-US" sz="1200" dirty="0"/>
              <a:t> dan </a:t>
            </a:r>
            <a:r>
              <a:rPr lang="en-US" sz="1200" dirty="0" err="1"/>
              <a:t>metode</a:t>
            </a:r>
            <a:r>
              <a:rPr lang="en-US" sz="1200" dirty="0"/>
              <a:t> HTTP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ditentukan</a:t>
            </a:r>
            <a:r>
              <a:rPr lang="en-US" sz="1200" dirty="0"/>
              <a:t> sesuai dengan </a:t>
            </a:r>
            <a:r>
              <a:rPr lang="en-US" sz="1200" dirty="0" err="1"/>
              <a:t>kebutuhan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66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3241748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DOCUMENTATION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05121" y="1844065"/>
            <a:ext cx="3672028" cy="13832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Swagger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dokumentasi</a:t>
            </a:r>
            <a:r>
              <a:rPr lang="en-US" sz="1400" dirty="0"/>
              <a:t> API.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Dokumentasi</a:t>
            </a:r>
            <a:r>
              <a:rPr lang="en-US" sz="1400" dirty="0"/>
              <a:t> API </a:t>
            </a:r>
            <a:r>
              <a:rPr lang="en-US" sz="1400" dirty="0" err="1"/>
              <a:t>berfungsi</a:t>
            </a:r>
            <a:r>
              <a:rPr lang="en-US" sz="1400" dirty="0"/>
              <a:t> agar user </a:t>
            </a:r>
            <a:r>
              <a:rPr lang="en-US" sz="1400" dirty="0" err="1"/>
              <a:t>tahu</a:t>
            </a:r>
            <a:r>
              <a:rPr lang="en-US" sz="1400" dirty="0"/>
              <a:t>, </a:t>
            </a:r>
            <a:r>
              <a:rPr lang="en-US" sz="1400" dirty="0" err="1"/>
              <a:t>apa</a:t>
            </a:r>
            <a:r>
              <a:rPr lang="en-US" sz="1400" dirty="0"/>
              <a:t> saja </a:t>
            </a:r>
            <a:r>
              <a:rPr lang="en-US" sz="1400" dirty="0" err="1"/>
              <a:t>opsi</a:t>
            </a:r>
            <a:r>
              <a:rPr lang="en-US" sz="1400" dirty="0"/>
              <a:t> yang </a:t>
            </a:r>
            <a:r>
              <a:rPr lang="en-US" sz="1400" dirty="0" err="1"/>
              <a:t>tersedia</a:t>
            </a:r>
            <a:r>
              <a:rPr lang="en-US" sz="1400" dirty="0"/>
              <a:t> pada API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buat</a:t>
            </a:r>
            <a:endParaRPr lang="en-US" sz="14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5FDC80-358C-68C9-51AE-A43CE1E322DE}"/>
              </a:ext>
            </a:extLst>
          </p:cNvPr>
          <p:cNvGrpSpPr/>
          <p:nvPr/>
        </p:nvGrpSpPr>
        <p:grpSpPr>
          <a:xfrm>
            <a:off x="4311463" y="271631"/>
            <a:ext cx="4747932" cy="4381945"/>
            <a:chOff x="2624868" y="348653"/>
            <a:chExt cx="6142616" cy="4299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33E786-8B08-5D25-2374-1989CD2F6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31"/>
            <a:stretch/>
          </p:blipFill>
          <p:spPr>
            <a:xfrm>
              <a:off x="2624868" y="1401030"/>
              <a:ext cx="6142616" cy="324761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0ADA6C-13CE-FDFA-F077-6BC63B51C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731"/>
            <a:stretch/>
          </p:blipFill>
          <p:spPr>
            <a:xfrm>
              <a:off x="2641922" y="348653"/>
              <a:ext cx="6108454" cy="3247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97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1;p14">
            <a:extLst>
              <a:ext uri="{FF2B5EF4-FFF2-40B4-BE49-F238E27FC236}">
                <a16:creationId xmlns:a16="http://schemas.microsoft.com/office/drawing/2014/main" id="{E5C661E6-3B0E-35A9-20B4-7A59BB0C821D}"/>
              </a:ext>
            </a:extLst>
          </p:cNvPr>
          <p:cNvSpPr txBox="1">
            <a:spLocks/>
          </p:cNvSpPr>
          <p:nvPr/>
        </p:nvSpPr>
        <p:spPr>
          <a:xfrm>
            <a:off x="975250" y="140476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lt1"/>
              </a:buClr>
              <a:buSzPts val="3000"/>
            </a:pPr>
            <a:endParaRPr lang="en-ID" sz="3000" dirty="0">
              <a:solidFill>
                <a:schemeClr val="lt1"/>
              </a:solidFill>
              <a:latin typeface="Quantico"/>
              <a:sym typeface="Quantico"/>
            </a:endParaRPr>
          </a:p>
        </p:txBody>
      </p:sp>
      <p:sp>
        <p:nvSpPr>
          <p:cNvPr id="10" name="Google Shape;92;p14">
            <a:extLst>
              <a:ext uri="{FF2B5EF4-FFF2-40B4-BE49-F238E27FC236}">
                <a16:creationId xmlns:a16="http://schemas.microsoft.com/office/drawing/2014/main" id="{64AF1824-FD7A-B019-56CA-A46BC592011F}"/>
              </a:ext>
            </a:extLst>
          </p:cNvPr>
          <p:cNvSpPr txBox="1">
            <a:spLocks/>
          </p:cNvSpPr>
          <p:nvPr/>
        </p:nvSpPr>
        <p:spPr>
          <a:xfrm>
            <a:off x="408838" y="1738223"/>
            <a:ext cx="3636037" cy="16396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lt2"/>
              </a:buClr>
              <a:buSzPts val="2000"/>
            </a:pP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Saat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mengirimkan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data / tweet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baru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menggunakan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metode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POST, maka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secara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otomatis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 tweet tersebut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masuk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kedalam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database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dilengkapi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dengan tweet ID dan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hasil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cleansing </a:t>
            </a:r>
            <a:r>
              <a:rPr lang="en-US" sz="1600" dirty="0" err="1">
                <a:solidFill>
                  <a:schemeClr val="lt1"/>
                </a:solidFill>
                <a:latin typeface="Titillium Web Light"/>
                <a:sym typeface="Titillium Web Light"/>
              </a:rPr>
              <a:t>dari</a:t>
            </a:r>
            <a:r>
              <a:rPr lang="en-US" sz="1600" dirty="0">
                <a:solidFill>
                  <a:schemeClr val="lt1"/>
                </a:solidFill>
                <a:latin typeface="Titillium Web Light"/>
                <a:sym typeface="Titillium Web Light"/>
              </a:rPr>
              <a:t> tweet tersebut.</a:t>
            </a:r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65392073-5802-8B30-0294-E4F248EA4F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859AC3-702F-221F-5D5E-69FE19518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32"/>
          <a:stretch/>
        </p:blipFill>
        <p:spPr>
          <a:xfrm>
            <a:off x="4862456" y="158635"/>
            <a:ext cx="4086625" cy="3319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3AD18-E25C-FD70-1671-20D9A4BBE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12" y="3596313"/>
            <a:ext cx="4360018" cy="1043103"/>
          </a:xfrm>
          <a:prstGeom prst="rect">
            <a:avLst/>
          </a:prstGeom>
        </p:spPr>
      </p:pic>
      <p:sp>
        <p:nvSpPr>
          <p:cNvPr id="14" name="Google Shape;91;p14">
            <a:extLst>
              <a:ext uri="{FF2B5EF4-FFF2-40B4-BE49-F238E27FC236}">
                <a16:creationId xmlns:a16="http://schemas.microsoft.com/office/drawing/2014/main" id="{48CC0D65-2138-867A-FC6E-605D5956E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3241748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000"/>
            </a:pPr>
            <a:r>
              <a:rPr lang="en-ID" sz="3000" dirty="0">
                <a:solidFill>
                  <a:schemeClr val="lt1"/>
                </a:solidFill>
                <a:latin typeface="Quantico"/>
                <a:sym typeface="Quantico"/>
              </a:rPr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3438649944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431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Titillium Web</vt:lpstr>
      <vt:lpstr>Quantico</vt:lpstr>
      <vt:lpstr>Titillium Web Light</vt:lpstr>
      <vt:lpstr>Maven Pro</vt:lpstr>
      <vt:lpstr>Calibri</vt:lpstr>
      <vt:lpstr>Juno template</vt:lpstr>
      <vt:lpstr>RESTful – API Text Cleansing Program</vt:lpstr>
      <vt:lpstr>ROADMAP</vt:lpstr>
      <vt:lpstr>TOOLS</vt:lpstr>
      <vt:lpstr>DATABASE</vt:lpstr>
      <vt:lpstr>PowerPoint Presentation</vt:lpstr>
      <vt:lpstr>API</vt:lpstr>
      <vt:lpstr>RESTful API</vt:lpstr>
      <vt:lpstr>API DOCUMENTATION</vt:lpstr>
      <vt:lpstr>INPUT DATA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RESTful-API</dc:title>
  <cp:lastModifiedBy>Harya Kumuda</cp:lastModifiedBy>
  <cp:revision>1</cp:revision>
  <dcterms:modified xsi:type="dcterms:W3CDTF">2022-09-19T11:46:24Z</dcterms:modified>
</cp:coreProperties>
</file>