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Quantic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Titillium Web"/>
      <p:regular r:id="rId53"/>
      <p:bold r:id="rId54"/>
      <p:italic r:id="rId55"/>
      <p:boldItalic r:id="rId56"/>
    </p:embeddedFont>
    <p:embeddedFont>
      <p:font typeface="Titillium Web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Quantico-bold.fntdata"/><Relationship Id="rId45" Type="http://schemas.openxmlformats.org/officeDocument/2006/relationships/font" Target="fonts/Quantic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ntico-boldItalic.fntdata"/><Relationship Id="rId47" Type="http://schemas.openxmlformats.org/officeDocument/2006/relationships/font" Target="fonts/Quantico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itilliumWeb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TitilliumWeb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TitilliumWeb-italic.fntdata"/><Relationship Id="rId10" Type="http://schemas.openxmlformats.org/officeDocument/2006/relationships/slide" Target="slides/slide5.xml"/><Relationship Id="rId54" Type="http://schemas.openxmlformats.org/officeDocument/2006/relationships/font" Target="fonts/TitilliumWeb-bold.fntdata"/><Relationship Id="rId13" Type="http://schemas.openxmlformats.org/officeDocument/2006/relationships/slide" Target="slides/slide8.xml"/><Relationship Id="rId57" Type="http://schemas.openxmlformats.org/officeDocument/2006/relationships/font" Target="fonts/TitilliumWebLight-regular.fntdata"/><Relationship Id="rId12" Type="http://schemas.openxmlformats.org/officeDocument/2006/relationships/slide" Target="slides/slide7.xml"/><Relationship Id="rId56" Type="http://schemas.openxmlformats.org/officeDocument/2006/relationships/font" Target="fonts/TitilliumWeb-boldItalic.fntdata"/><Relationship Id="rId15" Type="http://schemas.openxmlformats.org/officeDocument/2006/relationships/slide" Target="slides/slide10.xml"/><Relationship Id="rId59" Type="http://schemas.openxmlformats.org/officeDocument/2006/relationships/font" Target="fonts/TitilliumWebLight-italic.fntdata"/><Relationship Id="rId14" Type="http://schemas.openxmlformats.org/officeDocument/2006/relationships/slide" Target="slides/slide9.xml"/><Relationship Id="rId58" Type="http://schemas.openxmlformats.org/officeDocument/2006/relationships/font" Target="fonts/TitilliumWe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7add315f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7add315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7add315f5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7add315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7add315f5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7add315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7add315f5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7add315f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7add315f5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7add315f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7add315f5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7add315f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7add315f5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7add315f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7add315f5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7add315f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7add315f5_0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7add315f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7add315f5_0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7add315f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8511268d0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8511268d0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nly curves">
  <p:cSld name="BLANK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106631" y="-281576"/>
            <a:ext cx="2930737" cy="288210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763111"/>
            <a:ext cx="1957200" cy="647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38100">
              <a:schemeClr val="accen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48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4239769" y="687212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4573219" y="-88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▫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-736601" y="364190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20012" y="-2179980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75250" y="4406300"/>
            <a:ext cx="719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0" name="Google Shape;70;p9"/>
          <p:cNvCxnSpPr/>
          <p:nvPr/>
        </p:nvCxnSpPr>
        <p:spPr>
          <a:xfrm>
            <a:off x="-6" y="4605283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quantico" TargetMode="External"/><Relationship Id="rId4" Type="http://schemas.openxmlformats.org/officeDocument/2006/relationships/hyperlink" Target="https://www.fontsquirrel.com/fonts/Titilliu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28157" r="28161" t="0"/>
          <a:stretch/>
        </p:blipFill>
        <p:spPr>
          <a:xfrm>
            <a:off x="5151877" y="0"/>
            <a:ext cx="39921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type="title"/>
          </p:nvPr>
        </p:nvSpPr>
        <p:spPr>
          <a:xfrm>
            <a:off x="975250" y="930100"/>
            <a:ext cx="3767700" cy="62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975250" y="1727522"/>
            <a:ext cx="37677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4294967295" type="title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3" name="Google Shape;183;p24"/>
          <p:cNvCxnSpPr>
            <a:stCxn id="184" idx="2"/>
            <a:endCxn id="185" idx="0"/>
          </p:cNvCxnSpPr>
          <p:nvPr/>
        </p:nvCxnSpPr>
        <p:spPr>
          <a:xfrm flipH="1" rot="-5400000">
            <a:off x="5017500" y="14961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86" name="Google Shape;186;p24"/>
          <p:cNvCxnSpPr>
            <a:stCxn id="187" idx="2"/>
            <a:endCxn id="188" idx="0"/>
          </p:cNvCxnSpPr>
          <p:nvPr/>
        </p:nvCxnSpPr>
        <p:spPr>
          <a:xfrm flipH="1" rot="-5400000">
            <a:off x="271650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89" name="Google Shape;189;p24"/>
          <p:cNvCxnSpPr>
            <a:stCxn id="190" idx="0"/>
            <a:endCxn id="187" idx="2"/>
          </p:cNvCxnSpPr>
          <p:nvPr/>
        </p:nvCxnSpPr>
        <p:spPr>
          <a:xfrm rot="-5400000">
            <a:off x="187125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1" name="Google Shape;191;p24"/>
          <p:cNvCxnSpPr>
            <a:stCxn id="185" idx="2"/>
            <a:endCxn id="192" idx="0"/>
          </p:cNvCxnSpPr>
          <p:nvPr/>
        </p:nvCxnSpPr>
        <p:spPr>
          <a:xfrm flipH="1" rot="-5400000">
            <a:off x="625710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3" name="Google Shape;193;p24"/>
          <p:cNvCxnSpPr>
            <a:stCxn id="194" idx="0"/>
            <a:endCxn id="185" idx="2"/>
          </p:cNvCxnSpPr>
          <p:nvPr/>
        </p:nvCxnSpPr>
        <p:spPr>
          <a:xfrm rot="-5400000">
            <a:off x="541185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5" name="Google Shape;195;p24"/>
          <p:cNvCxnSpPr>
            <a:stCxn id="187" idx="0"/>
            <a:endCxn id="184" idx="2"/>
          </p:cNvCxnSpPr>
          <p:nvPr/>
        </p:nvCxnSpPr>
        <p:spPr>
          <a:xfrm rot="-5400000">
            <a:off x="3247200" y="14960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4" name="Google Shape;184;p24"/>
          <p:cNvSpPr txBox="1"/>
          <p:nvPr/>
        </p:nvSpPr>
        <p:spPr>
          <a:xfrm>
            <a:off x="36505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880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4208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62661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5756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725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035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1" name="Google Shape;201;p25"/>
          <p:cNvGraphicFramePr/>
          <p:nvPr/>
        </p:nvGraphicFramePr>
        <p:xfrm>
          <a:off x="9752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{25171DD6-2702-4FCF-BC82-B343C2BCD5F6}</a:tableStyleId>
              </a:tblPr>
              <a:tblGrid>
                <a:gridCol w="1804075"/>
                <a:gridCol w="1804075"/>
                <a:gridCol w="1804075"/>
                <a:gridCol w="1804075"/>
              </a:tblGrid>
              <a:tr h="58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583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20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583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30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15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583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24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16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988126" y="1045925"/>
            <a:ext cx="7340203" cy="349671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rotWithShape="0" algn="bl" dir="5400000" dist="476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4294967295" type="title"/>
          </p:nvPr>
        </p:nvSpPr>
        <p:spPr>
          <a:xfrm>
            <a:off x="457200" y="455675"/>
            <a:ext cx="10542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291600" y="1861450"/>
            <a:ext cx="719100" cy="1818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Find more maps at </a:t>
            </a:r>
            <a:r>
              <a:rPr lang="en" sz="9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2"/>
              </a:solidFill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1553725" y="2144300"/>
            <a:ext cx="181800" cy="1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074000" y="3553050"/>
            <a:ext cx="181800" cy="1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3984675" y="1947632"/>
            <a:ext cx="181800" cy="1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4657475" y="3872725"/>
            <a:ext cx="181800" cy="1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6549475" y="2419375"/>
            <a:ext cx="181800" cy="1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7110750" y="3872725"/>
            <a:ext cx="181800" cy="1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4294967295" type="ctrTitle"/>
          </p:nvPr>
        </p:nvSpPr>
        <p:spPr>
          <a:xfrm>
            <a:off x="975250" y="1691700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89</a:t>
            </a:r>
            <a:r>
              <a:rPr lang="en" sz="6000">
                <a:solidFill>
                  <a:schemeClr val="lt2"/>
                </a:solidFill>
              </a:rPr>
              <a:t>,</a:t>
            </a:r>
            <a:r>
              <a:rPr lang="en" sz="9600">
                <a:solidFill>
                  <a:schemeClr val="lt2"/>
                </a:solidFill>
              </a:rPr>
              <a:t>526</a:t>
            </a:r>
            <a:r>
              <a:rPr lang="en" sz="6000">
                <a:solidFill>
                  <a:schemeClr val="lt2"/>
                </a:solidFill>
              </a:rPr>
              <a:t>,</a:t>
            </a:r>
            <a:r>
              <a:rPr lang="en" sz="9600">
                <a:solidFill>
                  <a:schemeClr val="lt2"/>
                </a:solidFill>
              </a:rPr>
              <a:t>124</a:t>
            </a:r>
            <a:endParaRPr sz="9600">
              <a:solidFill>
                <a:schemeClr val="lt2"/>
              </a:solidFill>
            </a:endParaRPr>
          </a:p>
        </p:txBody>
      </p:sp>
      <p:sp>
        <p:nvSpPr>
          <p:cNvPr id="223" name="Google Shape;223;p27"/>
          <p:cNvSpPr txBox="1"/>
          <p:nvPr>
            <p:ph idx="4294967295" type="subTitle"/>
          </p:nvPr>
        </p:nvSpPr>
        <p:spPr>
          <a:xfrm>
            <a:off x="975250" y="2948403"/>
            <a:ext cx="7193400" cy="5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4294967295" type="ctrTitle"/>
          </p:nvPr>
        </p:nvSpPr>
        <p:spPr>
          <a:xfrm>
            <a:off x="975250" y="724200"/>
            <a:ext cx="719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89,526,124$</a:t>
            </a:r>
            <a:endParaRPr sz="7200">
              <a:solidFill>
                <a:schemeClr val="accent5"/>
              </a:solidFill>
            </a:endParaRPr>
          </a:p>
        </p:txBody>
      </p:sp>
      <p:sp>
        <p:nvSpPr>
          <p:cNvPr id="230" name="Google Shape;230;p28"/>
          <p:cNvSpPr txBox="1"/>
          <p:nvPr>
            <p:ph idx="4294967295" type="subTitle"/>
          </p:nvPr>
        </p:nvSpPr>
        <p:spPr>
          <a:xfrm>
            <a:off x="975250" y="1487508"/>
            <a:ext cx="719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That’s a lot of money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1" name="Google Shape;231;p28"/>
          <p:cNvSpPr txBox="1"/>
          <p:nvPr>
            <p:ph idx="4294967295" type="ctrTitle"/>
          </p:nvPr>
        </p:nvSpPr>
        <p:spPr>
          <a:xfrm>
            <a:off x="975250" y="3353093"/>
            <a:ext cx="719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100%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232" name="Google Shape;232;p28"/>
          <p:cNvSpPr txBox="1"/>
          <p:nvPr>
            <p:ph idx="4294967295" type="subTitle"/>
          </p:nvPr>
        </p:nvSpPr>
        <p:spPr>
          <a:xfrm>
            <a:off x="975250" y="4116401"/>
            <a:ext cx="719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Total success!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3" name="Google Shape;233;p28"/>
          <p:cNvSpPr txBox="1"/>
          <p:nvPr>
            <p:ph idx="4294967295" type="ctrTitle"/>
          </p:nvPr>
        </p:nvSpPr>
        <p:spPr>
          <a:xfrm>
            <a:off x="975250" y="2038647"/>
            <a:ext cx="719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</a:rPr>
              <a:t>185,244</a:t>
            </a:r>
            <a:r>
              <a:rPr lang="en" sz="4800">
                <a:solidFill>
                  <a:schemeClr val="accent4"/>
                </a:solidFill>
              </a:rPr>
              <a:t> users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34" name="Google Shape;234;p28"/>
          <p:cNvSpPr txBox="1"/>
          <p:nvPr>
            <p:ph idx="4294967295" type="subTitle"/>
          </p:nvPr>
        </p:nvSpPr>
        <p:spPr>
          <a:xfrm>
            <a:off x="975250" y="2801955"/>
            <a:ext cx="719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And a lot of users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5632317" y="2111312"/>
            <a:ext cx="3305700" cy="2859236"/>
            <a:chOff x="5632317" y="1189775"/>
            <a:chExt cx="3305700" cy="3483050"/>
          </a:xfrm>
        </p:grpSpPr>
        <p:sp>
          <p:nvSpPr>
            <p:cNvPr id="243" name="Google Shape;2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3</a:t>
              </a:r>
              <a:endParaRPr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0" y="2111488"/>
            <a:ext cx="3546900" cy="2859060"/>
            <a:chOff x="0" y="1189989"/>
            <a:chExt cx="3546900" cy="3482836"/>
          </a:xfrm>
        </p:grpSpPr>
        <p:sp>
          <p:nvSpPr>
            <p:cNvPr id="246" name="Google Shape;2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1</a:t>
              </a:r>
              <a:endParaRPr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7" name="Google Shape;247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2944204" y="2111312"/>
            <a:ext cx="3305700" cy="2859236"/>
            <a:chOff x="2944204" y="1189775"/>
            <a:chExt cx="3305700" cy="3483050"/>
          </a:xfrm>
        </p:grpSpPr>
        <p:sp>
          <p:nvSpPr>
            <p:cNvPr id="249" name="Google Shape;2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2</a:t>
              </a:r>
              <a:endParaRPr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50" name="Google Shape;250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975250" y="1575125"/>
            <a:ext cx="2202900" cy="12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30"/>
          <p:cNvSpPr txBox="1"/>
          <p:nvPr>
            <p:ph idx="2" type="body"/>
          </p:nvPr>
        </p:nvSpPr>
        <p:spPr>
          <a:xfrm>
            <a:off x="3470356" y="1575125"/>
            <a:ext cx="2202900" cy="12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30"/>
          <p:cNvSpPr txBox="1"/>
          <p:nvPr>
            <p:ph idx="3" type="body"/>
          </p:nvPr>
        </p:nvSpPr>
        <p:spPr>
          <a:xfrm>
            <a:off x="5975475" y="1575125"/>
            <a:ext cx="2202900" cy="12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975250" y="2946725"/>
            <a:ext cx="2202900" cy="12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1" name="Google Shape;261;p30"/>
          <p:cNvSpPr txBox="1"/>
          <p:nvPr>
            <p:ph idx="2" type="body"/>
          </p:nvPr>
        </p:nvSpPr>
        <p:spPr>
          <a:xfrm>
            <a:off x="3470356" y="2946725"/>
            <a:ext cx="2202900" cy="12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2" name="Google Shape;262;p30"/>
          <p:cNvSpPr txBox="1"/>
          <p:nvPr>
            <p:ph idx="3" type="body"/>
          </p:nvPr>
        </p:nvSpPr>
        <p:spPr>
          <a:xfrm>
            <a:off x="5975475" y="2946725"/>
            <a:ext cx="2202900" cy="12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975250" y="4406300"/>
            <a:ext cx="71934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9" name="Google Shape;269;p31"/>
          <p:cNvCxnSpPr/>
          <p:nvPr/>
        </p:nvCxnSpPr>
        <p:spPr>
          <a:xfrm>
            <a:off x="1044725" y="106295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1"/>
          <p:cNvCxnSpPr/>
          <p:nvPr/>
        </p:nvCxnSpPr>
        <p:spPr>
          <a:xfrm>
            <a:off x="1044725" y="177243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1"/>
          <p:cNvCxnSpPr/>
          <p:nvPr/>
        </p:nvCxnSpPr>
        <p:spPr>
          <a:xfrm>
            <a:off x="1044725" y="248191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1"/>
          <p:cNvCxnSpPr/>
          <p:nvPr/>
        </p:nvCxnSpPr>
        <p:spPr>
          <a:xfrm>
            <a:off x="1044725" y="319139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1"/>
          <p:cNvCxnSpPr/>
          <p:nvPr/>
        </p:nvCxnSpPr>
        <p:spPr>
          <a:xfrm>
            <a:off x="1044725" y="392277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1"/>
          <p:cNvSpPr txBox="1"/>
          <p:nvPr/>
        </p:nvSpPr>
        <p:spPr>
          <a:xfrm>
            <a:off x="975240" y="90420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1665007" y="236918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1979251" y="197512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2293495" y="2481914"/>
            <a:ext cx="233700" cy="14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3418011" y="268297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3732256" y="208459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4046500" y="1217275"/>
            <a:ext cx="233700" cy="270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5171016" y="212837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485260" y="106282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5799505" y="2310812"/>
            <a:ext cx="233700" cy="16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6924021" y="274135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7238265" y="128187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552509" y="1595660"/>
            <a:ext cx="233700" cy="23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759451" y="1575125"/>
            <a:ext cx="3409200" cy="16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75275" y="1575125"/>
            <a:ext cx="3409200" cy="16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975250" y="3448725"/>
            <a:ext cx="7193400" cy="6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</a:rPr>
              <a:t>This template is free to use under </a:t>
            </a:r>
            <a:r>
              <a:rPr lang="en" sz="12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l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idx="4294967295" type="body"/>
          </p:nvPr>
        </p:nvSpPr>
        <p:spPr>
          <a:xfrm>
            <a:off x="975250" y="373700"/>
            <a:ext cx="26826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Mobile</a:t>
            </a:r>
            <a:r>
              <a:rPr lang="en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 project</a:t>
            </a:r>
            <a:endParaRPr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3" name="Google Shape;293;p32"/>
          <p:cNvGrpSpPr/>
          <p:nvPr/>
        </p:nvGrpSpPr>
        <p:grpSpPr>
          <a:xfrm>
            <a:off x="4591450" y="373572"/>
            <a:ext cx="2119546" cy="4396359"/>
            <a:chOff x="2547150" y="238125"/>
            <a:chExt cx="2525675" cy="5238750"/>
          </a:xfrm>
        </p:grpSpPr>
        <p:sp>
          <p:nvSpPr>
            <p:cNvPr id="294" name="Google Shape;294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4638463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4375852" y="465959"/>
            <a:ext cx="2736410" cy="4222433"/>
            <a:chOff x="2112475" y="238125"/>
            <a:chExt cx="3395050" cy="5238750"/>
          </a:xfrm>
        </p:grpSpPr>
        <p:sp>
          <p:nvSpPr>
            <p:cNvPr id="305" name="Google Shape;305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3"/>
          <p:cNvSpPr txBox="1"/>
          <p:nvPr>
            <p:ph idx="4294967295" type="body"/>
          </p:nvPr>
        </p:nvSpPr>
        <p:spPr>
          <a:xfrm>
            <a:off x="975250" y="373700"/>
            <a:ext cx="26826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Tablet</a:t>
            </a:r>
            <a:r>
              <a:rPr lang="en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 project</a:t>
            </a:r>
            <a:endParaRPr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13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34"/>
          <p:cNvGrpSpPr/>
          <p:nvPr/>
        </p:nvGrpSpPr>
        <p:grpSpPr>
          <a:xfrm>
            <a:off x="3657849" y="1241129"/>
            <a:ext cx="4542205" cy="2661224"/>
            <a:chOff x="1177450" y="241631"/>
            <a:chExt cx="6173152" cy="3616776"/>
          </a:xfrm>
        </p:grpSpPr>
        <p:sp>
          <p:nvSpPr>
            <p:cNvPr id="317" name="Google Shape;317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50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34"/>
          <p:cNvSpPr txBox="1"/>
          <p:nvPr>
            <p:ph idx="4294967295" type="body"/>
          </p:nvPr>
        </p:nvSpPr>
        <p:spPr>
          <a:xfrm>
            <a:off x="975250" y="373700"/>
            <a:ext cx="24369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Desktop</a:t>
            </a:r>
            <a:r>
              <a:rPr lang="en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 project</a:t>
            </a:r>
            <a:endParaRPr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1636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35"/>
          <p:cNvSpPr txBox="1"/>
          <p:nvPr>
            <p:ph idx="4294967295" type="ctrTitle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Thanks!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329" name="Google Shape;329;p35"/>
          <p:cNvSpPr txBox="1"/>
          <p:nvPr>
            <p:ph idx="4294967295" type="subTitle"/>
          </p:nvPr>
        </p:nvSpPr>
        <p:spPr>
          <a:xfrm>
            <a:off x="3265400" y="2767748"/>
            <a:ext cx="48528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sz="1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 @username &amp; user@mail.me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30" name="Google Shape;330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33" name="Google Shape;333;p3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Quantico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Titillium Web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https://www.fontsquirrel.com/fonts/quantico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https://www.fontsquirrel.com/fonts/Titillium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37"/>
          <p:cNvSpPr txBox="1"/>
          <p:nvPr/>
        </p:nvSpPr>
        <p:spPr>
          <a:xfrm>
            <a:off x="975250" y="4120925"/>
            <a:ext cx="742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80" name="Google Shape;380;p38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1170724" y="16027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7" name="Google Shape;387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2" name="Google Shape;402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4" name="Google Shape;404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6" name="Google Shape;406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8" name="Google Shape;408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0" name="Google Shape;410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" name="Google Shape;412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4" name="Google Shape;414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" name="Google Shape;416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8" name="Google Shape;418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0" name="Google Shape;420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1" name="Google Shape;421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2" name="Google Shape;422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3" name="Google Shape;423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4" name="Google Shape;424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30" name="Google Shape;430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0" y="2599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0" y="2599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433;p40"/>
          <p:cNvGrpSpPr/>
          <p:nvPr/>
        </p:nvGrpSpPr>
        <p:grpSpPr>
          <a:xfrm>
            <a:off x="1786339" y="1932001"/>
            <a:ext cx="473400" cy="473400"/>
            <a:chOff x="1786339" y="1703401"/>
            <a:chExt cx="473400" cy="473400"/>
          </a:xfrm>
        </p:grpSpPr>
        <p:sp>
          <p:nvSpPr>
            <p:cNvPr id="434" name="Google Shape;4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36" name="Google Shape;436;p40"/>
          <p:cNvGrpSpPr/>
          <p:nvPr/>
        </p:nvGrpSpPr>
        <p:grpSpPr>
          <a:xfrm>
            <a:off x="3814414" y="1932001"/>
            <a:ext cx="473400" cy="473400"/>
            <a:chOff x="3814414" y="1703401"/>
            <a:chExt cx="473400" cy="473400"/>
          </a:xfrm>
        </p:grpSpPr>
        <p:sp>
          <p:nvSpPr>
            <p:cNvPr id="437" name="Google Shape;4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39" name="Google Shape;439;p40"/>
          <p:cNvGrpSpPr/>
          <p:nvPr/>
        </p:nvGrpSpPr>
        <p:grpSpPr>
          <a:xfrm>
            <a:off x="5842489" y="1932001"/>
            <a:ext cx="473400" cy="473400"/>
            <a:chOff x="5842489" y="1703401"/>
            <a:chExt cx="473400" cy="473400"/>
          </a:xfrm>
        </p:grpSpPr>
        <p:sp>
          <p:nvSpPr>
            <p:cNvPr id="440" name="Google Shape;4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2" name="Google Shape;442;p40"/>
          <p:cNvGrpSpPr/>
          <p:nvPr/>
        </p:nvGrpSpPr>
        <p:grpSpPr>
          <a:xfrm>
            <a:off x="6880814" y="3804900"/>
            <a:ext cx="473400" cy="473400"/>
            <a:chOff x="6880814" y="3576300"/>
            <a:chExt cx="473400" cy="473400"/>
          </a:xfrm>
        </p:grpSpPr>
        <p:sp>
          <p:nvSpPr>
            <p:cNvPr id="443" name="Google Shape;4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5" name="Google Shape;445;p40"/>
          <p:cNvGrpSpPr/>
          <p:nvPr/>
        </p:nvGrpSpPr>
        <p:grpSpPr>
          <a:xfrm>
            <a:off x="4852739" y="3804900"/>
            <a:ext cx="473400" cy="473400"/>
            <a:chOff x="4852739" y="3576300"/>
            <a:chExt cx="473400" cy="473400"/>
          </a:xfrm>
        </p:grpSpPr>
        <p:sp>
          <p:nvSpPr>
            <p:cNvPr id="446" name="Google Shape;4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8" name="Google Shape;448;p40"/>
          <p:cNvGrpSpPr/>
          <p:nvPr/>
        </p:nvGrpSpPr>
        <p:grpSpPr>
          <a:xfrm>
            <a:off x="2824664" y="3804900"/>
            <a:ext cx="473400" cy="473400"/>
            <a:chOff x="2824664" y="3576300"/>
            <a:chExt cx="473400" cy="473400"/>
          </a:xfrm>
        </p:grpSpPr>
        <p:sp>
          <p:nvSpPr>
            <p:cNvPr id="449" name="Google Shape;4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51" name="Google Shape;451;p40"/>
          <p:cNvSpPr txBox="1"/>
          <p:nvPr/>
        </p:nvSpPr>
        <p:spPr>
          <a:xfrm>
            <a:off x="1379850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3377205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5436010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4" name="Google Shape;454;p40"/>
          <p:cNvSpPr txBox="1"/>
          <p:nvPr/>
        </p:nvSpPr>
        <p:spPr>
          <a:xfrm>
            <a:off x="241817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5" name="Google Shape;455;p40"/>
          <p:cNvSpPr txBox="1"/>
          <p:nvPr/>
        </p:nvSpPr>
        <p:spPr>
          <a:xfrm>
            <a:off x="444625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647433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62" name="Google Shape;462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3" name="Google Shape;463;p41"/>
          <p:cNvGraphicFramePr/>
          <p:nvPr/>
        </p:nvGraphicFramePr>
        <p:xfrm>
          <a:off x="97517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{25171DD6-2702-4FCF-BC82-B343C2BCD5F6}</a:tableStyleId>
              </a:tblPr>
              <a:tblGrid>
                <a:gridCol w="134315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  <a:gridCol w="461200"/>
              </a:tblGrid>
              <a:tr h="28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8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89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ctrTitle"/>
          </p:nvPr>
        </p:nvSpPr>
        <p:spPr>
          <a:xfrm>
            <a:off x="3265400" y="1394150"/>
            <a:ext cx="4852800" cy="12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H</a:t>
            </a:r>
            <a:r>
              <a:rPr lang="en" sz="9600">
                <a:solidFill>
                  <a:schemeClr val="accent4"/>
                </a:solidFill>
              </a:rPr>
              <a:t>ello</a:t>
            </a:r>
            <a:r>
              <a:rPr lang="en" sz="9600">
                <a:solidFill>
                  <a:schemeClr val="accent4"/>
                </a:solidFill>
              </a:rPr>
              <a:t>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subTitle"/>
          </p:nvPr>
        </p:nvSpPr>
        <p:spPr>
          <a:xfrm>
            <a:off x="3265400" y="2548744"/>
            <a:ext cx="48528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 sz="1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@username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9929" l="10991" r="36036" t="10699"/>
          <a:stretch/>
        </p:blipFill>
        <p:spPr>
          <a:xfrm>
            <a:off x="1152600" y="1657650"/>
            <a:ext cx="1828200" cy="1828200"/>
          </a:xfrm>
          <a:prstGeom prst="octagon">
            <a:avLst>
              <a:gd fmla="val 1143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9" name="Google Shape;469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997076" y="1634614"/>
            <a:ext cx="3523800" cy="1327500"/>
          </a:xfrm>
          <a:prstGeom prst="rect">
            <a:avLst/>
          </a:prstGeom>
          <a:solidFill>
            <a:srgbClr val="000000">
              <a:alpha val="150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4666660" y="1634614"/>
            <a:ext cx="3523800" cy="1327500"/>
          </a:xfrm>
          <a:prstGeom prst="rect">
            <a:avLst/>
          </a:prstGeom>
          <a:solidFill>
            <a:srgbClr val="000000">
              <a:alpha val="150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997076" y="3107792"/>
            <a:ext cx="3523800" cy="1327500"/>
          </a:xfrm>
          <a:prstGeom prst="rect">
            <a:avLst/>
          </a:prstGeom>
          <a:solidFill>
            <a:srgbClr val="000000">
              <a:alpha val="1508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4666660" y="3107792"/>
            <a:ext cx="3523800" cy="1327500"/>
          </a:xfrm>
          <a:prstGeom prst="rect">
            <a:avLst/>
          </a:prstGeom>
          <a:solidFill>
            <a:srgbClr val="000000">
              <a:alpha val="1508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3509354" y="1948759"/>
            <a:ext cx="2025000" cy="20250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"/>
          <p:cNvSpPr/>
          <p:nvPr/>
        </p:nvSpPr>
        <p:spPr>
          <a:xfrm rot="5400000">
            <a:off x="3655254" y="1948759"/>
            <a:ext cx="2025000" cy="20250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"/>
          <p:cNvSpPr/>
          <p:nvPr/>
        </p:nvSpPr>
        <p:spPr>
          <a:xfrm rot="10800000">
            <a:off x="3655254" y="2095801"/>
            <a:ext cx="2025000" cy="20250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2"/>
          <p:cNvSpPr/>
          <p:nvPr/>
        </p:nvSpPr>
        <p:spPr>
          <a:xfrm rot="-5400000">
            <a:off x="3509354" y="2095801"/>
            <a:ext cx="2025000" cy="20250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3975539" y="2371142"/>
            <a:ext cx="256114" cy="3673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antico"/>
              </a:rPr>
              <a:t>S</a:t>
            </a:r>
          </a:p>
        </p:txBody>
      </p:sp>
      <p:sp>
        <p:nvSpPr>
          <p:cNvPr id="479" name="Google Shape;479;p42"/>
          <p:cNvSpPr/>
          <p:nvPr/>
        </p:nvSpPr>
        <p:spPr>
          <a:xfrm>
            <a:off x="4826373" y="2377609"/>
            <a:ext cx="470836" cy="362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antico"/>
              </a:rPr>
              <a:t>W</a:t>
            </a:r>
          </a:p>
        </p:txBody>
      </p:sp>
      <p:sp>
        <p:nvSpPr>
          <p:cNvPr id="480" name="Google Shape;480;p42"/>
          <p:cNvSpPr/>
          <p:nvPr/>
        </p:nvSpPr>
        <p:spPr>
          <a:xfrm>
            <a:off x="3946565" y="3298004"/>
            <a:ext cx="281984" cy="3673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antico"/>
              </a:rPr>
              <a:t>O</a:t>
            </a:r>
          </a:p>
        </p:txBody>
      </p:sp>
      <p:sp>
        <p:nvSpPr>
          <p:cNvPr id="481" name="Google Shape;481;p42"/>
          <p:cNvSpPr/>
          <p:nvPr/>
        </p:nvSpPr>
        <p:spPr>
          <a:xfrm>
            <a:off x="4922093" y="3304471"/>
            <a:ext cx="268014" cy="362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antico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7" name="Google Shape;487;p4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2" name="Google Shape;492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5" name="Google Shape;495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6" name="Google Shape;496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7" name="Google Shape;497;p43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solidFill>
            <a:srgbClr val="000000">
              <a:alpha val="15080"/>
            </a:srgbClr>
          </a:solidFill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solidFill>
            <a:srgbClr val="000000">
              <a:alpha val="15080"/>
            </a:srgbClr>
          </a:solidFill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solidFill>
            <a:srgbClr val="000000">
              <a:alpha val="15080"/>
            </a:srgbClr>
          </a:solidFill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0" name="Google Shape;500;p43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rgbClr val="000000">
              <a:alpha val="15080"/>
            </a:srgbClr>
          </a:solidFill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02" name="Google Shape;502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504" name="Google Shape;504;p43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505" name="Google Shape;505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512" name="Google Shape;512;p43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513" name="Google Shape;513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524" name="Google Shape;524;p43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25" name="Google Shape;525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solidFill>
              <a:srgbClr val="000000">
                <a:alpha val="15080"/>
              </a:srgbClr>
            </a:solidFill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530" name="Google Shape;530;p43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000000">
              <a:alpha val="15080"/>
            </a:srgbClr>
          </a:solidFill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36" name="Google Shape;536;p4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7" name="Google Shape;537;p44"/>
          <p:cNvGrpSpPr/>
          <p:nvPr/>
        </p:nvGrpSpPr>
        <p:grpSpPr>
          <a:xfrm>
            <a:off x="975236" y="1599740"/>
            <a:ext cx="3400164" cy="3056748"/>
            <a:chOff x="3778727" y="4460423"/>
            <a:chExt cx="720160" cy="647438"/>
          </a:xfrm>
        </p:grpSpPr>
        <p:sp>
          <p:nvSpPr>
            <p:cNvPr id="538" name="Google Shape;538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b="1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000000">
                <a:alpha val="1508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545" name="Google Shape;545;p44"/>
          <p:cNvCxnSpPr/>
          <p:nvPr/>
        </p:nvCxnSpPr>
        <p:spPr>
          <a:xfrm>
            <a:off x="4300056" y="2106157"/>
            <a:ext cx="99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6" name="Google Shape;546;p44"/>
          <p:cNvSpPr txBox="1"/>
          <p:nvPr/>
        </p:nvSpPr>
        <p:spPr>
          <a:xfrm>
            <a:off x="5354062" y="1944029"/>
            <a:ext cx="2625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47" name="Google Shape;547;p44"/>
          <p:cNvCxnSpPr/>
          <p:nvPr/>
        </p:nvCxnSpPr>
        <p:spPr>
          <a:xfrm>
            <a:off x="4153357" y="2560009"/>
            <a:ext cx="1142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8" name="Google Shape;548;p44"/>
          <p:cNvSpPr txBox="1"/>
          <p:nvPr/>
        </p:nvSpPr>
        <p:spPr>
          <a:xfrm>
            <a:off x="5354062" y="2397871"/>
            <a:ext cx="2625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49" name="Google Shape;549;p44"/>
          <p:cNvCxnSpPr/>
          <p:nvPr/>
        </p:nvCxnSpPr>
        <p:spPr>
          <a:xfrm>
            <a:off x="3944888" y="3013861"/>
            <a:ext cx="1351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0" name="Google Shape;550;p44"/>
          <p:cNvSpPr txBox="1"/>
          <p:nvPr/>
        </p:nvSpPr>
        <p:spPr>
          <a:xfrm>
            <a:off x="5354062" y="2851714"/>
            <a:ext cx="2625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51" name="Google Shape;551;p44"/>
          <p:cNvCxnSpPr/>
          <p:nvPr/>
        </p:nvCxnSpPr>
        <p:spPr>
          <a:xfrm>
            <a:off x="3767304" y="3467690"/>
            <a:ext cx="1528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2" name="Google Shape;552;p44"/>
          <p:cNvSpPr txBox="1"/>
          <p:nvPr/>
        </p:nvSpPr>
        <p:spPr>
          <a:xfrm>
            <a:off x="5354062" y="3305556"/>
            <a:ext cx="2625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53" name="Google Shape;553;p44"/>
          <p:cNvCxnSpPr/>
          <p:nvPr/>
        </p:nvCxnSpPr>
        <p:spPr>
          <a:xfrm>
            <a:off x="3574266" y="3921542"/>
            <a:ext cx="17217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4" name="Google Shape;554;p44"/>
          <p:cNvSpPr txBox="1"/>
          <p:nvPr/>
        </p:nvSpPr>
        <p:spPr>
          <a:xfrm>
            <a:off x="5354062" y="3759399"/>
            <a:ext cx="2625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55" name="Google Shape;555;p44"/>
          <p:cNvCxnSpPr/>
          <p:nvPr/>
        </p:nvCxnSpPr>
        <p:spPr>
          <a:xfrm>
            <a:off x="3373524" y="4375370"/>
            <a:ext cx="19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6" name="Google Shape;556;p44"/>
          <p:cNvSpPr txBox="1"/>
          <p:nvPr/>
        </p:nvSpPr>
        <p:spPr>
          <a:xfrm>
            <a:off x="5354062" y="4213241"/>
            <a:ext cx="2625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62" name="Google Shape;562;p4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3" name="Google Shape;563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975250" y="1797947"/>
            <a:ext cx="1465200" cy="146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4" name="Google Shape;564;p45"/>
          <p:cNvSpPr txBox="1"/>
          <p:nvPr/>
        </p:nvSpPr>
        <p:spPr>
          <a:xfrm>
            <a:off x="980194" y="3390846"/>
            <a:ext cx="14652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65" name="Google Shape;56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3029" y="1797947"/>
            <a:ext cx="1465200" cy="146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6" name="Google Shape;566;p45"/>
          <p:cNvSpPr txBox="1"/>
          <p:nvPr/>
        </p:nvSpPr>
        <p:spPr>
          <a:xfrm>
            <a:off x="2927973" y="3390846"/>
            <a:ext cx="14652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70808" y="1797947"/>
            <a:ext cx="1465200" cy="146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4875752" y="3390846"/>
            <a:ext cx="14652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818587" y="1797947"/>
            <a:ext cx="1465200" cy="146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6823531" y="3390846"/>
            <a:ext cx="14652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76" name="Google Shape;576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00000">
              <a:alpha val="1508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78" name="Google Shape;578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4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5" name="Google Shape;625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26" name="Google Shape;626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48" name="Google Shape;648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49" name="Google Shape;649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50" name="Google Shape;650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1" name="Google Shape;651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2" name="Google Shape;652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4" name="Google Shape;654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5" name="Google Shape;655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6" name="Google Shape;656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7" name="Google Shape;657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7" name="Google Shape;667;p47"/>
          <p:cNvGraphicFramePr/>
          <p:nvPr/>
        </p:nvGraphicFramePr>
        <p:xfrm>
          <a:off x="975250" y="18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{85AF98B6-0896-4745-9ED8-C8CFF3DE4422}</a:tableStyleId>
              </a:tblPr>
              <a:tblGrid>
                <a:gridCol w="821275"/>
                <a:gridCol w="941350"/>
                <a:gridCol w="941350"/>
                <a:gridCol w="941350"/>
                <a:gridCol w="941350"/>
                <a:gridCol w="941350"/>
                <a:gridCol w="941350"/>
                <a:gridCol w="941350"/>
              </a:tblGrid>
              <a:tr h="273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</a:tr>
              <a:tr h="34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73" name="Google Shape;673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88" name="Google Shape;688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94" name="Google Shape;694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48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8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02" name="Google Shape;702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48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08" name="Google Shape;708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16" name="Google Shape;716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48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8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25" name="Google Shape;725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28" name="Google Shape;728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31" name="Google Shape;731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35" name="Google Shape;735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43" name="Google Shape;743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0" name="Google Shape;750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56" name="Google Shape;756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59" name="Google Shape;759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65" name="Google Shape;765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68" name="Google Shape;768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76" name="Google Shape;776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82" name="Google Shape;782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91" name="Google Shape;791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96" name="Google Shape;796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01" name="Google Shape;801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06" name="Google Shape;806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09" name="Google Shape;809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12" name="Google Shape;812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48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16" name="Google Shape;816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19" name="Google Shape;819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48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0" name="Google Shape;830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48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34" name="Google Shape;834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37" name="Google Shape;837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42" name="Google Shape;842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48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47" name="Google Shape;847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54" name="Google Shape;854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64" name="Google Shape;864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68" name="Google Shape;868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72" name="Google Shape;872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78" name="Google Shape;878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81" name="Google Shape;881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89" name="Google Shape;889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96" name="Google Shape;896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99" name="Google Shape;899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48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8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8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08" name="Google Shape;908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17" name="Google Shape;917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0" name="Google Shape;920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27" name="Google Shape;927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35" name="Google Shape;935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39" name="Google Shape;939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46" name="Google Shape;946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0" name="Google Shape;950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54" name="Google Shape;954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0" name="Google Shape;960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88" name="Google Shape;988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12" name="Google Shape;1012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27" name="Google Shape;1027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31" name="Google Shape;1031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38" name="Google Shape;1038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47" name="Google Shape;1047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51" name="Google Shape;1051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57" name="Google Shape;1057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65" name="Google Shape;1065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72" name="Google Shape;1072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82" name="Google Shape;1082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94" name="Google Shape;1094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0" name="Google Shape;1100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108" name="Google Shape;1108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111" name="Google Shape;1111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114" name="Google Shape;1114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48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8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8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0" name="Google Shape;1120;p4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1121" name="Google Shape;1121;p48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27" name="Google Shape;1127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34" name="Google Shape;1134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39" name="Google Shape;1139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43" name="Google Shape;1143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49" name="Google Shape;1149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53" name="Google Shape;1153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58" name="Google Shape;1158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64" name="Google Shape;1164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1" name="Google Shape;1171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74" name="Google Shape;1174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78" name="Google Shape;1178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85" name="Google Shape;1185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1" name="Google Shape;119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95" name="Google Shape;119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96" name="Google Shape;119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6" name="Google Shape;1206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13" name="Google Shape;1213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18" name="Google Shape;1218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24" name="Google Shape;1224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1" name="Google Shape;1231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36" name="Google Shape;1236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1" name="Google Shape;1241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58" name="Google Shape;1258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1" name="Google Shape;126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2" name="Google Shape;126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2" name="Google Shape;127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73" name="Google Shape;1273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7" name="Google Shape;127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78" name="Google Shape;127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8" name="Google Shape;128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89" name="Google Shape;1289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97" name="Google Shape;129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2" name="Google Shape;1302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07" name="Google Shape;130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13" name="Google Shape;131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0" name="Google Shape;1320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24" name="Google Shape;1324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0" name="Google Shape;1330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37" name="Google Shape;1337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1" name="Google Shape;1341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46" name="Google Shape;1346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53" name="Google Shape;1353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1" name="Google Shape;1361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66" name="Google Shape;1366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0" name="Google Shape;1370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74" name="Google Shape;1374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79" name="Google Shape;1379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84" name="Google Shape;1384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0" name="Google Shape;1390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97" name="Google Shape;1397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05" name="Google Shape;1405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18" name="Google Shape;1418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23" name="Google Shape;1423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27" name="Google Shape;1427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34" name="Google Shape;143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43" name="Google Shape;144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5" name="Google Shape;145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56" name="Google Shape;145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69" name="Google Shape;146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2" name="Google Shape;1482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89" name="Google Shape;148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05" name="Google Shape;1505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06" name="Google Shape;1506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9" name="Google Shape;1509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10" name="Google Shape;1510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3" name="Google Shape;1513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14" name="Google Shape;1514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7" name="Google Shape;1517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18" name="Google Shape;1518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1" name="Google Shape;1521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22" name="Google Shape;1522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31" name="Google Shape;1531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56" name="Google Shape;1556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57" name="Google Shape;155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63" name="Google Shape;156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65" name="Google Shape;1565;p4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66" name="Google Shape;1566;p4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grpSp>
        <p:nvGrpSpPr>
          <p:cNvPr id="1567" name="Google Shape;156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8" name="Google Shape;1568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2"/>
                </a:solidFill>
                <a:highlight>
                  <a:schemeClr val="dk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 and many more...</a:t>
            </a:r>
            <a:endParaRPr sz="2400">
              <a:solidFill>
                <a:schemeClr val="lt2"/>
              </a:solidFill>
              <a:highlight>
                <a:schemeClr val="dk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77" name="Google Shape;1577;p5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8" name="Google Shape;1578;p50"/>
          <p:cNvSpPr txBox="1"/>
          <p:nvPr>
            <p:ph idx="4294967295" type="body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5" name="Google Shape;158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86" name="Google Shape;158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87" name="Google Shape;158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88" name="Google Shape;158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89" name="Google Shape;158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90" name="Google Shape;159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1" name="Google Shape;159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92" name="Google Shape;159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93" name="Google Shape;159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4" name="Google Shape;159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95" name="Google Shape;159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96" name="Google Shape;159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7" name="Google Shape;159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18" name="Google Shape;118;p1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4294967295" type="ctrTitle"/>
          </p:nvPr>
        </p:nvSpPr>
        <p:spPr>
          <a:xfrm>
            <a:off x="685800" y="2116750"/>
            <a:ext cx="395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BIG CONCEPT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132" name="Google Shape;132;p19"/>
          <p:cNvSpPr txBox="1"/>
          <p:nvPr>
            <p:ph idx="4294967295" type="subTitle"/>
          </p:nvPr>
        </p:nvSpPr>
        <p:spPr>
          <a:xfrm>
            <a:off x="685800" y="3259149"/>
            <a:ext cx="39531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4969177" y="651616"/>
            <a:ext cx="2394503" cy="2394487"/>
            <a:chOff x="6643075" y="3664250"/>
            <a:chExt cx="407950" cy="407975"/>
          </a:xfrm>
        </p:grpSpPr>
        <p:sp>
          <p:nvSpPr>
            <p:cNvPr id="134" name="Google Shape;134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9"/>
          <p:cNvGrpSpPr/>
          <p:nvPr/>
        </p:nvGrpSpPr>
        <p:grpSpPr>
          <a:xfrm rot="-587459">
            <a:off x="4828848" y="3357972"/>
            <a:ext cx="984473" cy="984417"/>
            <a:chOff x="576250" y="4319400"/>
            <a:chExt cx="442075" cy="442050"/>
          </a:xfrm>
        </p:grpSpPr>
        <p:sp>
          <p:nvSpPr>
            <p:cNvPr id="137" name="Google Shape;137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9"/>
          <p:cNvSpPr/>
          <p:nvPr/>
        </p:nvSpPr>
        <p:spPr>
          <a:xfrm>
            <a:off x="4396587" y="1204605"/>
            <a:ext cx="374278" cy="35737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 rot="2697416">
            <a:off x="6863000" y="3034227"/>
            <a:ext cx="568178" cy="5425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7312483" y="2724518"/>
            <a:ext cx="227572" cy="2174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1280228">
            <a:off x="4137279" y="1977773"/>
            <a:ext cx="227539" cy="2173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1" name="Google Shape;161;p21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