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2" r:id="rId1"/>
  </p:sldMasterIdLst>
  <p:notesMasterIdLst>
    <p:notesMasterId r:id="rId40"/>
  </p:notesMasterIdLst>
  <p:sldIdLst>
    <p:sldId id="256" r:id="rId2"/>
    <p:sldId id="257" r:id="rId3"/>
    <p:sldId id="264" r:id="rId4"/>
    <p:sldId id="259" r:id="rId5"/>
    <p:sldId id="300" r:id="rId6"/>
    <p:sldId id="307" r:id="rId7"/>
    <p:sldId id="310" r:id="rId8"/>
    <p:sldId id="301" r:id="rId9"/>
    <p:sldId id="270" r:id="rId10"/>
    <p:sldId id="302" r:id="rId11"/>
    <p:sldId id="276" r:id="rId12"/>
    <p:sldId id="279" r:id="rId13"/>
    <p:sldId id="277" r:id="rId14"/>
    <p:sldId id="278" r:id="rId15"/>
    <p:sldId id="303" r:id="rId16"/>
    <p:sldId id="272" r:id="rId17"/>
    <p:sldId id="287" r:id="rId18"/>
    <p:sldId id="288" r:id="rId19"/>
    <p:sldId id="289" r:id="rId20"/>
    <p:sldId id="290" r:id="rId21"/>
    <p:sldId id="299" r:id="rId22"/>
    <p:sldId id="291" r:id="rId23"/>
    <p:sldId id="292" r:id="rId24"/>
    <p:sldId id="293" r:id="rId25"/>
    <p:sldId id="294" r:id="rId26"/>
    <p:sldId id="296" r:id="rId27"/>
    <p:sldId id="295" r:id="rId28"/>
    <p:sldId id="297" r:id="rId29"/>
    <p:sldId id="298" r:id="rId30"/>
    <p:sldId id="308" r:id="rId31"/>
    <p:sldId id="309" r:id="rId32"/>
    <p:sldId id="304" r:id="rId33"/>
    <p:sldId id="273" r:id="rId34"/>
    <p:sldId id="305" r:id="rId35"/>
    <p:sldId id="274" r:id="rId36"/>
    <p:sldId id="306" r:id="rId37"/>
    <p:sldId id="275" r:id="rId38"/>
    <p:sldId id="266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64" d="100"/>
          <a:sy n="64" d="100"/>
        </p:scale>
        <p:origin x="222" y="54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150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917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430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420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851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841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9836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009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467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23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776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99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168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097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0141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2368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3259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345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9952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245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0710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7263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153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529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16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nceon.kisti.re.kr/srch/selectPORSrchArticle.do?cn=JAKO201926151347005&amp;dbt=NAR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rtal.kocca.kr/portal/bbs/view/B0000204/1935990.do?menuNo=200372&amp;categorys=4&amp;subcate=62" TargetMode="External"/><Relationship Id="rId5" Type="http://schemas.openxmlformats.org/officeDocument/2006/relationships/hyperlink" Target="https://unity.com/products/unity-learn" TargetMode="External"/><Relationship Id="rId4" Type="http://schemas.openxmlformats.org/officeDocument/2006/relationships/hyperlink" Target="https://unity.com/kr/learn/get-started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/>
          <p:cNvSpPr/>
          <p:nvPr/>
        </p:nvSpPr>
        <p:spPr>
          <a:xfrm>
            <a:off x="1199387" y="980694"/>
            <a:ext cx="9793224" cy="4888230"/>
          </a:xfrm>
          <a:prstGeom prst="rect">
            <a:avLst/>
          </a:prstGeom>
          <a:noFill/>
          <a:ln w="381000">
            <a:solidFill>
              <a:srgbClr val="FD991F"/>
            </a:solidFill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839342" y="661114"/>
            <a:ext cx="10513314" cy="5468223"/>
          </a:xfrm>
          <a:prstGeom prst="rect">
            <a:avLst/>
          </a:prstGeom>
          <a:noFill/>
          <a:ln w="381000">
            <a:solidFill>
              <a:srgbClr val="FD6E4C"/>
            </a:solidFill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491681" y="360045"/>
            <a:ext cx="11221021" cy="6137910"/>
          </a:xfrm>
          <a:prstGeom prst="rect">
            <a:avLst/>
          </a:prstGeom>
          <a:noFill/>
          <a:ln w="381000">
            <a:solidFill>
              <a:srgbClr val="FD954C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>
            <a:off x="3431667" y="1052703"/>
            <a:ext cx="5472684" cy="4680585"/>
          </a:xfrm>
          <a:prstGeom prst="trapezoid">
            <a:avLst>
              <a:gd name="adj" fmla="val 16015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사다리꼴 5"/>
          <p:cNvSpPr>
            <a:spLocks noChangeAspect="1"/>
          </p:cNvSpPr>
          <p:nvPr/>
        </p:nvSpPr>
        <p:spPr>
          <a:xfrm>
            <a:off x="4021033" y="1556766"/>
            <a:ext cx="4293952" cy="3672459"/>
          </a:xfrm>
          <a:prstGeom prst="trapezoid">
            <a:avLst>
              <a:gd name="adj" fmla="val 16015"/>
            </a:avLst>
          </a:prstGeom>
          <a:solidFill>
            <a:srgbClr val="32332E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순서도: 지연 8"/>
          <p:cNvSpPr/>
          <p:nvPr/>
        </p:nvSpPr>
        <p:spPr>
          <a:xfrm rot="16200000">
            <a:off x="5674774" y="-1370425"/>
            <a:ext cx="997617" cy="3971641"/>
          </a:xfrm>
          <a:prstGeom prst="flowChartDelay">
            <a:avLst/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187762" y="1052703"/>
            <a:ext cx="3971641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다리꼴 10"/>
          <p:cNvSpPr/>
          <p:nvPr/>
        </p:nvSpPr>
        <p:spPr>
          <a:xfrm>
            <a:off x="4021033" y="5121211"/>
            <a:ext cx="4293952" cy="108013"/>
          </a:xfrm>
          <a:prstGeom prst="trapezoid">
            <a:avLst>
              <a:gd name="adj" fmla="val 25000"/>
            </a:avLst>
          </a:prstGeom>
          <a:solidFill>
            <a:srgbClr val="F0F0E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사다리꼴 11"/>
          <p:cNvSpPr/>
          <p:nvPr/>
        </p:nvSpPr>
        <p:spPr>
          <a:xfrm rot="15674333" flipH="1">
            <a:off x="6138243" y="3334396"/>
            <a:ext cx="3708463" cy="108013"/>
          </a:xfrm>
          <a:prstGeom prst="trapezoid">
            <a:avLst>
              <a:gd name="adj" fmla="val 25000"/>
            </a:avLst>
          </a:prstGeom>
          <a:solidFill>
            <a:srgbClr val="B8B9B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사다리꼴 12"/>
          <p:cNvSpPr/>
          <p:nvPr/>
        </p:nvSpPr>
        <p:spPr>
          <a:xfrm rot="16720243" flipV="1">
            <a:off x="2486431" y="3334036"/>
            <a:ext cx="3708463" cy="108013"/>
          </a:xfrm>
          <a:prstGeom prst="trapezoid">
            <a:avLst>
              <a:gd name="adj" fmla="val 25000"/>
            </a:avLst>
          </a:prstGeom>
          <a:solidFill>
            <a:srgbClr val="B8B9B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사다리꼴 13"/>
          <p:cNvSpPr/>
          <p:nvPr/>
        </p:nvSpPr>
        <p:spPr>
          <a:xfrm flipV="1">
            <a:off x="4583811" y="1556766"/>
            <a:ext cx="3168396" cy="144018"/>
          </a:xfrm>
          <a:prstGeom prst="trapezoid">
            <a:avLst>
              <a:gd name="adj" fmla="val 25000"/>
            </a:avLst>
          </a:prstGeom>
          <a:solidFill>
            <a:srgbClr val="8481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사다리꼴 20"/>
          <p:cNvSpPr/>
          <p:nvPr/>
        </p:nvSpPr>
        <p:spPr>
          <a:xfrm>
            <a:off x="2711577" y="5733288"/>
            <a:ext cx="6912864" cy="764667"/>
          </a:xfrm>
          <a:prstGeom prst="trapezoid">
            <a:avLst>
              <a:gd name="adj" fmla="val 92173"/>
            </a:avLst>
          </a:prstGeom>
          <a:solidFill>
            <a:srgbClr val="E1E1D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11577" y="6497955"/>
            <a:ext cx="6912864" cy="360045"/>
          </a:xfrm>
          <a:prstGeom prst="rect">
            <a:avLst/>
          </a:prstGeom>
          <a:solidFill>
            <a:srgbClr val="8481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3927066" y="5337238"/>
            <a:ext cx="260695" cy="792099"/>
            <a:chOff x="2090836" y="1628775"/>
            <a:chExt cx="260695" cy="792099"/>
          </a:xfrm>
        </p:grpSpPr>
        <p:sp>
          <p:nvSpPr>
            <p:cNvPr id="32" name="타원 31"/>
            <p:cNvSpPr/>
            <p:nvPr/>
          </p:nvSpPr>
          <p:spPr>
            <a:xfrm>
              <a:off x="2099500" y="2276856"/>
              <a:ext cx="252031" cy="144018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135505" y="2109298"/>
              <a:ext cx="180022" cy="288036"/>
              <a:chOff x="2135505" y="2109298"/>
              <a:chExt cx="180022" cy="288036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2135505" y="2289320"/>
                <a:ext cx="180022" cy="10801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9" name="이등변 삼각형 28"/>
              <p:cNvSpPr/>
              <p:nvPr/>
            </p:nvSpPr>
            <p:spPr>
              <a:xfrm>
                <a:off x="2135505" y="2109298"/>
                <a:ext cx="180022" cy="239566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25" name="자유형: 도형 24"/>
            <p:cNvSpPr>
              <a:spLocks noChangeAspect="1"/>
            </p:cNvSpPr>
            <p:nvPr/>
          </p:nvSpPr>
          <p:spPr>
            <a:xfrm flipV="1">
              <a:off x="2090836" y="1628775"/>
              <a:ext cx="260695" cy="624306"/>
            </a:xfrm>
            <a:custGeom>
              <a:avLst/>
              <a:gdLst>
                <a:gd name="connsiteX0" fmla="*/ -150 w 1125425"/>
                <a:gd name="connsiteY0" fmla="*/ 2250281 h 2695135"/>
                <a:gd name="connsiteX1" fmla="*/ 149281 w 1125425"/>
                <a:gd name="connsiteY1" fmla="*/ 0 h 2695135"/>
                <a:gd name="connsiteX2" fmla="*/ 975556 w 1125425"/>
                <a:gd name="connsiteY2" fmla="*/ 0 h 2695135"/>
                <a:gd name="connsiteX3" fmla="*/ 1124989 w 1125425"/>
                <a:gd name="connsiteY3" fmla="*/ 2250281 h 2695135"/>
                <a:gd name="connsiteX4" fmla="*/ 567956 w 1125425"/>
                <a:gd name="connsiteY4" fmla="*/ 2694473 h 2695135"/>
                <a:gd name="connsiteX5" fmla="*/ -150 w 1125425"/>
                <a:gd name="connsiteY5" fmla="*/ 2250281 h 269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5425" h="2695135">
                  <a:moveTo>
                    <a:pt x="-150" y="2250281"/>
                  </a:moveTo>
                  <a:lnTo>
                    <a:pt x="149281" y="0"/>
                  </a:lnTo>
                  <a:lnTo>
                    <a:pt x="975556" y="0"/>
                  </a:lnTo>
                  <a:lnTo>
                    <a:pt x="1124989" y="2250281"/>
                  </a:lnTo>
                  <a:cubicBezTo>
                    <a:pt x="939311" y="2398345"/>
                    <a:pt x="889149" y="2639095"/>
                    <a:pt x="567956" y="2694473"/>
                  </a:cubicBezTo>
                  <a:cubicBezTo>
                    <a:pt x="235689" y="2605868"/>
                    <a:pt x="189218" y="2398345"/>
                    <a:pt x="-150" y="2250281"/>
                  </a:cubicBezTo>
                  <a:close/>
                </a:path>
              </a:pathLst>
            </a:custGeom>
            <a:solidFill>
              <a:srgbClr val="BA363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843430" y="5337238"/>
            <a:ext cx="260695" cy="792099"/>
            <a:chOff x="2090836" y="1628775"/>
            <a:chExt cx="260695" cy="792099"/>
          </a:xfrm>
        </p:grpSpPr>
        <p:sp>
          <p:nvSpPr>
            <p:cNvPr id="36" name="타원 35"/>
            <p:cNvSpPr/>
            <p:nvPr/>
          </p:nvSpPr>
          <p:spPr>
            <a:xfrm>
              <a:off x="2099500" y="2276856"/>
              <a:ext cx="252031" cy="144018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2135504" y="2109298"/>
              <a:ext cx="180022" cy="288036"/>
              <a:chOff x="2135505" y="2109298"/>
              <a:chExt cx="180022" cy="288036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2135505" y="2289320"/>
                <a:ext cx="180022" cy="10801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9" name="이등변 삼각형 38"/>
              <p:cNvSpPr/>
              <p:nvPr/>
            </p:nvSpPr>
            <p:spPr>
              <a:xfrm>
                <a:off x="2135505" y="2109298"/>
                <a:ext cx="180022" cy="239566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40" name="자유형: 도형 39"/>
            <p:cNvSpPr>
              <a:spLocks noChangeAspect="1"/>
            </p:cNvSpPr>
            <p:nvPr/>
          </p:nvSpPr>
          <p:spPr>
            <a:xfrm flipV="1">
              <a:off x="2090836" y="1628775"/>
              <a:ext cx="260695" cy="624306"/>
            </a:xfrm>
            <a:custGeom>
              <a:avLst/>
              <a:gdLst>
                <a:gd name="connsiteX0" fmla="*/ -150 w 1125425"/>
                <a:gd name="connsiteY0" fmla="*/ 2250281 h 2695135"/>
                <a:gd name="connsiteX1" fmla="*/ 149281 w 1125425"/>
                <a:gd name="connsiteY1" fmla="*/ 0 h 2695135"/>
                <a:gd name="connsiteX2" fmla="*/ 975556 w 1125425"/>
                <a:gd name="connsiteY2" fmla="*/ 0 h 2695135"/>
                <a:gd name="connsiteX3" fmla="*/ 1124989 w 1125425"/>
                <a:gd name="connsiteY3" fmla="*/ 2250281 h 2695135"/>
                <a:gd name="connsiteX4" fmla="*/ 567956 w 1125425"/>
                <a:gd name="connsiteY4" fmla="*/ 2694473 h 2695135"/>
                <a:gd name="connsiteX5" fmla="*/ -150 w 1125425"/>
                <a:gd name="connsiteY5" fmla="*/ 2250281 h 269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5425" h="2695135">
                  <a:moveTo>
                    <a:pt x="-150" y="2250281"/>
                  </a:moveTo>
                  <a:lnTo>
                    <a:pt x="149281" y="0"/>
                  </a:lnTo>
                  <a:lnTo>
                    <a:pt x="975556" y="0"/>
                  </a:lnTo>
                  <a:lnTo>
                    <a:pt x="1124989" y="2250281"/>
                  </a:lnTo>
                  <a:cubicBezTo>
                    <a:pt x="939311" y="2398345"/>
                    <a:pt x="889149" y="2639095"/>
                    <a:pt x="567956" y="2694473"/>
                  </a:cubicBezTo>
                  <a:cubicBezTo>
                    <a:pt x="235689" y="2605868"/>
                    <a:pt x="189218" y="2398345"/>
                    <a:pt x="-150" y="2250281"/>
                  </a:cubicBezTo>
                  <a:close/>
                </a:path>
              </a:pathLst>
            </a:custGeom>
            <a:solidFill>
              <a:srgbClr val="BA363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871845" y="5940933"/>
            <a:ext cx="252031" cy="144018"/>
            <a:chOff x="1369790" y="5489638"/>
            <a:chExt cx="252031" cy="144018"/>
          </a:xfrm>
        </p:grpSpPr>
        <p:sp>
          <p:nvSpPr>
            <p:cNvPr id="43" name="타원 42"/>
            <p:cNvSpPr/>
            <p:nvPr/>
          </p:nvSpPr>
          <p:spPr>
            <a:xfrm>
              <a:off x="1369790" y="5489638"/>
              <a:ext cx="252031" cy="144018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1405794" y="5489638"/>
              <a:ext cx="180022" cy="108013"/>
            </a:xfrm>
            <a:prstGeom prst="ellipse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BF0000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123879" y="6093333"/>
            <a:ext cx="252031" cy="144018"/>
            <a:chOff x="1369790" y="5489638"/>
            <a:chExt cx="252031" cy="144018"/>
          </a:xfrm>
        </p:grpSpPr>
        <p:sp>
          <p:nvSpPr>
            <p:cNvPr id="47" name="타원 46"/>
            <p:cNvSpPr/>
            <p:nvPr/>
          </p:nvSpPr>
          <p:spPr>
            <a:xfrm>
              <a:off x="1369790" y="5489638"/>
              <a:ext cx="252031" cy="144018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1405794" y="5489638"/>
              <a:ext cx="180022" cy="108013"/>
            </a:xfrm>
            <a:prstGeom prst="ellipse">
              <a:avLst/>
            </a:prstGeom>
            <a:solidFill>
              <a:srgbClr val="E5E5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583811" y="6093333"/>
            <a:ext cx="252031" cy="144018"/>
            <a:chOff x="1369790" y="5489638"/>
            <a:chExt cx="252031" cy="144018"/>
          </a:xfrm>
        </p:grpSpPr>
        <p:sp>
          <p:nvSpPr>
            <p:cNvPr id="50" name="타원 49"/>
            <p:cNvSpPr/>
            <p:nvPr/>
          </p:nvSpPr>
          <p:spPr>
            <a:xfrm>
              <a:off x="1369790" y="5489638"/>
              <a:ext cx="252031" cy="144018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1405794" y="5489638"/>
              <a:ext cx="180022" cy="108013"/>
            </a:xfrm>
            <a:prstGeom prst="ellipse">
              <a:avLst/>
            </a:prstGeom>
            <a:solidFill>
              <a:srgbClr val="4040F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752205" y="5949315"/>
            <a:ext cx="252031" cy="144018"/>
            <a:chOff x="1369790" y="5489638"/>
            <a:chExt cx="252031" cy="144018"/>
          </a:xfrm>
        </p:grpSpPr>
        <p:sp>
          <p:nvSpPr>
            <p:cNvPr id="53" name="타원 52"/>
            <p:cNvSpPr/>
            <p:nvPr/>
          </p:nvSpPr>
          <p:spPr>
            <a:xfrm>
              <a:off x="1369790" y="5489638"/>
              <a:ext cx="252031" cy="144018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1405794" y="5489638"/>
              <a:ext cx="180022" cy="108013"/>
            </a:xfrm>
            <a:prstGeom prst="ellipse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8004239" y="6101715"/>
            <a:ext cx="252031" cy="144018"/>
            <a:chOff x="1369790" y="5489638"/>
            <a:chExt cx="252031" cy="144018"/>
          </a:xfrm>
        </p:grpSpPr>
        <p:sp>
          <p:nvSpPr>
            <p:cNvPr id="56" name="타원 55"/>
            <p:cNvSpPr/>
            <p:nvPr/>
          </p:nvSpPr>
          <p:spPr>
            <a:xfrm>
              <a:off x="1369790" y="5489638"/>
              <a:ext cx="252031" cy="144018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1405794" y="5489638"/>
              <a:ext cx="180022" cy="108013"/>
            </a:xfrm>
            <a:prstGeom prst="ellipse">
              <a:avLst/>
            </a:prstGeom>
            <a:solidFill>
              <a:srgbClr val="E5E5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7464171" y="6101715"/>
            <a:ext cx="252031" cy="144018"/>
            <a:chOff x="1369790" y="5489638"/>
            <a:chExt cx="252031" cy="144018"/>
          </a:xfrm>
        </p:grpSpPr>
        <p:sp>
          <p:nvSpPr>
            <p:cNvPr id="59" name="타원 58"/>
            <p:cNvSpPr/>
            <p:nvPr/>
          </p:nvSpPr>
          <p:spPr>
            <a:xfrm>
              <a:off x="1369790" y="5489638"/>
              <a:ext cx="252031" cy="144018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1405794" y="5489638"/>
              <a:ext cx="180022" cy="108013"/>
            </a:xfrm>
            <a:prstGeom prst="ellipse">
              <a:avLst/>
            </a:prstGeom>
            <a:solidFill>
              <a:srgbClr val="4040F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249895" y="349150"/>
            <a:ext cx="1926240" cy="578208"/>
            <a:chOff x="1235392" y="3429000"/>
            <a:chExt cx="1926240" cy="578208"/>
          </a:xfrm>
        </p:grpSpPr>
        <p:sp>
          <p:nvSpPr>
            <p:cNvPr id="66" name="사다리꼴 65"/>
            <p:cNvSpPr/>
            <p:nvPr/>
          </p:nvSpPr>
          <p:spPr>
            <a:xfrm>
              <a:off x="1253394" y="3429000"/>
              <a:ext cx="1908238" cy="576072"/>
            </a:xfrm>
            <a:prstGeom prst="trapezoid">
              <a:avLst>
                <a:gd name="adj" fmla="val 16015"/>
              </a:avLst>
            </a:prstGeom>
            <a:solidFill>
              <a:srgbClr val="32332E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7" name="사다리꼴 66"/>
            <p:cNvSpPr/>
            <p:nvPr/>
          </p:nvSpPr>
          <p:spPr>
            <a:xfrm>
              <a:off x="1235392" y="3933063"/>
              <a:ext cx="1908238" cy="72009"/>
            </a:xfrm>
            <a:prstGeom prst="trapezoid">
              <a:avLst>
                <a:gd name="adj" fmla="val 25000"/>
              </a:avLst>
            </a:prstGeom>
            <a:solidFill>
              <a:srgbClr val="F0F0E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" name="사다리꼴 67"/>
            <p:cNvSpPr/>
            <p:nvPr/>
          </p:nvSpPr>
          <p:spPr>
            <a:xfrm rot="15674333" flipH="1">
              <a:off x="2791033" y="3683154"/>
              <a:ext cx="576072" cy="72009"/>
            </a:xfrm>
            <a:prstGeom prst="trapezoid">
              <a:avLst>
                <a:gd name="adj" fmla="val 25000"/>
              </a:avLst>
            </a:prstGeom>
            <a:solidFill>
              <a:srgbClr val="B8B9B4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사다리꼴 68"/>
            <p:cNvSpPr/>
            <p:nvPr/>
          </p:nvSpPr>
          <p:spPr>
            <a:xfrm rot="16720243" flipV="1">
              <a:off x="1012770" y="3683167"/>
              <a:ext cx="576072" cy="72009"/>
            </a:xfrm>
            <a:prstGeom prst="trapezoid">
              <a:avLst>
                <a:gd name="adj" fmla="val 25000"/>
              </a:avLst>
            </a:prstGeom>
            <a:solidFill>
              <a:srgbClr val="B8B9B4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" name="사다리꼴 69"/>
            <p:cNvSpPr/>
            <p:nvPr/>
          </p:nvSpPr>
          <p:spPr>
            <a:xfrm flipV="1">
              <a:off x="1307401" y="3429000"/>
              <a:ext cx="1764220" cy="72009"/>
            </a:xfrm>
            <a:prstGeom prst="trapezoid">
              <a:avLst>
                <a:gd name="adj" fmla="val 25000"/>
              </a:avLst>
            </a:prstGeom>
            <a:solidFill>
              <a:srgbClr val="84817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3" name="사각형: 둥근 모서리 72"/>
          <p:cNvSpPr/>
          <p:nvPr/>
        </p:nvSpPr>
        <p:spPr>
          <a:xfrm>
            <a:off x="4601813" y="427085"/>
            <a:ext cx="468058" cy="46805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사각형: 둥근 모서리 73"/>
          <p:cNvSpPr>
            <a:spLocks noChangeAspect="1"/>
          </p:cNvSpPr>
          <p:nvPr/>
        </p:nvSpPr>
        <p:spPr>
          <a:xfrm>
            <a:off x="4583811" y="404622"/>
            <a:ext cx="432054" cy="432054"/>
          </a:xfrm>
          <a:prstGeom prst="roundRect">
            <a:avLst>
              <a:gd name="adj" fmla="val 16667"/>
            </a:avLst>
          </a:prstGeom>
          <a:solidFill>
            <a:srgbClr val="36313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63135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7347157" y="404622"/>
            <a:ext cx="486060" cy="490521"/>
            <a:chOff x="4736211" y="557022"/>
            <a:chExt cx="486060" cy="490521"/>
          </a:xfrm>
        </p:grpSpPr>
        <p:sp>
          <p:nvSpPr>
            <p:cNvPr id="75" name="사각형: 둥근 모서리 74"/>
            <p:cNvSpPr/>
            <p:nvPr/>
          </p:nvSpPr>
          <p:spPr>
            <a:xfrm>
              <a:off x="4754213" y="579485"/>
              <a:ext cx="468058" cy="468058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사각형: 둥근 모서리 75"/>
            <p:cNvSpPr>
              <a:spLocks noChangeAspect="1"/>
            </p:cNvSpPr>
            <p:nvPr/>
          </p:nvSpPr>
          <p:spPr>
            <a:xfrm>
              <a:off x="4736211" y="557022"/>
              <a:ext cx="432054" cy="432054"/>
            </a:xfrm>
            <a:prstGeom prst="roundRect">
              <a:avLst>
                <a:gd name="adj" fmla="val 16667"/>
              </a:avLst>
            </a:prstGeom>
            <a:solidFill>
              <a:srgbClr val="363135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363135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509430" y="1956049"/>
            <a:ext cx="34830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500" dirty="0">
                <a:solidFill>
                  <a:schemeClr val="lt1"/>
                </a:solidFill>
                <a:latin typeface="PF스타더스트"/>
                <a:ea typeface="PF스타더스트"/>
              </a:rPr>
              <a:t>Unity </a:t>
            </a:r>
            <a:r>
              <a:rPr lang="ko-KR" altLang="en-US" sz="4500" dirty="0">
                <a:solidFill>
                  <a:schemeClr val="lt1"/>
                </a:solidFill>
                <a:latin typeface="PF스타더스트"/>
                <a:ea typeface="PF스타더스트"/>
              </a:rPr>
              <a:t>기반 </a:t>
            </a:r>
            <a:r>
              <a:rPr lang="ko-KR" altLang="en-US" sz="4500" dirty="0" err="1">
                <a:solidFill>
                  <a:schemeClr val="lt1"/>
                </a:solidFill>
                <a:latin typeface="PF스타더스트"/>
                <a:ea typeface="PF스타더스트"/>
              </a:rPr>
              <a:t>타임어택</a:t>
            </a:r>
            <a:r>
              <a:rPr lang="ko-KR" altLang="en-US" sz="4500" dirty="0">
                <a:solidFill>
                  <a:schemeClr val="lt1"/>
                </a:solidFill>
                <a:latin typeface="PF스타더스트"/>
                <a:ea typeface="PF스타더스트"/>
              </a:rPr>
              <a:t> 게임</a:t>
            </a:r>
            <a:endParaRPr kumimoji="0" lang="ko-KR" altLang="en-US" sz="4500" b="0" i="0" u="none" strike="noStrike" kern="1200" cap="none" spc="0" normalizeH="0" baseline="0" dirty="0">
              <a:solidFill>
                <a:schemeClr val="lt1"/>
              </a:solidFill>
              <a:latin typeface="PF스타더스트"/>
              <a:ea typeface="PF스타더스트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57908" y="454888"/>
            <a:ext cx="1710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solidFill>
                  <a:srgbClr val="FD6E4C"/>
                </a:solidFill>
                <a:latin typeface="PF스타더스트"/>
                <a:ea typeface="PF스타더스트"/>
              </a:rPr>
              <a:t>Unity</a:t>
            </a:r>
            <a:r>
              <a:rPr lang="ko-KR" altLang="en-US" dirty="0">
                <a:solidFill>
                  <a:srgbClr val="FD6E4C"/>
                </a:solidFill>
                <a:latin typeface="PF스타더스트"/>
                <a:ea typeface="PF스타더스트"/>
              </a:rPr>
              <a:t> </a:t>
            </a:r>
            <a:r>
              <a:rPr lang="en-US" altLang="ko-KR" dirty="0">
                <a:solidFill>
                  <a:srgbClr val="FD6E4C"/>
                </a:solidFill>
                <a:latin typeface="PF스타더스트"/>
                <a:ea typeface="PF스타더스트"/>
              </a:rPr>
              <a:t>3D</a:t>
            </a:r>
            <a:endParaRPr lang="ko-KR" altLang="en-US" dirty="0">
              <a:solidFill>
                <a:srgbClr val="FD6E4C"/>
              </a:solidFill>
              <a:latin typeface="PF스타더스트"/>
              <a:ea typeface="PF스타더스트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245145" y="3680200"/>
            <a:ext cx="3780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lt1"/>
                </a:solidFill>
                <a:latin typeface="PF스타더스트"/>
                <a:ea typeface="PF스타더스트"/>
              </a:rPr>
              <a:t>201611865 </a:t>
            </a:r>
            <a:r>
              <a:rPr lang="ko-KR" altLang="en-US" sz="2400" dirty="0">
                <a:solidFill>
                  <a:schemeClr val="lt1"/>
                </a:solidFill>
                <a:latin typeface="PF스타더스트"/>
                <a:ea typeface="PF스타더스트"/>
              </a:rPr>
              <a:t>하현준</a:t>
            </a:r>
            <a:endParaRPr lang="en-US" altLang="ko-KR" sz="2400" dirty="0">
              <a:solidFill>
                <a:schemeClr val="lt1"/>
              </a:solidFill>
              <a:latin typeface="PF스타더스트"/>
              <a:ea typeface="PF스타더스트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chemeClr val="lt1"/>
                </a:solidFill>
                <a:latin typeface="PF스타더스트"/>
                <a:ea typeface="PF스타더스트"/>
              </a:rPr>
              <a:t>컴퓨터공학부</a:t>
            </a:r>
            <a:endParaRPr lang="en-US" altLang="ko-KR" sz="2400" dirty="0">
              <a:solidFill>
                <a:schemeClr val="lt1"/>
              </a:solidFill>
              <a:latin typeface="PF스타더스트"/>
              <a:ea typeface="PF스타더스트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schemeClr val="lt1"/>
                </a:solidFill>
                <a:latin typeface="PF스타더스트"/>
                <a:ea typeface="PF스타더스트"/>
              </a:rPr>
              <a:t>2020.12.13</a:t>
            </a:r>
            <a:endParaRPr lang="ko-KR" altLang="en-US" sz="2400" dirty="0">
              <a:solidFill>
                <a:schemeClr val="lt1"/>
              </a:solidFill>
              <a:latin typeface="PF스타더스트"/>
              <a:ea typeface="PF스타더스트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83361" y="1376743"/>
            <a:ext cx="10153269" cy="4716589"/>
          </a:xfrm>
          <a:prstGeom prst="rect">
            <a:avLst/>
          </a:prstGeom>
          <a:noFill/>
          <a:ln w="7620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5375910" y="692658"/>
            <a:ext cx="1800225" cy="1800225"/>
          </a:xfrm>
          <a:prstGeom prst="ellipse">
            <a:avLst/>
          </a:prstGeom>
          <a:solidFill>
            <a:srgbClr val="32332E"/>
          </a:solidFill>
          <a:ln w="762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6" name="그룹 35"/>
          <p:cNvGrpSpPr>
            <a:grpSpLocks noChangeAspect="1"/>
          </p:cNvGrpSpPr>
          <p:nvPr/>
        </p:nvGrpSpPr>
        <p:grpSpPr>
          <a:xfrm>
            <a:off x="5656497" y="980693"/>
            <a:ext cx="1303611" cy="1080135"/>
            <a:chOff x="1775460" y="-603504"/>
            <a:chExt cx="10081260" cy="8353044"/>
          </a:xfrm>
        </p:grpSpPr>
        <p:sp>
          <p:nvSpPr>
            <p:cNvPr id="6" name="직사각형 5"/>
            <p:cNvSpPr/>
            <p:nvPr/>
          </p:nvSpPr>
          <p:spPr>
            <a:xfrm>
              <a:off x="3215641" y="2924937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95550" y="3645027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95550" y="5805297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75460" y="4365117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75460" y="5085207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15640" y="6525387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55596" y="4005072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11577" y="4725162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295776" y="220484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295776" y="148475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55820" y="76466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375910" y="76466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75910" y="116586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56270" y="2708910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816090" y="116586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95997" y="116586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816090" y="-603504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536180" y="3429000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816090" y="4149090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16090" y="6309360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096000" y="4869180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직사각형 27"/>
            <p:cNvSpPr>
              <a:spLocks noChangeAspect="1"/>
            </p:cNvSpPr>
            <p:nvPr/>
          </p:nvSpPr>
          <p:spPr>
            <a:xfrm>
              <a:off x="6096000" y="5589270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36180" y="7029450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176136" y="4509135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032117" y="5229225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256269" y="1997202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96225" y="1268730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536180" y="548640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536180" y="-603504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053461" y="2957837"/>
            <a:ext cx="80850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0" b="1" dirty="0">
                <a:solidFill>
                  <a:schemeClr val="lt1"/>
                </a:solidFill>
                <a:effectLst/>
                <a:latin typeface="PF스타더스트"/>
                <a:ea typeface="PF스타더스트"/>
              </a:rPr>
              <a:t>프로젝트 시스템 </a:t>
            </a:r>
            <a:endParaRPr lang="en-US" altLang="ko-KR" sz="6000" b="1" dirty="0">
              <a:solidFill>
                <a:schemeClr val="lt1"/>
              </a:solidFill>
              <a:effectLst/>
              <a:latin typeface="PF스타더스트"/>
              <a:ea typeface="PF스타더스트"/>
            </a:endParaRPr>
          </a:p>
          <a:p>
            <a:pPr algn="ctr">
              <a:defRPr/>
            </a:pPr>
            <a:r>
              <a:rPr lang="ko-KR" altLang="en-US" sz="6000" b="1" dirty="0">
                <a:solidFill>
                  <a:schemeClr val="lt1"/>
                </a:solidFill>
                <a:effectLst/>
                <a:latin typeface="PF스타더스트"/>
                <a:ea typeface="PF스타더스트"/>
              </a:rPr>
              <a:t>구조 설명 </a:t>
            </a:r>
            <a:r>
              <a:rPr lang="ko-KR" altLang="en-US" sz="6000" b="1" dirty="0">
                <a:solidFill>
                  <a:schemeClr val="lt1"/>
                </a:solidFill>
                <a:latin typeface="PF스타더스트"/>
                <a:ea typeface="PF스타더스트"/>
              </a:rPr>
              <a:t>및 설계 방법</a:t>
            </a:r>
            <a:endParaRPr lang="ko-KR" altLang="en-US" sz="6000" b="1" dirty="0">
              <a:solidFill>
                <a:schemeClr val="lt1"/>
              </a:solidFill>
              <a:effectLst/>
              <a:latin typeface="PF스타더스트"/>
              <a:ea typeface="PF스타더스트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01021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218" y="320692"/>
            <a:ext cx="965982" cy="802654"/>
            <a:chOff x="1509680" y="-756888"/>
            <a:chExt cx="10428415" cy="8665188"/>
          </a:xfrm>
        </p:grpSpPr>
        <p:sp>
          <p:nvSpPr>
            <p:cNvPr id="98" name="직사각형 97"/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11993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600817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325651" y="836676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TextBox 511"/>
          <p:cNvSpPr txBox="1"/>
          <p:nvPr/>
        </p:nvSpPr>
        <p:spPr>
          <a:xfrm>
            <a:off x="1991486" y="269906"/>
            <a:ext cx="8876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800" b="1" dirty="0">
                <a:solidFill>
                  <a:schemeClr val="lt1"/>
                </a:solidFill>
                <a:effectLst/>
                <a:latin typeface="PF스타더스트"/>
                <a:ea typeface="PF스타더스트"/>
              </a:rPr>
              <a:t>시스템 구조 설명 </a:t>
            </a:r>
            <a:r>
              <a:rPr lang="ko-KR" altLang="en-US" sz="4800" b="1" dirty="0">
                <a:solidFill>
                  <a:schemeClr val="lt1"/>
                </a:solidFill>
                <a:latin typeface="PF스타더스트"/>
                <a:ea typeface="PF스타더스트"/>
              </a:rPr>
              <a:t>및 설계 방법</a:t>
            </a:r>
            <a:endParaRPr lang="ko-KR" altLang="en-US" sz="4800" b="1" dirty="0">
              <a:solidFill>
                <a:schemeClr val="lt1"/>
              </a:solidFill>
              <a:effectLst/>
              <a:latin typeface="PF스타더스트"/>
              <a:ea typeface="PF스타더스트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910706" y="1367140"/>
            <a:ext cx="3831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Game Manager</a:t>
            </a:r>
          </a:p>
        </p:txBody>
      </p:sp>
      <p:cxnSp>
        <p:nvCxnSpPr>
          <p:cNvPr id="597" name="직선 연결선 596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연결선 597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F2D31A4-4C4A-40A3-89AD-3196D8A37F6E}"/>
              </a:ext>
            </a:extLst>
          </p:cNvPr>
          <p:cNvSpPr txBox="1"/>
          <p:nvPr/>
        </p:nvSpPr>
        <p:spPr>
          <a:xfrm>
            <a:off x="1220914" y="2188723"/>
            <a:ext cx="10009251" cy="4321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시작 및 재시작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오버를 담당</a:t>
            </a:r>
            <a:endParaRPr lang="en-US" altLang="ko-KR" sz="2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게임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담당</a:t>
            </a:r>
            <a:endParaRPr lang="en-US" altLang="ko-KR" sz="2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최고 점수</a:t>
            </a: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점수</a:t>
            </a: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 타임</a:t>
            </a: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플레이어의 체력</a:t>
            </a: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코인</a:t>
            </a: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</a:t>
            </a: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스테이지</a:t>
            </a: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적의 숫자</a:t>
            </a:r>
            <a:endParaRPr lang="en-US" altLang="ko-KR" sz="16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메뉴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담당</a:t>
            </a:r>
            <a:endParaRPr lang="en-US" altLang="ko-KR" sz="2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시작 버튼</a:t>
            </a: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설명 버튼 </a:t>
            </a:r>
            <a:endParaRPr lang="en-US" altLang="ko-KR" sz="16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시작 시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적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(Enemy)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플레이어를 추적하도록 함 </a:t>
            </a:r>
            <a:endParaRPr lang="en-US" altLang="ko-KR" sz="2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플레이어가 움직일 수 있도록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Flag(</a:t>
            </a:r>
            <a:r>
              <a:rPr lang="en-US" altLang="ko-KR" sz="24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isBattle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endParaRPr lang="en-US" altLang="ko-KR" sz="2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72573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218" y="320692"/>
            <a:ext cx="965982" cy="802654"/>
            <a:chOff x="1509680" y="-756888"/>
            <a:chExt cx="10428415" cy="8665188"/>
          </a:xfrm>
        </p:grpSpPr>
        <p:sp>
          <p:nvSpPr>
            <p:cNvPr id="98" name="직사각형 97"/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11993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600817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325651" y="836676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TextBox 511"/>
          <p:cNvSpPr txBox="1"/>
          <p:nvPr/>
        </p:nvSpPr>
        <p:spPr>
          <a:xfrm>
            <a:off x="1991486" y="269906"/>
            <a:ext cx="8876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800" b="1" dirty="0">
                <a:solidFill>
                  <a:schemeClr val="lt1"/>
                </a:solidFill>
                <a:effectLst/>
                <a:latin typeface="PF스타더스트"/>
                <a:ea typeface="PF스타더스트"/>
              </a:rPr>
              <a:t>시스템 구조 설명 </a:t>
            </a:r>
            <a:r>
              <a:rPr lang="ko-KR" altLang="en-US" sz="4800" b="1" dirty="0">
                <a:solidFill>
                  <a:schemeClr val="lt1"/>
                </a:solidFill>
                <a:latin typeface="PF스타더스트"/>
                <a:ea typeface="PF스타더스트"/>
              </a:rPr>
              <a:t>및 설계 방법</a:t>
            </a:r>
            <a:endParaRPr lang="ko-KR" altLang="en-US" sz="4800" b="1" dirty="0">
              <a:solidFill>
                <a:schemeClr val="lt1"/>
              </a:solidFill>
              <a:effectLst/>
              <a:latin typeface="PF스타더스트"/>
              <a:ea typeface="PF스타더스트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910706" y="1367140"/>
            <a:ext cx="3831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Player</a:t>
            </a:r>
          </a:p>
        </p:txBody>
      </p:sp>
      <p:cxnSp>
        <p:nvCxnSpPr>
          <p:cNvPr id="597" name="직선 연결선 596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연결선 597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F2D31A4-4C4A-40A3-89AD-3196D8A37F6E}"/>
              </a:ext>
            </a:extLst>
          </p:cNvPr>
          <p:cNvSpPr txBox="1"/>
          <p:nvPr/>
        </p:nvSpPr>
        <p:spPr>
          <a:xfrm>
            <a:off x="1220914" y="2188723"/>
            <a:ext cx="10009251" cy="3905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DontDestroy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Object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사라지지 않게 싱글 톤 패턴으로 구성한다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싱글 톤이므로 스테이지 이동시에 플레이어의 정보들이 유지된다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WorkSpace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존재하는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Item(Coin)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먹을 수 있다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상점에서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Coin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통해 체력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(Health)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구매 가능하다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스테이지 클리어 시 </a:t>
            </a:r>
            <a:r>
              <a:rPr lang="en-US" altLang="ko-KR" sz="24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GameManager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Stage 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업데이트한다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적들의 공격에 피격을 하는지 확인한다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상점에 들어가는지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스테이지로 이동하는지 검사한다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178540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218" y="320692"/>
            <a:ext cx="965982" cy="802654"/>
            <a:chOff x="1509680" y="-756888"/>
            <a:chExt cx="10428415" cy="8665188"/>
          </a:xfrm>
        </p:grpSpPr>
        <p:sp>
          <p:nvSpPr>
            <p:cNvPr id="98" name="직사각형 97"/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11993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600817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325651" y="836676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TextBox 511"/>
          <p:cNvSpPr txBox="1"/>
          <p:nvPr/>
        </p:nvSpPr>
        <p:spPr>
          <a:xfrm>
            <a:off x="1991486" y="269906"/>
            <a:ext cx="8876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800" b="1" dirty="0">
                <a:solidFill>
                  <a:schemeClr val="lt1"/>
                </a:solidFill>
                <a:effectLst/>
                <a:latin typeface="PF스타더스트"/>
                <a:ea typeface="PF스타더스트"/>
              </a:rPr>
              <a:t>시스템 구조 설명 </a:t>
            </a:r>
            <a:r>
              <a:rPr lang="ko-KR" altLang="en-US" sz="4800" b="1" dirty="0">
                <a:solidFill>
                  <a:schemeClr val="lt1"/>
                </a:solidFill>
                <a:latin typeface="PF스타더스트"/>
                <a:ea typeface="PF스타더스트"/>
              </a:rPr>
              <a:t>및 설계 방법</a:t>
            </a:r>
            <a:endParaRPr lang="ko-KR" altLang="en-US" sz="4800" b="1" dirty="0">
              <a:solidFill>
                <a:schemeClr val="lt1"/>
              </a:solidFill>
              <a:effectLst/>
              <a:latin typeface="PF스타더스트"/>
              <a:ea typeface="PF스타더스트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910706" y="1367140"/>
            <a:ext cx="3831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Camera</a:t>
            </a:r>
          </a:p>
        </p:txBody>
      </p:sp>
      <p:cxnSp>
        <p:nvCxnSpPr>
          <p:cNvPr id="597" name="직선 연결선 596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연결선 597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F2D31A4-4C4A-40A3-89AD-3196D8A37F6E}"/>
              </a:ext>
            </a:extLst>
          </p:cNvPr>
          <p:cNvSpPr txBox="1"/>
          <p:nvPr/>
        </p:nvSpPr>
        <p:spPr>
          <a:xfrm>
            <a:off x="1220914" y="2188723"/>
            <a:ext cx="10009251" cy="409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카메라에는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 Camera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Game Camera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존재</a:t>
            </a:r>
            <a:endParaRPr lang="en-US" altLang="ko-KR" sz="2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 Camera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게임의 첫 화면에 백그라운드에서 돌아가는 카메라</a:t>
            </a:r>
            <a:endParaRPr lang="en-US" altLang="ko-KR" sz="16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게임이 시작되면 </a:t>
            </a: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 Camera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꺼짐</a:t>
            </a:r>
            <a:endParaRPr lang="en-US" altLang="ko-KR" sz="16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Game Camera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endParaRPr lang="en-US" altLang="ko-KR" sz="2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Game Camera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게임 시작 시 사용되는 카메라</a:t>
            </a:r>
            <a:endParaRPr lang="en-US" altLang="ko-KR" sz="16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Game Camera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플레이어를 일정 거리를 유지하며 플레이어를 따라다님</a:t>
            </a:r>
            <a:endParaRPr lang="en-US" altLang="ko-KR" sz="16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endParaRPr lang="en-US" altLang="ko-KR" sz="2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28821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218" y="320692"/>
            <a:ext cx="965982" cy="802654"/>
            <a:chOff x="1509680" y="-756888"/>
            <a:chExt cx="10428415" cy="8665188"/>
          </a:xfrm>
        </p:grpSpPr>
        <p:sp>
          <p:nvSpPr>
            <p:cNvPr id="98" name="직사각형 97"/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11993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600817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325651" y="836676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TextBox 511"/>
          <p:cNvSpPr txBox="1"/>
          <p:nvPr/>
        </p:nvSpPr>
        <p:spPr>
          <a:xfrm>
            <a:off x="1991486" y="269906"/>
            <a:ext cx="8876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800" b="1" dirty="0">
                <a:solidFill>
                  <a:schemeClr val="lt1"/>
                </a:solidFill>
                <a:effectLst/>
                <a:latin typeface="PF스타더스트"/>
                <a:ea typeface="PF스타더스트"/>
              </a:rPr>
              <a:t>시스템 구조 설명 </a:t>
            </a:r>
            <a:r>
              <a:rPr lang="ko-KR" altLang="en-US" sz="4800" b="1" dirty="0">
                <a:solidFill>
                  <a:schemeClr val="lt1"/>
                </a:solidFill>
                <a:latin typeface="PF스타더스트"/>
                <a:ea typeface="PF스타더스트"/>
              </a:rPr>
              <a:t>및 설계 방법</a:t>
            </a:r>
            <a:endParaRPr lang="ko-KR" altLang="en-US" sz="4800" b="1" dirty="0">
              <a:solidFill>
                <a:schemeClr val="lt1"/>
              </a:solidFill>
              <a:effectLst/>
              <a:latin typeface="PF스타더스트"/>
              <a:ea typeface="PF스타더스트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910706" y="1367140"/>
            <a:ext cx="3831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Enemy</a:t>
            </a:r>
          </a:p>
        </p:txBody>
      </p:sp>
      <p:cxnSp>
        <p:nvCxnSpPr>
          <p:cNvPr id="597" name="직선 연결선 596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연결선 597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F2D31A4-4C4A-40A3-89AD-3196D8A37F6E}"/>
              </a:ext>
            </a:extLst>
          </p:cNvPr>
          <p:cNvSpPr txBox="1"/>
          <p:nvPr/>
        </p:nvSpPr>
        <p:spPr>
          <a:xfrm>
            <a:off x="1178976" y="1872378"/>
            <a:ext cx="10009251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적은 크게 원거리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(A, B)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근거리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(C, D)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나뉜다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Game Manager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의해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Flag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변해 적들은 게임 시작 시 플레이어를 추적한다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6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736990C-A9FD-41F3-A9B6-BEA08738B8BF}"/>
              </a:ext>
            </a:extLst>
          </p:cNvPr>
          <p:cNvSpPr txBox="1"/>
          <p:nvPr/>
        </p:nvSpPr>
        <p:spPr>
          <a:xfrm>
            <a:off x="921218" y="3554251"/>
            <a:ext cx="3831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Shop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32FA3AC-8BEA-4F2F-9D1E-032678C4C324}"/>
              </a:ext>
            </a:extLst>
          </p:cNvPr>
          <p:cNvSpPr txBox="1"/>
          <p:nvPr/>
        </p:nvSpPr>
        <p:spPr>
          <a:xfrm>
            <a:off x="1228690" y="4136748"/>
            <a:ext cx="10009251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플레이어의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Coin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확인하고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구매할 수 있도록 해준다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플레이어가 상점을 들어왔는지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나갔는지 체크한다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8BED7C-1986-43C1-BB1F-1C379C96014B}"/>
              </a:ext>
            </a:extLst>
          </p:cNvPr>
          <p:cNvSpPr txBox="1"/>
          <p:nvPr/>
        </p:nvSpPr>
        <p:spPr>
          <a:xfrm>
            <a:off x="956123" y="5319714"/>
            <a:ext cx="3831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Item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542E1C1-BAE9-4C8F-B9EA-CADB1DA055F5}"/>
              </a:ext>
            </a:extLst>
          </p:cNvPr>
          <p:cNvSpPr txBox="1"/>
          <p:nvPr/>
        </p:nvSpPr>
        <p:spPr>
          <a:xfrm>
            <a:off x="1234624" y="5803165"/>
            <a:ext cx="10009251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들의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정해준다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(Coin, Health) </a:t>
            </a:r>
          </a:p>
        </p:txBody>
      </p:sp>
    </p:spTree>
    <p:extLst>
      <p:ext uri="{BB962C8B-B14F-4D97-AF65-F5344CB8AC3E}">
        <p14:creationId xmlns:p14="http://schemas.microsoft.com/office/powerpoint/2010/main" val="162266534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83361" y="1376743"/>
            <a:ext cx="10153269" cy="4716589"/>
          </a:xfrm>
          <a:prstGeom prst="rect">
            <a:avLst/>
          </a:prstGeom>
          <a:noFill/>
          <a:ln w="7620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5375910" y="692658"/>
            <a:ext cx="1800225" cy="1800225"/>
          </a:xfrm>
          <a:prstGeom prst="ellipse">
            <a:avLst/>
          </a:prstGeom>
          <a:solidFill>
            <a:srgbClr val="32332E"/>
          </a:solidFill>
          <a:ln w="762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6" name="그룹 35"/>
          <p:cNvGrpSpPr>
            <a:grpSpLocks noChangeAspect="1"/>
          </p:cNvGrpSpPr>
          <p:nvPr/>
        </p:nvGrpSpPr>
        <p:grpSpPr>
          <a:xfrm>
            <a:off x="5656497" y="980693"/>
            <a:ext cx="1303611" cy="1080135"/>
            <a:chOff x="1775460" y="-603504"/>
            <a:chExt cx="10081260" cy="8353044"/>
          </a:xfrm>
        </p:grpSpPr>
        <p:sp>
          <p:nvSpPr>
            <p:cNvPr id="6" name="직사각형 5"/>
            <p:cNvSpPr/>
            <p:nvPr/>
          </p:nvSpPr>
          <p:spPr>
            <a:xfrm>
              <a:off x="3215641" y="2924937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95550" y="3645027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95550" y="5805297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75460" y="4365117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75460" y="5085207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15640" y="6525387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55596" y="4005072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11577" y="4725162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295776" y="220484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295776" y="148475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55820" y="76466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375910" y="76466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75910" y="116586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56270" y="2708910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816090" y="116586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95997" y="116586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816090" y="-603504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536180" y="3429000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816090" y="4149090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16090" y="6309360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096000" y="4869180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직사각형 27"/>
            <p:cNvSpPr>
              <a:spLocks noChangeAspect="1"/>
            </p:cNvSpPr>
            <p:nvPr/>
          </p:nvSpPr>
          <p:spPr>
            <a:xfrm>
              <a:off x="6096000" y="5589270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36180" y="7029450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176136" y="4509135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032117" y="5229225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256269" y="1997202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96225" y="1268730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536180" y="548640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536180" y="-603504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9917" y="3227205"/>
            <a:ext cx="64188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6000" b="1" dirty="0">
                <a:solidFill>
                  <a:schemeClr val="lt1"/>
                </a:solidFill>
                <a:effectLst/>
                <a:latin typeface="PF스타더스트"/>
                <a:ea typeface="PF스타더스트"/>
              </a:rPr>
              <a:t>프로젝트 주요 기능</a:t>
            </a:r>
          </a:p>
        </p:txBody>
      </p:sp>
      <p:cxnSp>
        <p:nvCxnSpPr>
          <p:cNvPr id="40" name="직선 연결선 39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7917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218" y="320692"/>
            <a:ext cx="965982" cy="802654"/>
            <a:chOff x="1509680" y="-756888"/>
            <a:chExt cx="10428415" cy="8665188"/>
          </a:xfrm>
        </p:grpSpPr>
        <p:sp>
          <p:nvSpPr>
            <p:cNvPr id="98" name="직사각형 97"/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11993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600817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325651" y="836676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TextBox 511"/>
          <p:cNvSpPr txBox="1"/>
          <p:nvPr/>
        </p:nvSpPr>
        <p:spPr>
          <a:xfrm>
            <a:off x="1991486" y="269906"/>
            <a:ext cx="8876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chemeClr val="lt1"/>
                </a:solidFill>
                <a:latin typeface="PF스타더스트"/>
                <a:ea typeface="PF스타더스트"/>
              </a:rPr>
              <a:t>PLAYER</a:t>
            </a:r>
            <a:r>
              <a:rPr lang="ko-KR" altLang="en-US" sz="5400" b="1" dirty="0">
                <a:solidFill>
                  <a:schemeClr val="lt1"/>
                </a:solidFill>
                <a:latin typeface="PF스타더스트"/>
                <a:ea typeface="PF스타더스트"/>
              </a:rPr>
              <a:t> 주요 기능</a:t>
            </a:r>
            <a:endParaRPr lang="en-US" altLang="ko-KR" sz="5400" b="1" dirty="0">
              <a:solidFill>
                <a:schemeClr val="lt1"/>
              </a:solidFill>
              <a:latin typeface="PF스타더스트"/>
              <a:ea typeface="PF스타더스트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958338" y="1513599"/>
            <a:ext cx="55630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</a:t>
            </a:r>
            <a:r>
              <a:rPr lang="ko-KR" altLang="en-US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방향키 이동</a:t>
            </a:r>
            <a:endParaRPr lang="en-US" altLang="ko-KR" sz="28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97" name="직선 연결선 596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연결선 597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BBECA-A134-4504-B188-7603F68A0181}"/>
              </a:ext>
            </a:extLst>
          </p:cNvPr>
          <p:cNvSpPr txBox="1"/>
          <p:nvPr/>
        </p:nvSpPr>
        <p:spPr>
          <a:xfrm>
            <a:off x="1077805" y="4926625"/>
            <a:ext cx="100092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manager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Horizontal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Vertical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통해 벡터를 구하고 플레이어의 움직임을 구현한다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342900" indent="-342900">
              <a:buFontTx/>
              <a:buChar char="-"/>
              <a:defRPr/>
            </a:pPr>
            <a:endParaRPr lang="en-US" altLang="ko-KR" sz="2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B8EF70-2F01-4E1F-B728-CE6DCEBCB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134" y="2188438"/>
            <a:ext cx="7267575" cy="2343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F4B5F7-5562-42FD-BEFB-9956196CB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84" y="2175494"/>
            <a:ext cx="3048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448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218" y="320692"/>
            <a:ext cx="965982" cy="802654"/>
            <a:chOff x="1509680" y="-756888"/>
            <a:chExt cx="10428415" cy="8665188"/>
          </a:xfrm>
        </p:grpSpPr>
        <p:sp>
          <p:nvSpPr>
            <p:cNvPr id="98" name="직사각형 97"/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11993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600817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325651" y="836676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TextBox 511"/>
          <p:cNvSpPr txBox="1"/>
          <p:nvPr/>
        </p:nvSpPr>
        <p:spPr>
          <a:xfrm>
            <a:off x="1991486" y="269906"/>
            <a:ext cx="8876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chemeClr val="lt1"/>
                </a:solidFill>
                <a:latin typeface="PF스타더스트"/>
                <a:ea typeface="PF스타더스트"/>
              </a:rPr>
              <a:t>PLAYER</a:t>
            </a:r>
            <a:r>
              <a:rPr lang="ko-KR" altLang="en-US" sz="5400" b="1" dirty="0">
                <a:solidFill>
                  <a:schemeClr val="lt1"/>
                </a:solidFill>
                <a:latin typeface="PF스타더스트"/>
                <a:ea typeface="PF스타더스트"/>
              </a:rPr>
              <a:t> 주요 기능</a:t>
            </a:r>
            <a:endParaRPr lang="en-US" altLang="ko-KR" sz="5400" b="1" dirty="0">
              <a:solidFill>
                <a:schemeClr val="lt1"/>
              </a:solidFill>
              <a:latin typeface="PF스타더스트"/>
              <a:ea typeface="PF스타더스트"/>
            </a:endParaRPr>
          </a:p>
        </p:txBody>
      </p:sp>
      <p:cxnSp>
        <p:nvCxnSpPr>
          <p:cNvPr id="597" name="직선 연결선 596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연결선 597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BBECA-A134-4504-B188-7603F68A0181}"/>
              </a:ext>
            </a:extLst>
          </p:cNvPr>
          <p:cNvSpPr txBox="1"/>
          <p:nvPr/>
        </p:nvSpPr>
        <p:spPr>
          <a:xfrm>
            <a:off x="1366656" y="4939251"/>
            <a:ext cx="100092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플레이어의 움직이는 애니메이션은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Animator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달리기와 걷기를 구현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56898-9E14-4757-9CDD-605539669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144" y="1663332"/>
            <a:ext cx="85820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7070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218" y="320692"/>
            <a:ext cx="965982" cy="802654"/>
            <a:chOff x="1509680" y="-756888"/>
            <a:chExt cx="10428415" cy="8665188"/>
          </a:xfrm>
        </p:grpSpPr>
        <p:sp>
          <p:nvSpPr>
            <p:cNvPr id="98" name="직사각형 97"/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11993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600817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325651" y="836676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TextBox 511"/>
          <p:cNvSpPr txBox="1"/>
          <p:nvPr/>
        </p:nvSpPr>
        <p:spPr>
          <a:xfrm>
            <a:off x="1991486" y="269906"/>
            <a:ext cx="8876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chemeClr val="lt1"/>
                </a:solidFill>
                <a:latin typeface="PF스타더스트"/>
                <a:ea typeface="PF스타더스트"/>
              </a:rPr>
              <a:t>PLAYER</a:t>
            </a:r>
            <a:r>
              <a:rPr lang="ko-KR" altLang="en-US" sz="5400" b="1" dirty="0">
                <a:solidFill>
                  <a:schemeClr val="lt1"/>
                </a:solidFill>
                <a:latin typeface="PF스타더스트"/>
                <a:ea typeface="PF스타더스트"/>
              </a:rPr>
              <a:t> 주요 기능</a:t>
            </a:r>
            <a:endParaRPr lang="en-US" altLang="ko-KR" sz="5400" b="1" dirty="0">
              <a:solidFill>
                <a:schemeClr val="lt1"/>
              </a:solidFill>
              <a:latin typeface="PF스타더스트"/>
              <a:ea typeface="PF스타더스트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789602" y="1422219"/>
            <a:ext cx="35467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</a:t>
            </a:r>
            <a:r>
              <a:rPr lang="ko-KR" altLang="en-US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점프와 회피</a:t>
            </a:r>
            <a:endParaRPr lang="en-US" altLang="ko-KR" sz="28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97" name="직선 연결선 596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연결선 597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BBECA-A134-4504-B188-7603F68A0181}"/>
              </a:ext>
            </a:extLst>
          </p:cNvPr>
          <p:cNvSpPr txBox="1"/>
          <p:nvPr/>
        </p:nvSpPr>
        <p:spPr>
          <a:xfrm>
            <a:off x="859206" y="2454539"/>
            <a:ext cx="37165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manager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있는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Jump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벡터를 구해 점프를 구현</a:t>
            </a:r>
            <a:endParaRPr lang="en-US" altLang="ko-KR" sz="2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  <a:defRPr/>
            </a:pPr>
            <a:endParaRPr lang="en-US" altLang="ko-KR" sz="2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manager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회피를 추가하고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이동하고 있는 방향 벡터로 회피를 구현 </a:t>
            </a:r>
            <a:endParaRPr lang="en-US" altLang="ko-KR" sz="2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A4D200-0B8F-44D5-9ABC-52A41AF90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741" y="1761036"/>
            <a:ext cx="66484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1005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218" y="320692"/>
            <a:ext cx="965982" cy="802654"/>
            <a:chOff x="1509680" y="-756888"/>
            <a:chExt cx="10428415" cy="8665188"/>
          </a:xfrm>
        </p:grpSpPr>
        <p:sp>
          <p:nvSpPr>
            <p:cNvPr id="98" name="직사각형 97"/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11993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600817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325651" y="836676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TextBox 511"/>
          <p:cNvSpPr txBox="1"/>
          <p:nvPr/>
        </p:nvSpPr>
        <p:spPr>
          <a:xfrm>
            <a:off x="1991486" y="269906"/>
            <a:ext cx="8876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chemeClr val="lt1"/>
                </a:solidFill>
                <a:latin typeface="PF스타더스트"/>
                <a:ea typeface="PF스타더스트"/>
              </a:rPr>
              <a:t>PLAYER</a:t>
            </a:r>
            <a:r>
              <a:rPr lang="ko-KR" altLang="en-US" sz="5400" b="1" dirty="0">
                <a:solidFill>
                  <a:schemeClr val="lt1"/>
                </a:solidFill>
                <a:latin typeface="PF스타더스트"/>
                <a:ea typeface="PF스타더스트"/>
              </a:rPr>
              <a:t> 주요 기능</a:t>
            </a:r>
            <a:endParaRPr lang="en-US" altLang="ko-KR" sz="5400" b="1" dirty="0">
              <a:solidFill>
                <a:schemeClr val="lt1"/>
              </a:solidFill>
              <a:latin typeface="PF스타더스트"/>
              <a:ea typeface="PF스타더스트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789602" y="1422219"/>
            <a:ext cx="35467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</a:t>
            </a:r>
            <a:r>
              <a:rPr lang="ko-KR" altLang="en-US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아이템 획득</a:t>
            </a:r>
            <a:endParaRPr lang="en-US" altLang="ko-KR" sz="28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97" name="직선 연결선 596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연결선 597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BBECA-A134-4504-B188-7603F68A0181}"/>
              </a:ext>
            </a:extLst>
          </p:cNvPr>
          <p:cNvSpPr txBox="1"/>
          <p:nvPr/>
        </p:nvSpPr>
        <p:spPr>
          <a:xfrm>
            <a:off x="5807960" y="2083616"/>
            <a:ext cx="51847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플레이어는 태그 이름을 통해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인지 확인하고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Item type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아이템을 구별한다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endParaRPr lang="en-US" altLang="ko-KR" sz="2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코인을 획득할 경우 코인의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만큼 증가</a:t>
            </a:r>
            <a:endParaRPr lang="en-US" altLang="ko-KR" sz="2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  <a:defRPr/>
            </a:pPr>
            <a:endParaRPr lang="en-US" altLang="ko-KR" sz="2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체력을 획득할 경우 체력의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만큼 증가</a:t>
            </a:r>
            <a:endParaRPr lang="en-US" altLang="ko-KR" sz="2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3CAAE8-B55D-40B1-8F11-0612CD9AF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901" y="2083616"/>
            <a:ext cx="3841993" cy="430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35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1" name="TextBox 510"/>
          <p:cNvSpPr txBox="1"/>
          <p:nvPr/>
        </p:nvSpPr>
        <p:spPr>
          <a:xfrm>
            <a:off x="3575684" y="161274"/>
            <a:ext cx="5184650" cy="1158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7000" b="1">
                <a:solidFill>
                  <a:srgbClr val="44B800"/>
                </a:solidFill>
                <a:effectLst/>
                <a:latin typeface="PF스타더스트"/>
                <a:ea typeface="PF스타더스트"/>
              </a:rPr>
              <a:t>INDEX</a:t>
            </a:r>
          </a:p>
        </p:txBody>
      </p:sp>
      <p:cxnSp>
        <p:nvCxnSpPr>
          <p:cNvPr id="546" name="직선 연결선 545"/>
          <p:cNvCxnSpPr/>
          <p:nvPr/>
        </p:nvCxnSpPr>
        <p:spPr>
          <a:xfrm>
            <a:off x="612076" y="740395"/>
            <a:ext cx="3611689" cy="0"/>
          </a:xfrm>
          <a:prstGeom prst="line">
            <a:avLst/>
          </a:prstGeom>
          <a:ln w="76200">
            <a:solidFill>
              <a:srgbClr val="44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직선 연결선 546"/>
          <p:cNvCxnSpPr/>
          <p:nvPr/>
        </p:nvCxnSpPr>
        <p:spPr>
          <a:xfrm>
            <a:off x="7968234" y="740395"/>
            <a:ext cx="3611689" cy="0"/>
          </a:xfrm>
          <a:prstGeom prst="line">
            <a:avLst/>
          </a:prstGeom>
          <a:ln w="76200">
            <a:solidFill>
              <a:srgbClr val="44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직선 연결선 547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직선 연결선 548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6" name="그룹 515">
            <a:extLst>
              <a:ext uri="{FF2B5EF4-FFF2-40B4-BE49-F238E27FC236}">
                <a16:creationId xmlns:a16="http://schemas.microsoft.com/office/drawing/2014/main" id="{BCA43026-8BBA-4C17-A0F3-54E5C3E4E259}"/>
              </a:ext>
            </a:extLst>
          </p:cNvPr>
          <p:cNvGrpSpPr>
            <a:grpSpLocks noChangeAspect="1"/>
          </p:cNvGrpSpPr>
          <p:nvPr/>
        </p:nvGrpSpPr>
        <p:grpSpPr>
          <a:xfrm>
            <a:off x="2864715" y="1516634"/>
            <a:ext cx="513966" cy="427065"/>
            <a:chOff x="1509680" y="-756888"/>
            <a:chExt cx="10428415" cy="8665188"/>
          </a:xfrm>
        </p:grpSpPr>
        <p:sp>
          <p:nvSpPr>
            <p:cNvPr id="517" name="직사각형 516">
              <a:extLst>
                <a:ext uri="{FF2B5EF4-FFF2-40B4-BE49-F238E27FC236}">
                  <a16:creationId xmlns:a16="http://schemas.microsoft.com/office/drawing/2014/main" id="{6F7F3C6B-4239-40FB-8B1A-3CA19F559B25}"/>
                </a:ext>
              </a:extLst>
            </p:cNvPr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8" name="직사각형 517">
              <a:extLst>
                <a:ext uri="{FF2B5EF4-FFF2-40B4-BE49-F238E27FC236}">
                  <a16:creationId xmlns:a16="http://schemas.microsoft.com/office/drawing/2014/main" id="{38AF43A2-83EC-4652-80B0-CD83BD88B81A}"/>
                </a:ext>
              </a:extLst>
            </p:cNvPr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9" name="직사각형 518">
              <a:extLst>
                <a:ext uri="{FF2B5EF4-FFF2-40B4-BE49-F238E27FC236}">
                  <a16:creationId xmlns:a16="http://schemas.microsoft.com/office/drawing/2014/main" id="{9CC23D69-FE1B-422D-A136-F8CE9ABEAE66}"/>
                </a:ext>
              </a:extLst>
            </p:cNvPr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0" name="직사각형 519">
              <a:extLst>
                <a:ext uri="{FF2B5EF4-FFF2-40B4-BE49-F238E27FC236}">
                  <a16:creationId xmlns:a16="http://schemas.microsoft.com/office/drawing/2014/main" id="{B46025FC-25FC-470B-969F-AFBE03EAE17D}"/>
                </a:ext>
              </a:extLst>
            </p:cNvPr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6C66980B-A1F5-4B2F-94CE-E6FD0C11955E}"/>
                </a:ext>
              </a:extLst>
            </p:cNvPr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2" name="직사각형 521">
              <a:extLst>
                <a:ext uri="{FF2B5EF4-FFF2-40B4-BE49-F238E27FC236}">
                  <a16:creationId xmlns:a16="http://schemas.microsoft.com/office/drawing/2014/main" id="{2D153ACF-143A-41EA-99E5-AD88E2CD54E2}"/>
                </a:ext>
              </a:extLst>
            </p:cNvPr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523" name="직사각형 522">
              <a:extLst>
                <a:ext uri="{FF2B5EF4-FFF2-40B4-BE49-F238E27FC236}">
                  <a16:creationId xmlns:a16="http://schemas.microsoft.com/office/drawing/2014/main" id="{74FE1F7A-496C-42FE-89F1-3CEE5B24605C}"/>
                </a:ext>
              </a:extLst>
            </p:cNvPr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id="{E0F03ACB-4CA1-4DFB-8E10-775F677C5ADF}"/>
                </a:ext>
              </a:extLst>
            </p:cNvPr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5" name="직사각형 524">
              <a:extLst>
                <a:ext uri="{FF2B5EF4-FFF2-40B4-BE49-F238E27FC236}">
                  <a16:creationId xmlns:a16="http://schemas.microsoft.com/office/drawing/2014/main" id="{B1FCA8F1-EBC0-46C5-B998-B630F5CA5546}"/>
                </a:ext>
              </a:extLst>
            </p:cNvPr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6" name="직사각형 525">
              <a:extLst>
                <a:ext uri="{FF2B5EF4-FFF2-40B4-BE49-F238E27FC236}">
                  <a16:creationId xmlns:a16="http://schemas.microsoft.com/office/drawing/2014/main" id="{A5F50E53-5E46-4D98-BE55-F51A98B5DD92}"/>
                </a:ext>
              </a:extLst>
            </p:cNvPr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7" name="직사각형 526">
              <a:extLst>
                <a:ext uri="{FF2B5EF4-FFF2-40B4-BE49-F238E27FC236}">
                  <a16:creationId xmlns:a16="http://schemas.microsoft.com/office/drawing/2014/main" id="{D12712B0-69E4-4DDA-A230-E87725092596}"/>
                </a:ext>
              </a:extLst>
            </p:cNvPr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528" name="직사각형 527">
              <a:extLst>
                <a:ext uri="{FF2B5EF4-FFF2-40B4-BE49-F238E27FC236}">
                  <a16:creationId xmlns:a16="http://schemas.microsoft.com/office/drawing/2014/main" id="{B4EF0066-0F0D-4820-A58F-2E7215EF3A53}"/>
                </a:ext>
              </a:extLst>
            </p:cNvPr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9" name="직사각형 528">
              <a:extLst>
                <a:ext uri="{FF2B5EF4-FFF2-40B4-BE49-F238E27FC236}">
                  <a16:creationId xmlns:a16="http://schemas.microsoft.com/office/drawing/2014/main" id="{CEA993E2-F131-4808-8A54-46EB0AE28E23}"/>
                </a:ext>
              </a:extLst>
            </p:cNvPr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0" name="직사각형 529">
              <a:extLst>
                <a:ext uri="{FF2B5EF4-FFF2-40B4-BE49-F238E27FC236}">
                  <a16:creationId xmlns:a16="http://schemas.microsoft.com/office/drawing/2014/main" id="{3D248FCF-0F16-4863-A8EF-606794BDA0E1}"/>
                </a:ext>
              </a:extLst>
            </p:cNvPr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1" name="직사각형 530">
              <a:extLst>
                <a:ext uri="{FF2B5EF4-FFF2-40B4-BE49-F238E27FC236}">
                  <a16:creationId xmlns:a16="http://schemas.microsoft.com/office/drawing/2014/main" id="{34599012-9207-41B1-AAC3-CB88A6A56889}"/>
                </a:ext>
              </a:extLst>
            </p:cNvPr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id="{BAA52DBA-0042-429B-9E1F-9B9300709792}"/>
                </a:ext>
              </a:extLst>
            </p:cNvPr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id="{909355FB-2F16-4FD6-A5F6-A098FDD2005A}"/>
                </a:ext>
              </a:extLst>
            </p:cNvPr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4" name="직사각형 533">
              <a:extLst>
                <a:ext uri="{FF2B5EF4-FFF2-40B4-BE49-F238E27FC236}">
                  <a16:creationId xmlns:a16="http://schemas.microsoft.com/office/drawing/2014/main" id="{F410EE3B-7465-4CA0-AE2F-48281C7A1DD3}"/>
                </a:ext>
              </a:extLst>
            </p:cNvPr>
            <p:cNvSpPr/>
            <p:nvPr/>
          </p:nvSpPr>
          <p:spPr>
            <a:xfrm>
              <a:off x="711993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535" name="직사각형 534">
              <a:extLst>
                <a:ext uri="{FF2B5EF4-FFF2-40B4-BE49-F238E27FC236}">
                  <a16:creationId xmlns:a16="http://schemas.microsoft.com/office/drawing/2014/main" id="{166CF0EF-2E6C-4A00-BC02-38E4BF7C471D}"/>
                </a:ext>
              </a:extLst>
            </p:cNvPr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6" name="직사각형 535">
              <a:extLst>
                <a:ext uri="{FF2B5EF4-FFF2-40B4-BE49-F238E27FC236}">
                  <a16:creationId xmlns:a16="http://schemas.microsoft.com/office/drawing/2014/main" id="{DC840516-EE53-4881-8497-A623561BD9E0}"/>
                </a:ext>
              </a:extLst>
            </p:cNvPr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7" name="직사각형 536">
              <a:extLst>
                <a:ext uri="{FF2B5EF4-FFF2-40B4-BE49-F238E27FC236}">
                  <a16:creationId xmlns:a16="http://schemas.microsoft.com/office/drawing/2014/main" id="{7C89DA3D-C90E-412D-B5EA-867ADACC73EB}"/>
                </a:ext>
              </a:extLst>
            </p:cNvPr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8" name="직사각형 537">
              <a:extLst>
                <a:ext uri="{FF2B5EF4-FFF2-40B4-BE49-F238E27FC236}">
                  <a16:creationId xmlns:a16="http://schemas.microsoft.com/office/drawing/2014/main" id="{8D95A9BD-E798-4CA3-AD8D-D7F886378A36}"/>
                </a:ext>
              </a:extLst>
            </p:cNvPr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9" name="직사각형 538">
              <a:extLst>
                <a:ext uri="{FF2B5EF4-FFF2-40B4-BE49-F238E27FC236}">
                  <a16:creationId xmlns:a16="http://schemas.microsoft.com/office/drawing/2014/main" id="{9F953D7C-A2AC-46F7-B4C3-F9E55BE4CB0E}"/>
                </a:ext>
              </a:extLst>
            </p:cNvPr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0" name="직사각형 539">
              <a:extLst>
                <a:ext uri="{FF2B5EF4-FFF2-40B4-BE49-F238E27FC236}">
                  <a16:creationId xmlns:a16="http://schemas.microsoft.com/office/drawing/2014/main" id="{5B279CDE-8C83-44B3-A8C8-4D5A3F0B3F48}"/>
                </a:ext>
              </a:extLst>
            </p:cNvPr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1" name="직사각형 540">
              <a:extLst>
                <a:ext uri="{FF2B5EF4-FFF2-40B4-BE49-F238E27FC236}">
                  <a16:creationId xmlns:a16="http://schemas.microsoft.com/office/drawing/2014/main" id="{5E64BFB9-091D-410C-962B-3590B189A828}"/>
                </a:ext>
              </a:extLst>
            </p:cNvPr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2" name="직사각형 541">
              <a:extLst>
                <a:ext uri="{FF2B5EF4-FFF2-40B4-BE49-F238E27FC236}">
                  <a16:creationId xmlns:a16="http://schemas.microsoft.com/office/drawing/2014/main" id="{857B20D5-5AC2-45AC-A397-2C53DF41C593}"/>
                </a:ext>
              </a:extLst>
            </p:cNvPr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3" name="직사각형 542">
              <a:extLst>
                <a:ext uri="{FF2B5EF4-FFF2-40B4-BE49-F238E27FC236}">
                  <a16:creationId xmlns:a16="http://schemas.microsoft.com/office/drawing/2014/main" id="{AAECE434-CFEC-4C49-A439-5D5451054EFB}"/>
                </a:ext>
              </a:extLst>
            </p:cNvPr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544" name="직사각형 543">
              <a:extLst>
                <a:ext uri="{FF2B5EF4-FFF2-40B4-BE49-F238E27FC236}">
                  <a16:creationId xmlns:a16="http://schemas.microsoft.com/office/drawing/2014/main" id="{731D77DB-0C77-4D18-9AFD-AF768224EE63}"/>
                </a:ext>
              </a:extLst>
            </p:cNvPr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A0F77BF6-B364-4BB3-A41E-C099036FF277}"/>
                </a:ext>
              </a:extLst>
            </p:cNvPr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0" name="직사각형 549">
              <a:extLst>
                <a:ext uri="{FF2B5EF4-FFF2-40B4-BE49-F238E27FC236}">
                  <a16:creationId xmlns:a16="http://schemas.microsoft.com/office/drawing/2014/main" id="{B0E3E5BF-F530-4B11-85D0-B4993435AE87}"/>
                </a:ext>
              </a:extLst>
            </p:cNvPr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1" name="직사각형 550">
              <a:extLst>
                <a:ext uri="{FF2B5EF4-FFF2-40B4-BE49-F238E27FC236}">
                  <a16:creationId xmlns:a16="http://schemas.microsoft.com/office/drawing/2014/main" id="{64BEFC1D-6441-4A24-ADE7-88F90E24E98D}"/>
                </a:ext>
              </a:extLst>
            </p:cNvPr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2" name="직사각형 551">
              <a:extLst>
                <a:ext uri="{FF2B5EF4-FFF2-40B4-BE49-F238E27FC236}">
                  <a16:creationId xmlns:a16="http://schemas.microsoft.com/office/drawing/2014/main" id="{32553E89-37E7-407E-A358-2693E4D7128F}"/>
                </a:ext>
              </a:extLst>
            </p:cNvPr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3" name="직사각형 552">
              <a:extLst>
                <a:ext uri="{FF2B5EF4-FFF2-40B4-BE49-F238E27FC236}">
                  <a16:creationId xmlns:a16="http://schemas.microsoft.com/office/drawing/2014/main" id="{9436E372-9D15-4654-967F-0199634797C3}"/>
                </a:ext>
              </a:extLst>
            </p:cNvPr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4" name="직사각형 553">
              <a:extLst>
                <a:ext uri="{FF2B5EF4-FFF2-40B4-BE49-F238E27FC236}">
                  <a16:creationId xmlns:a16="http://schemas.microsoft.com/office/drawing/2014/main" id="{68436D73-0C64-4510-BD31-76C1DF4CBABB}"/>
                </a:ext>
              </a:extLst>
            </p:cNvPr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ACD929E5-25D8-4069-843D-78186FE66559}"/>
                </a:ext>
              </a:extLst>
            </p:cNvPr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B7E38F22-7FA8-46F2-A2E4-892C4B540AD4}"/>
                </a:ext>
              </a:extLst>
            </p:cNvPr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557" name="직사각형 556">
              <a:extLst>
                <a:ext uri="{FF2B5EF4-FFF2-40B4-BE49-F238E27FC236}">
                  <a16:creationId xmlns:a16="http://schemas.microsoft.com/office/drawing/2014/main" id="{3AA5C015-1960-4763-8AD7-082323E648F1}"/>
                </a:ext>
              </a:extLst>
            </p:cNvPr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8" name="직사각형 557">
              <a:extLst>
                <a:ext uri="{FF2B5EF4-FFF2-40B4-BE49-F238E27FC236}">
                  <a16:creationId xmlns:a16="http://schemas.microsoft.com/office/drawing/2014/main" id="{0CF0DD11-3034-44C8-B455-8B0517F632FC}"/>
                </a:ext>
              </a:extLst>
            </p:cNvPr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9" name="직사각형 558">
              <a:extLst>
                <a:ext uri="{FF2B5EF4-FFF2-40B4-BE49-F238E27FC236}">
                  <a16:creationId xmlns:a16="http://schemas.microsoft.com/office/drawing/2014/main" id="{79BE1A35-399D-4B7A-9803-EC9AA8FF1B5E}"/>
                </a:ext>
              </a:extLst>
            </p:cNvPr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0" name="직사각형 559">
              <a:extLst>
                <a:ext uri="{FF2B5EF4-FFF2-40B4-BE49-F238E27FC236}">
                  <a16:creationId xmlns:a16="http://schemas.microsoft.com/office/drawing/2014/main" id="{F8003DF6-ACEF-42DD-B04C-28F8EC296D27}"/>
                </a:ext>
              </a:extLst>
            </p:cNvPr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1" name="직사각형 560">
              <a:extLst>
                <a:ext uri="{FF2B5EF4-FFF2-40B4-BE49-F238E27FC236}">
                  <a16:creationId xmlns:a16="http://schemas.microsoft.com/office/drawing/2014/main" id="{ADF3F24B-72E1-47E9-92EB-9516FE2CB1C4}"/>
                </a:ext>
              </a:extLst>
            </p:cNvPr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2" name="직사각형 561">
              <a:extLst>
                <a:ext uri="{FF2B5EF4-FFF2-40B4-BE49-F238E27FC236}">
                  <a16:creationId xmlns:a16="http://schemas.microsoft.com/office/drawing/2014/main" id="{D92C0E88-0A3A-4F70-99E3-EB212ABC9616}"/>
                </a:ext>
              </a:extLst>
            </p:cNvPr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3" name="직사각형 562">
              <a:extLst>
                <a:ext uri="{FF2B5EF4-FFF2-40B4-BE49-F238E27FC236}">
                  <a16:creationId xmlns:a16="http://schemas.microsoft.com/office/drawing/2014/main" id="{3B2CD59A-C452-4F02-B37C-277FA87BBA99}"/>
                </a:ext>
              </a:extLst>
            </p:cNvPr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4" name="직사각형 563">
              <a:extLst>
                <a:ext uri="{FF2B5EF4-FFF2-40B4-BE49-F238E27FC236}">
                  <a16:creationId xmlns:a16="http://schemas.microsoft.com/office/drawing/2014/main" id="{8224FD22-34FA-4FFB-ACAE-CAF5453C4778}"/>
                </a:ext>
              </a:extLst>
            </p:cNvPr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5" name="직사각형 564">
              <a:extLst>
                <a:ext uri="{FF2B5EF4-FFF2-40B4-BE49-F238E27FC236}">
                  <a16:creationId xmlns:a16="http://schemas.microsoft.com/office/drawing/2014/main" id="{249F894C-6DEE-4AD9-8351-5A845259717E}"/>
                </a:ext>
              </a:extLst>
            </p:cNvPr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566" name="직사각형 565">
              <a:extLst>
                <a:ext uri="{FF2B5EF4-FFF2-40B4-BE49-F238E27FC236}">
                  <a16:creationId xmlns:a16="http://schemas.microsoft.com/office/drawing/2014/main" id="{ADC01BE9-B227-4E82-B28B-5CE670B97C53}"/>
                </a:ext>
              </a:extLst>
            </p:cNvPr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7" name="직사각형 566">
              <a:extLst>
                <a:ext uri="{FF2B5EF4-FFF2-40B4-BE49-F238E27FC236}">
                  <a16:creationId xmlns:a16="http://schemas.microsoft.com/office/drawing/2014/main" id="{1924241E-C823-41EC-9B07-2E2B44DA8BCB}"/>
                </a:ext>
              </a:extLst>
            </p:cNvPr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8" name="직사각형 567">
              <a:extLst>
                <a:ext uri="{FF2B5EF4-FFF2-40B4-BE49-F238E27FC236}">
                  <a16:creationId xmlns:a16="http://schemas.microsoft.com/office/drawing/2014/main" id="{B1D778F7-FB3A-42AB-B896-9EBAB77E31AB}"/>
                </a:ext>
              </a:extLst>
            </p:cNvPr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9" name="직사각형 568">
              <a:extLst>
                <a:ext uri="{FF2B5EF4-FFF2-40B4-BE49-F238E27FC236}">
                  <a16:creationId xmlns:a16="http://schemas.microsoft.com/office/drawing/2014/main" id="{98844F7D-50AB-42C1-B630-248572377D46}"/>
                </a:ext>
              </a:extLst>
            </p:cNvPr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0" name="직사각형 569">
              <a:extLst>
                <a:ext uri="{FF2B5EF4-FFF2-40B4-BE49-F238E27FC236}">
                  <a16:creationId xmlns:a16="http://schemas.microsoft.com/office/drawing/2014/main" id="{1BA2EF82-4245-4F13-B1A7-6D8E6DE96942}"/>
                </a:ext>
              </a:extLst>
            </p:cNvPr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1" name="직사각형 570">
              <a:extLst>
                <a:ext uri="{FF2B5EF4-FFF2-40B4-BE49-F238E27FC236}">
                  <a16:creationId xmlns:a16="http://schemas.microsoft.com/office/drawing/2014/main" id="{02FA00A9-129D-4374-B76A-A90F07A621A4}"/>
                </a:ext>
              </a:extLst>
            </p:cNvPr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2" name="직사각형 571">
              <a:extLst>
                <a:ext uri="{FF2B5EF4-FFF2-40B4-BE49-F238E27FC236}">
                  <a16:creationId xmlns:a16="http://schemas.microsoft.com/office/drawing/2014/main" id="{0053BDB6-6E2F-498F-BC17-C37313F16604}"/>
                </a:ext>
              </a:extLst>
            </p:cNvPr>
            <p:cNvSpPr/>
            <p:nvPr/>
          </p:nvSpPr>
          <p:spPr>
            <a:xfrm>
              <a:off x="7600816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3" name="직사각형 572">
              <a:extLst>
                <a:ext uri="{FF2B5EF4-FFF2-40B4-BE49-F238E27FC236}">
                  <a16:creationId xmlns:a16="http://schemas.microsoft.com/office/drawing/2014/main" id="{E68E7699-7EBB-4129-B0B1-1EE1BE81C668}"/>
                </a:ext>
              </a:extLst>
            </p:cNvPr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4" name="직사각형 573">
              <a:extLst>
                <a:ext uri="{FF2B5EF4-FFF2-40B4-BE49-F238E27FC236}">
                  <a16:creationId xmlns:a16="http://schemas.microsoft.com/office/drawing/2014/main" id="{BA43D100-080E-422C-809B-B71A3BF2E534}"/>
                </a:ext>
              </a:extLst>
            </p:cNvPr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5" name="직사각형 574">
              <a:extLst>
                <a:ext uri="{FF2B5EF4-FFF2-40B4-BE49-F238E27FC236}">
                  <a16:creationId xmlns:a16="http://schemas.microsoft.com/office/drawing/2014/main" id="{539EE154-B622-4807-9D81-AA5257033B01}"/>
                </a:ext>
              </a:extLst>
            </p:cNvPr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6" name="직사각형 575">
              <a:extLst>
                <a:ext uri="{FF2B5EF4-FFF2-40B4-BE49-F238E27FC236}">
                  <a16:creationId xmlns:a16="http://schemas.microsoft.com/office/drawing/2014/main" id="{DA68A435-69C8-4BC5-B728-4949A01A0B0A}"/>
                </a:ext>
              </a:extLst>
            </p:cNvPr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7" name="직사각형 576">
              <a:extLst>
                <a:ext uri="{FF2B5EF4-FFF2-40B4-BE49-F238E27FC236}">
                  <a16:creationId xmlns:a16="http://schemas.microsoft.com/office/drawing/2014/main" id="{BF5C48A0-4B99-4D95-8C14-46096137731C}"/>
                </a:ext>
              </a:extLst>
            </p:cNvPr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578" name="직사각형 577">
              <a:extLst>
                <a:ext uri="{FF2B5EF4-FFF2-40B4-BE49-F238E27FC236}">
                  <a16:creationId xmlns:a16="http://schemas.microsoft.com/office/drawing/2014/main" id="{DC8B2B03-B189-4EF3-AC8B-B6D8475D4006}"/>
                </a:ext>
              </a:extLst>
            </p:cNvPr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9" name="직사각형 578">
              <a:extLst>
                <a:ext uri="{FF2B5EF4-FFF2-40B4-BE49-F238E27FC236}">
                  <a16:creationId xmlns:a16="http://schemas.microsoft.com/office/drawing/2014/main" id="{40DCE24B-5E99-417A-B4BC-E25E2C0551E7}"/>
                </a:ext>
              </a:extLst>
            </p:cNvPr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01219935-D597-43AC-9202-ED0A28AE31A6}"/>
                </a:ext>
              </a:extLst>
            </p:cNvPr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1" name="직사각형 580">
              <a:extLst>
                <a:ext uri="{FF2B5EF4-FFF2-40B4-BE49-F238E27FC236}">
                  <a16:creationId xmlns:a16="http://schemas.microsoft.com/office/drawing/2014/main" id="{D3E4BCCA-93A4-4B90-B7DC-2318DBA03E9B}"/>
                </a:ext>
              </a:extLst>
            </p:cNvPr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2" name="직사각형 581">
              <a:extLst>
                <a:ext uri="{FF2B5EF4-FFF2-40B4-BE49-F238E27FC236}">
                  <a16:creationId xmlns:a16="http://schemas.microsoft.com/office/drawing/2014/main" id="{A4C15DE8-87D0-410C-B0C3-21251152257C}"/>
                </a:ext>
              </a:extLst>
            </p:cNvPr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id="{1593304F-8583-4BE2-945A-55F9212616E1}"/>
                </a:ext>
              </a:extLst>
            </p:cNvPr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4" name="직사각형 583">
              <a:extLst>
                <a:ext uri="{FF2B5EF4-FFF2-40B4-BE49-F238E27FC236}">
                  <a16:creationId xmlns:a16="http://schemas.microsoft.com/office/drawing/2014/main" id="{3771DC67-0039-4766-BAA0-AD29A4DBFB31}"/>
                </a:ext>
              </a:extLst>
            </p:cNvPr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5" name="직사각형 584">
              <a:extLst>
                <a:ext uri="{FF2B5EF4-FFF2-40B4-BE49-F238E27FC236}">
                  <a16:creationId xmlns:a16="http://schemas.microsoft.com/office/drawing/2014/main" id="{A502FCD4-DAD7-42FC-974A-27FCA7997F5C}"/>
                </a:ext>
              </a:extLst>
            </p:cNvPr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6" name="직사각형 585">
              <a:extLst>
                <a:ext uri="{FF2B5EF4-FFF2-40B4-BE49-F238E27FC236}">
                  <a16:creationId xmlns:a16="http://schemas.microsoft.com/office/drawing/2014/main" id="{45875452-7D0A-4B51-B07C-5EE6EA3BFB19}"/>
                </a:ext>
              </a:extLst>
            </p:cNvPr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7" name="직사각형 586">
              <a:extLst>
                <a:ext uri="{FF2B5EF4-FFF2-40B4-BE49-F238E27FC236}">
                  <a16:creationId xmlns:a16="http://schemas.microsoft.com/office/drawing/2014/main" id="{0C88C0FE-BEAF-4F20-8EF0-44F73F1D1692}"/>
                </a:ext>
              </a:extLst>
            </p:cNvPr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8" name="직사각형 587">
              <a:extLst>
                <a:ext uri="{FF2B5EF4-FFF2-40B4-BE49-F238E27FC236}">
                  <a16:creationId xmlns:a16="http://schemas.microsoft.com/office/drawing/2014/main" id="{A023546B-77A8-42D6-8A75-2F2C4E4BEDBC}"/>
                </a:ext>
              </a:extLst>
            </p:cNvPr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589" name="직사각형 588">
              <a:extLst>
                <a:ext uri="{FF2B5EF4-FFF2-40B4-BE49-F238E27FC236}">
                  <a16:creationId xmlns:a16="http://schemas.microsoft.com/office/drawing/2014/main" id="{A4B0A7EE-C9C9-479D-8CA8-D9670EACE455}"/>
                </a:ext>
              </a:extLst>
            </p:cNvPr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800A1C4C-8F77-4B77-A9D4-00909AF3D72D}"/>
                </a:ext>
              </a:extLst>
            </p:cNvPr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1" name="직사각형 590">
              <a:extLst>
                <a:ext uri="{FF2B5EF4-FFF2-40B4-BE49-F238E27FC236}">
                  <a16:creationId xmlns:a16="http://schemas.microsoft.com/office/drawing/2014/main" id="{CBAFEEF0-03C9-4089-9C51-720844B7BEA9}"/>
                </a:ext>
              </a:extLst>
            </p:cNvPr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AAD44F2B-7D68-4D93-B658-BA6598C7821C}"/>
                </a:ext>
              </a:extLst>
            </p:cNvPr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E9810AA1-DB08-440E-B2C5-FA92EF7CDB60}"/>
                </a:ext>
              </a:extLst>
            </p:cNvPr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94" name="직사각형 593">
              <a:extLst>
                <a:ext uri="{FF2B5EF4-FFF2-40B4-BE49-F238E27FC236}">
                  <a16:creationId xmlns:a16="http://schemas.microsoft.com/office/drawing/2014/main" id="{017A8E04-2376-4F15-8D7C-6D024C879FCA}"/>
                </a:ext>
              </a:extLst>
            </p:cNvPr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FA9A84FB-5465-4549-87C1-C6114328879A}"/>
                </a:ext>
              </a:extLst>
            </p:cNvPr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57D0CD37-B0FE-4F3A-ACFD-C564515BB49E}"/>
                </a:ext>
              </a:extLst>
            </p:cNvPr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3BDEB2A9-1C01-4EB6-ACA3-CCE605C47C9A}"/>
                </a:ext>
              </a:extLst>
            </p:cNvPr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2A4FAC0A-DB1F-4E51-93D4-3FDE69349253}"/>
                </a:ext>
              </a:extLst>
            </p:cNvPr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24107157-010F-4B45-8D76-72C7573A6D85}"/>
                </a:ext>
              </a:extLst>
            </p:cNvPr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0" name="직사각형 599">
              <a:extLst>
                <a:ext uri="{FF2B5EF4-FFF2-40B4-BE49-F238E27FC236}">
                  <a16:creationId xmlns:a16="http://schemas.microsoft.com/office/drawing/2014/main" id="{ED280674-AADF-4699-AB52-F539FEE9E06A}"/>
                </a:ext>
              </a:extLst>
            </p:cNvPr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1" name="직사각형 600">
              <a:extLst>
                <a:ext uri="{FF2B5EF4-FFF2-40B4-BE49-F238E27FC236}">
                  <a16:creationId xmlns:a16="http://schemas.microsoft.com/office/drawing/2014/main" id="{CE48EFA2-EDAB-4987-9300-3A3B38B21C8A}"/>
                </a:ext>
              </a:extLst>
            </p:cNvPr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02" name="직사각형 601">
              <a:extLst>
                <a:ext uri="{FF2B5EF4-FFF2-40B4-BE49-F238E27FC236}">
                  <a16:creationId xmlns:a16="http://schemas.microsoft.com/office/drawing/2014/main" id="{D1873287-B861-4F9D-9CB9-EF859791FADA}"/>
                </a:ext>
              </a:extLst>
            </p:cNvPr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AF0BD7DA-F2D0-43C5-B624-814BD0C322DA}"/>
                </a:ext>
              </a:extLst>
            </p:cNvPr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54513834-8F56-4131-8A8A-27EDBFD9CEF9}"/>
                </a:ext>
              </a:extLst>
            </p:cNvPr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E6815939-1A61-455B-8F09-2DDC6950EB15}"/>
                </a:ext>
              </a:extLst>
            </p:cNvPr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5DDA3618-7CCE-404A-879D-FC1FCCBED0B5}"/>
                </a:ext>
              </a:extLst>
            </p:cNvPr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3D678489-DC8E-41DA-9539-44782071761D}"/>
                </a:ext>
              </a:extLst>
            </p:cNvPr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0ED7B4DC-4125-4362-8043-EE597E4D449C}"/>
                </a:ext>
              </a:extLst>
            </p:cNvPr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9" name="직사각형 608">
              <a:extLst>
                <a:ext uri="{FF2B5EF4-FFF2-40B4-BE49-F238E27FC236}">
                  <a16:creationId xmlns:a16="http://schemas.microsoft.com/office/drawing/2014/main" id="{A494B62C-6968-491E-9791-8B0AE0A4AB52}"/>
                </a:ext>
              </a:extLst>
            </p:cNvPr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id="{A00BA180-B319-4D87-AAF7-C18CB3D0A63C}"/>
                </a:ext>
              </a:extLst>
            </p:cNvPr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F571AFDE-E353-4673-9478-74B7C6170F80}"/>
                </a:ext>
              </a:extLst>
            </p:cNvPr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20397FD4-9768-40C5-83A0-701990D2F246}"/>
                </a:ext>
              </a:extLst>
            </p:cNvPr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3" name="직사각형 612">
              <a:extLst>
                <a:ext uri="{FF2B5EF4-FFF2-40B4-BE49-F238E27FC236}">
                  <a16:creationId xmlns:a16="http://schemas.microsoft.com/office/drawing/2014/main" id="{C5072D2B-7071-44FF-80EA-7AE155F9446F}"/>
                </a:ext>
              </a:extLst>
            </p:cNvPr>
            <p:cNvSpPr/>
            <p:nvPr/>
          </p:nvSpPr>
          <p:spPr>
            <a:xfrm>
              <a:off x="2325650" y="8366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285CFA78-36E3-4C75-AF3A-79D4255C989B}"/>
                </a:ext>
              </a:extLst>
            </p:cNvPr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5" name="직사각형 614">
              <a:extLst>
                <a:ext uri="{FF2B5EF4-FFF2-40B4-BE49-F238E27FC236}">
                  <a16:creationId xmlns:a16="http://schemas.microsoft.com/office/drawing/2014/main" id="{C51C14A1-0A97-4298-929F-F91BE912AED8}"/>
                </a:ext>
              </a:extLst>
            </p:cNvPr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84489EF1-66DC-43A1-9912-330E3D6258CE}"/>
                </a:ext>
              </a:extLst>
            </p:cNvPr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C5BCB39C-C784-413F-9DF4-12E9A3DB34C1}"/>
                </a:ext>
              </a:extLst>
            </p:cNvPr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18" name="TextBox 617">
            <a:extLst>
              <a:ext uri="{FF2B5EF4-FFF2-40B4-BE49-F238E27FC236}">
                <a16:creationId xmlns:a16="http://schemas.microsoft.com/office/drawing/2014/main" id="{34062EFE-0F88-4D9F-8D92-746939FBDB17}"/>
              </a:ext>
            </a:extLst>
          </p:cNvPr>
          <p:cNvSpPr txBox="1"/>
          <p:nvPr/>
        </p:nvSpPr>
        <p:spPr>
          <a:xfrm>
            <a:off x="3575684" y="1480079"/>
            <a:ext cx="5184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lt1"/>
                </a:solidFill>
                <a:effectLst/>
                <a:latin typeface="PF스타더스트"/>
                <a:ea typeface="PF스타더스트"/>
              </a:rPr>
              <a:t>프로젝트의 개요 및 목표</a:t>
            </a:r>
          </a:p>
        </p:txBody>
      </p:sp>
      <p:grpSp>
        <p:nvGrpSpPr>
          <p:cNvPr id="619" name="그룹 618">
            <a:extLst>
              <a:ext uri="{FF2B5EF4-FFF2-40B4-BE49-F238E27FC236}">
                <a16:creationId xmlns:a16="http://schemas.microsoft.com/office/drawing/2014/main" id="{EBE2E22C-4122-42E0-8C58-939153CEA724}"/>
              </a:ext>
            </a:extLst>
          </p:cNvPr>
          <p:cNvGrpSpPr>
            <a:grpSpLocks noChangeAspect="1"/>
          </p:cNvGrpSpPr>
          <p:nvPr/>
        </p:nvGrpSpPr>
        <p:grpSpPr>
          <a:xfrm>
            <a:off x="2864715" y="2137216"/>
            <a:ext cx="513966" cy="427065"/>
            <a:chOff x="1509680" y="-756888"/>
            <a:chExt cx="10428415" cy="8665188"/>
          </a:xfrm>
        </p:grpSpPr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9A865E76-4C17-4A13-ABEF-6B48748D70D8}"/>
                </a:ext>
              </a:extLst>
            </p:cNvPr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F9803D3B-D4C7-43D0-9E7B-B937AE0E2996}"/>
                </a:ext>
              </a:extLst>
            </p:cNvPr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96068325-2962-4024-B62F-197A8438B594}"/>
                </a:ext>
              </a:extLst>
            </p:cNvPr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A3E47720-EE7B-4269-80DC-011E5F620C94}"/>
                </a:ext>
              </a:extLst>
            </p:cNvPr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5360ED85-CF4B-438F-B2C8-9E3EF44E27CA}"/>
                </a:ext>
              </a:extLst>
            </p:cNvPr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5E216243-E8FF-46EB-8FD7-D979C68BDF59}"/>
                </a:ext>
              </a:extLst>
            </p:cNvPr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7400869D-12A5-421A-8E59-9E163B3CBB7A}"/>
                </a:ext>
              </a:extLst>
            </p:cNvPr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7" name="직사각형 626">
              <a:extLst>
                <a:ext uri="{FF2B5EF4-FFF2-40B4-BE49-F238E27FC236}">
                  <a16:creationId xmlns:a16="http://schemas.microsoft.com/office/drawing/2014/main" id="{BEB630D2-98B3-4358-8BBB-1455AFD82B4E}"/>
                </a:ext>
              </a:extLst>
            </p:cNvPr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99527D69-A517-4AE9-85BE-A951E8EDDCDE}"/>
                </a:ext>
              </a:extLst>
            </p:cNvPr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9" name="직사각형 628">
              <a:extLst>
                <a:ext uri="{FF2B5EF4-FFF2-40B4-BE49-F238E27FC236}">
                  <a16:creationId xmlns:a16="http://schemas.microsoft.com/office/drawing/2014/main" id="{9296B183-E3DF-4859-9515-A3DD9FDA5E47}"/>
                </a:ext>
              </a:extLst>
            </p:cNvPr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0" name="직사각형 629">
              <a:extLst>
                <a:ext uri="{FF2B5EF4-FFF2-40B4-BE49-F238E27FC236}">
                  <a16:creationId xmlns:a16="http://schemas.microsoft.com/office/drawing/2014/main" id="{D84F6631-C11F-40E0-B027-87EA1F848AAF}"/>
                </a:ext>
              </a:extLst>
            </p:cNvPr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B2F8F728-AAEB-48D7-A9C7-3F9327A7AD6E}"/>
                </a:ext>
              </a:extLst>
            </p:cNvPr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2" name="직사각형 631">
              <a:extLst>
                <a:ext uri="{FF2B5EF4-FFF2-40B4-BE49-F238E27FC236}">
                  <a16:creationId xmlns:a16="http://schemas.microsoft.com/office/drawing/2014/main" id="{DE875D76-900C-46A8-A810-243FCD711A3E}"/>
                </a:ext>
              </a:extLst>
            </p:cNvPr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3" name="직사각형 632">
              <a:extLst>
                <a:ext uri="{FF2B5EF4-FFF2-40B4-BE49-F238E27FC236}">
                  <a16:creationId xmlns:a16="http://schemas.microsoft.com/office/drawing/2014/main" id="{488158CE-D966-4DF7-B369-C8C0007D7E32}"/>
                </a:ext>
              </a:extLst>
            </p:cNvPr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A097AAFA-CE20-414A-85E6-8AF3C0963904}"/>
                </a:ext>
              </a:extLst>
            </p:cNvPr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5" name="직사각형 634">
              <a:extLst>
                <a:ext uri="{FF2B5EF4-FFF2-40B4-BE49-F238E27FC236}">
                  <a16:creationId xmlns:a16="http://schemas.microsoft.com/office/drawing/2014/main" id="{AB6D1E49-E1A0-429F-B7A6-AB5CAB999210}"/>
                </a:ext>
              </a:extLst>
            </p:cNvPr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6" name="직사각형 635">
              <a:extLst>
                <a:ext uri="{FF2B5EF4-FFF2-40B4-BE49-F238E27FC236}">
                  <a16:creationId xmlns:a16="http://schemas.microsoft.com/office/drawing/2014/main" id="{68C9CF9E-D367-46FD-917B-9D8B9C4BFACA}"/>
                </a:ext>
              </a:extLst>
            </p:cNvPr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7" name="직사각형 636">
              <a:extLst>
                <a:ext uri="{FF2B5EF4-FFF2-40B4-BE49-F238E27FC236}">
                  <a16:creationId xmlns:a16="http://schemas.microsoft.com/office/drawing/2014/main" id="{3E575AFC-663E-4282-B01F-5E8A946D4D50}"/>
                </a:ext>
              </a:extLst>
            </p:cNvPr>
            <p:cNvSpPr/>
            <p:nvPr/>
          </p:nvSpPr>
          <p:spPr>
            <a:xfrm>
              <a:off x="711993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38" name="직사각형 637">
              <a:extLst>
                <a:ext uri="{FF2B5EF4-FFF2-40B4-BE49-F238E27FC236}">
                  <a16:creationId xmlns:a16="http://schemas.microsoft.com/office/drawing/2014/main" id="{981E522F-7B7B-4CBD-A9B8-360084F29F34}"/>
                </a:ext>
              </a:extLst>
            </p:cNvPr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9" name="직사각형 638">
              <a:extLst>
                <a:ext uri="{FF2B5EF4-FFF2-40B4-BE49-F238E27FC236}">
                  <a16:creationId xmlns:a16="http://schemas.microsoft.com/office/drawing/2014/main" id="{1966E812-3FD7-4CDE-A2DF-7AFFEA212A84}"/>
                </a:ext>
              </a:extLst>
            </p:cNvPr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912FCB85-4CFA-45EE-AAFB-C646DA3CAF9E}"/>
                </a:ext>
              </a:extLst>
            </p:cNvPr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28A27188-A381-4E6A-B0A0-AFC22A84A2CE}"/>
                </a:ext>
              </a:extLst>
            </p:cNvPr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50D87608-7152-4AEC-96DF-589E0A343A5B}"/>
                </a:ext>
              </a:extLst>
            </p:cNvPr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3" name="직사각형 642">
              <a:extLst>
                <a:ext uri="{FF2B5EF4-FFF2-40B4-BE49-F238E27FC236}">
                  <a16:creationId xmlns:a16="http://schemas.microsoft.com/office/drawing/2014/main" id="{A347AC74-F048-4A3D-967E-958B965C42A4}"/>
                </a:ext>
              </a:extLst>
            </p:cNvPr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4" name="직사각형 643">
              <a:extLst>
                <a:ext uri="{FF2B5EF4-FFF2-40B4-BE49-F238E27FC236}">
                  <a16:creationId xmlns:a16="http://schemas.microsoft.com/office/drawing/2014/main" id="{3CCFFF54-45B4-44CA-A24B-5DF9BEB83C13}"/>
                </a:ext>
              </a:extLst>
            </p:cNvPr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5" name="직사각형 644">
              <a:extLst>
                <a:ext uri="{FF2B5EF4-FFF2-40B4-BE49-F238E27FC236}">
                  <a16:creationId xmlns:a16="http://schemas.microsoft.com/office/drawing/2014/main" id="{192C19B2-43AA-4E07-9A74-B189F8B01D77}"/>
                </a:ext>
              </a:extLst>
            </p:cNvPr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6" name="직사각형 645">
              <a:extLst>
                <a:ext uri="{FF2B5EF4-FFF2-40B4-BE49-F238E27FC236}">
                  <a16:creationId xmlns:a16="http://schemas.microsoft.com/office/drawing/2014/main" id="{2E1AF598-3937-4F8B-8A41-5E5118663BED}"/>
                </a:ext>
              </a:extLst>
            </p:cNvPr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47" name="직사각형 646">
              <a:extLst>
                <a:ext uri="{FF2B5EF4-FFF2-40B4-BE49-F238E27FC236}">
                  <a16:creationId xmlns:a16="http://schemas.microsoft.com/office/drawing/2014/main" id="{44D1056E-6410-44AA-8169-0B6365AE71E9}"/>
                </a:ext>
              </a:extLst>
            </p:cNvPr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8" name="직사각형 647">
              <a:extLst>
                <a:ext uri="{FF2B5EF4-FFF2-40B4-BE49-F238E27FC236}">
                  <a16:creationId xmlns:a16="http://schemas.microsoft.com/office/drawing/2014/main" id="{BF4B9A54-4827-4F76-B44C-0A70868CCFC1}"/>
                </a:ext>
              </a:extLst>
            </p:cNvPr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9" name="직사각형 648">
              <a:extLst>
                <a:ext uri="{FF2B5EF4-FFF2-40B4-BE49-F238E27FC236}">
                  <a16:creationId xmlns:a16="http://schemas.microsoft.com/office/drawing/2014/main" id="{1CE6D11A-A1B9-4112-8020-893A83EC1102}"/>
                </a:ext>
              </a:extLst>
            </p:cNvPr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0" name="직사각형 649">
              <a:extLst>
                <a:ext uri="{FF2B5EF4-FFF2-40B4-BE49-F238E27FC236}">
                  <a16:creationId xmlns:a16="http://schemas.microsoft.com/office/drawing/2014/main" id="{00E385B1-6BEE-4328-AFEB-3944F0AF7134}"/>
                </a:ext>
              </a:extLst>
            </p:cNvPr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1" name="직사각형 650">
              <a:extLst>
                <a:ext uri="{FF2B5EF4-FFF2-40B4-BE49-F238E27FC236}">
                  <a16:creationId xmlns:a16="http://schemas.microsoft.com/office/drawing/2014/main" id="{A715ABAC-1370-43AA-A5EA-489F856E85C4}"/>
                </a:ext>
              </a:extLst>
            </p:cNvPr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2" name="직사각형 651">
              <a:extLst>
                <a:ext uri="{FF2B5EF4-FFF2-40B4-BE49-F238E27FC236}">
                  <a16:creationId xmlns:a16="http://schemas.microsoft.com/office/drawing/2014/main" id="{75E08AD5-BD9B-43BB-B097-6E3C62919D41}"/>
                </a:ext>
              </a:extLst>
            </p:cNvPr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3" name="직사각형 652">
              <a:extLst>
                <a:ext uri="{FF2B5EF4-FFF2-40B4-BE49-F238E27FC236}">
                  <a16:creationId xmlns:a16="http://schemas.microsoft.com/office/drawing/2014/main" id="{DB822762-6AEA-41CB-8D62-B360B69890A1}"/>
                </a:ext>
              </a:extLst>
            </p:cNvPr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4" name="직사각형 653">
              <a:extLst>
                <a:ext uri="{FF2B5EF4-FFF2-40B4-BE49-F238E27FC236}">
                  <a16:creationId xmlns:a16="http://schemas.microsoft.com/office/drawing/2014/main" id="{68EE837A-6A9F-4AC6-88C5-DDC1E44C52E6}"/>
                </a:ext>
              </a:extLst>
            </p:cNvPr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5" name="직사각형 654">
              <a:extLst>
                <a:ext uri="{FF2B5EF4-FFF2-40B4-BE49-F238E27FC236}">
                  <a16:creationId xmlns:a16="http://schemas.microsoft.com/office/drawing/2014/main" id="{27FF486F-47B6-41E4-A408-1B40E3044017}"/>
                </a:ext>
              </a:extLst>
            </p:cNvPr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56" name="직사각형 655">
              <a:extLst>
                <a:ext uri="{FF2B5EF4-FFF2-40B4-BE49-F238E27FC236}">
                  <a16:creationId xmlns:a16="http://schemas.microsoft.com/office/drawing/2014/main" id="{215F4F1D-735A-42C7-9AF2-642F64276478}"/>
                </a:ext>
              </a:extLst>
            </p:cNvPr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7" name="직사각형 656">
              <a:extLst>
                <a:ext uri="{FF2B5EF4-FFF2-40B4-BE49-F238E27FC236}">
                  <a16:creationId xmlns:a16="http://schemas.microsoft.com/office/drawing/2014/main" id="{9D36BC74-D150-44AD-B690-4B2F121FA387}"/>
                </a:ext>
              </a:extLst>
            </p:cNvPr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8" name="직사각형 657">
              <a:extLst>
                <a:ext uri="{FF2B5EF4-FFF2-40B4-BE49-F238E27FC236}">
                  <a16:creationId xmlns:a16="http://schemas.microsoft.com/office/drawing/2014/main" id="{740A7AC3-77CD-4EEE-B4CA-76A30DEB7472}"/>
                </a:ext>
              </a:extLst>
            </p:cNvPr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9" name="직사각형 658">
              <a:extLst>
                <a:ext uri="{FF2B5EF4-FFF2-40B4-BE49-F238E27FC236}">
                  <a16:creationId xmlns:a16="http://schemas.microsoft.com/office/drawing/2014/main" id="{61EC9930-380E-41FA-90F9-C377F72131E0}"/>
                </a:ext>
              </a:extLst>
            </p:cNvPr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0" name="직사각형 659">
              <a:extLst>
                <a:ext uri="{FF2B5EF4-FFF2-40B4-BE49-F238E27FC236}">
                  <a16:creationId xmlns:a16="http://schemas.microsoft.com/office/drawing/2014/main" id="{68C4CB26-FFDB-4AFC-B3AA-6DD0B2B4B3F4}"/>
                </a:ext>
              </a:extLst>
            </p:cNvPr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1" name="직사각형 660">
              <a:extLst>
                <a:ext uri="{FF2B5EF4-FFF2-40B4-BE49-F238E27FC236}">
                  <a16:creationId xmlns:a16="http://schemas.microsoft.com/office/drawing/2014/main" id="{B8359D11-D316-441D-A7DF-DA7E19B967BD}"/>
                </a:ext>
              </a:extLst>
            </p:cNvPr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2" name="직사각형 661">
              <a:extLst>
                <a:ext uri="{FF2B5EF4-FFF2-40B4-BE49-F238E27FC236}">
                  <a16:creationId xmlns:a16="http://schemas.microsoft.com/office/drawing/2014/main" id="{39943A92-CFB7-4C31-9088-E72F524D9E2B}"/>
                </a:ext>
              </a:extLst>
            </p:cNvPr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3" name="직사각형 662">
              <a:extLst>
                <a:ext uri="{FF2B5EF4-FFF2-40B4-BE49-F238E27FC236}">
                  <a16:creationId xmlns:a16="http://schemas.microsoft.com/office/drawing/2014/main" id="{B8D2D259-E434-4EA0-8F6E-2CF6B370D8A3}"/>
                </a:ext>
              </a:extLst>
            </p:cNvPr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4" name="직사각형 663">
              <a:extLst>
                <a:ext uri="{FF2B5EF4-FFF2-40B4-BE49-F238E27FC236}">
                  <a16:creationId xmlns:a16="http://schemas.microsoft.com/office/drawing/2014/main" id="{8C26DEB0-4E9C-4F58-A2FD-68CB08B9B548}"/>
                </a:ext>
              </a:extLst>
            </p:cNvPr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65" name="직사각형 664">
              <a:extLst>
                <a:ext uri="{FF2B5EF4-FFF2-40B4-BE49-F238E27FC236}">
                  <a16:creationId xmlns:a16="http://schemas.microsoft.com/office/drawing/2014/main" id="{CBA4B288-955A-493E-944E-3EA3666468BA}"/>
                </a:ext>
              </a:extLst>
            </p:cNvPr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6" name="직사각형 665">
              <a:extLst>
                <a:ext uri="{FF2B5EF4-FFF2-40B4-BE49-F238E27FC236}">
                  <a16:creationId xmlns:a16="http://schemas.microsoft.com/office/drawing/2014/main" id="{BB204211-165B-473B-AD5F-5B447A49E748}"/>
                </a:ext>
              </a:extLst>
            </p:cNvPr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7" name="직사각형 666">
              <a:extLst>
                <a:ext uri="{FF2B5EF4-FFF2-40B4-BE49-F238E27FC236}">
                  <a16:creationId xmlns:a16="http://schemas.microsoft.com/office/drawing/2014/main" id="{749E57F2-1358-42D6-B51E-139671352576}"/>
                </a:ext>
              </a:extLst>
            </p:cNvPr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8" name="직사각형 667">
              <a:extLst>
                <a:ext uri="{FF2B5EF4-FFF2-40B4-BE49-F238E27FC236}">
                  <a16:creationId xmlns:a16="http://schemas.microsoft.com/office/drawing/2014/main" id="{74F852E0-5564-4C02-8A7A-B0CCC47C62FE}"/>
                </a:ext>
              </a:extLst>
            </p:cNvPr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9" name="직사각형 668">
              <a:extLst>
                <a:ext uri="{FF2B5EF4-FFF2-40B4-BE49-F238E27FC236}">
                  <a16:creationId xmlns:a16="http://schemas.microsoft.com/office/drawing/2014/main" id="{3308655D-1859-48E5-9E51-98D35DB7784F}"/>
                </a:ext>
              </a:extLst>
            </p:cNvPr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70" name="직사각형 669">
              <a:extLst>
                <a:ext uri="{FF2B5EF4-FFF2-40B4-BE49-F238E27FC236}">
                  <a16:creationId xmlns:a16="http://schemas.microsoft.com/office/drawing/2014/main" id="{8FDB938B-2D5D-4505-8175-EF364D3380B7}"/>
                </a:ext>
              </a:extLst>
            </p:cNvPr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71" name="직사각형 670">
              <a:extLst>
                <a:ext uri="{FF2B5EF4-FFF2-40B4-BE49-F238E27FC236}">
                  <a16:creationId xmlns:a16="http://schemas.microsoft.com/office/drawing/2014/main" id="{27B3D061-B740-4EED-9AC7-4C4732DF75AA}"/>
                </a:ext>
              </a:extLst>
            </p:cNvPr>
            <p:cNvSpPr/>
            <p:nvPr/>
          </p:nvSpPr>
          <p:spPr>
            <a:xfrm>
              <a:off x="7600816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72" name="직사각형 671">
              <a:extLst>
                <a:ext uri="{FF2B5EF4-FFF2-40B4-BE49-F238E27FC236}">
                  <a16:creationId xmlns:a16="http://schemas.microsoft.com/office/drawing/2014/main" id="{D123872B-6604-4315-96F3-5101C9864C34}"/>
                </a:ext>
              </a:extLst>
            </p:cNvPr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73" name="직사각형 672">
              <a:extLst>
                <a:ext uri="{FF2B5EF4-FFF2-40B4-BE49-F238E27FC236}">
                  <a16:creationId xmlns:a16="http://schemas.microsoft.com/office/drawing/2014/main" id="{367FCFF5-60F1-4B4E-8DF2-4BA7ABCEDB0C}"/>
                </a:ext>
              </a:extLst>
            </p:cNvPr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74" name="직사각형 673">
              <a:extLst>
                <a:ext uri="{FF2B5EF4-FFF2-40B4-BE49-F238E27FC236}">
                  <a16:creationId xmlns:a16="http://schemas.microsoft.com/office/drawing/2014/main" id="{1147A464-7DCB-42A6-A315-8602436FA301}"/>
                </a:ext>
              </a:extLst>
            </p:cNvPr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75" name="직사각형 674">
              <a:extLst>
                <a:ext uri="{FF2B5EF4-FFF2-40B4-BE49-F238E27FC236}">
                  <a16:creationId xmlns:a16="http://schemas.microsoft.com/office/drawing/2014/main" id="{3C46380C-91FB-4003-A4CC-7BC593082627}"/>
                </a:ext>
              </a:extLst>
            </p:cNvPr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76" name="직사각형 675">
              <a:extLst>
                <a:ext uri="{FF2B5EF4-FFF2-40B4-BE49-F238E27FC236}">
                  <a16:creationId xmlns:a16="http://schemas.microsoft.com/office/drawing/2014/main" id="{B7C2A9F6-11CD-43C1-B45E-44E7A4C65E2F}"/>
                </a:ext>
              </a:extLst>
            </p:cNvPr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77" name="직사각형 676">
              <a:extLst>
                <a:ext uri="{FF2B5EF4-FFF2-40B4-BE49-F238E27FC236}">
                  <a16:creationId xmlns:a16="http://schemas.microsoft.com/office/drawing/2014/main" id="{DA381F84-1C3A-4346-A387-8D97D7F896BD}"/>
                </a:ext>
              </a:extLst>
            </p:cNvPr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78" name="직사각형 677">
              <a:extLst>
                <a:ext uri="{FF2B5EF4-FFF2-40B4-BE49-F238E27FC236}">
                  <a16:creationId xmlns:a16="http://schemas.microsoft.com/office/drawing/2014/main" id="{CA3F9B35-1799-4273-8CD5-9CBE800E8B60}"/>
                </a:ext>
              </a:extLst>
            </p:cNvPr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79" name="직사각형 678">
              <a:extLst>
                <a:ext uri="{FF2B5EF4-FFF2-40B4-BE49-F238E27FC236}">
                  <a16:creationId xmlns:a16="http://schemas.microsoft.com/office/drawing/2014/main" id="{73218F44-C508-4970-870B-CA9B73F8FE71}"/>
                </a:ext>
              </a:extLst>
            </p:cNvPr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0" name="직사각형 679">
              <a:extLst>
                <a:ext uri="{FF2B5EF4-FFF2-40B4-BE49-F238E27FC236}">
                  <a16:creationId xmlns:a16="http://schemas.microsoft.com/office/drawing/2014/main" id="{DE8D7C80-BF68-44EE-BAB4-1AE6EB6CCC87}"/>
                </a:ext>
              </a:extLst>
            </p:cNvPr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1" name="직사각형 680">
              <a:extLst>
                <a:ext uri="{FF2B5EF4-FFF2-40B4-BE49-F238E27FC236}">
                  <a16:creationId xmlns:a16="http://schemas.microsoft.com/office/drawing/2014/main" id="{F6E2370F-9C9F-43DA-AF53-955A56C9DBF6}"/>
                </a:ext>
              </a:extLst>
            </p:cNvPr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2" name="직사각형 681">
              <a:extLst>
                <a:ext uri="{FF2B5EF4-FFF2-40B4-BE49-F238E27FC236}">
                  <a16:creationId xmlns:a16="http://schemas.microsoft.com/office/drawing/2014/main" id="{4AEC5E2D-7123-4E0D-9783-00910FA91C86}"/>
                </a:ext>
              </a:extLst>
            </p:cNvPr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3" name="직사각형 682">
              <a:extLst>
                <a:ext uri="{FF2B5EF4-FFF2-40B4-BE49-F238E27FC236}">
                  <a16:creationId xmlns:a16="http://schemas.microsoft.com/office/drawing/2014/main" id="{73DF1B18-5CC2-4D13-9438-52BF18C9E915}"/>
                </a:ext>
              </a:extLst>
            </p:cNvPr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4" name="직사각형 683">
              <a:extLst>
                <a:ext uri="{FF2B5EF4-FFF2-40B4-BE49-F238E27FC236}">
                  <a16:creationId xmlns:a16="http://schemas.microsoft.com/office/drawing/2014/main" id="{AB9F7BF5-5B37-4D05-AE8D-8EFF2A2227FC}"/>
                </a:ext>
              </a:extLst>
            </p:cNvPr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5" name="직사각형 684">
              <a:extLst>
                <a:ext uri="{FF2B5EF4-FFF2-40B4-BE49-F238E27FC236}">
                  <a16:creationId xmlns:a16="http://schemas.microsoft.com/office/drawing/2014/main" id="{2E60B776-C14A-4F29-90C3-C0679AE39EDD}"/>
                </a:ext>
              </a:extLst>
            </p:cNvPr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6" name="직사각형 685">
              <a:extLst>
                <a:ext uri="{FF2B5EF4-FFF2-40B4-BE49-F238E27FC236}">
                  <a16:creationId xmlns:a16="http://schemas.microsoft.com/office/drawing/2014/main" id="{64027EFF-E630-4C78-A19F-1BE12ED2D591}"/>
                </a:ext>
              </a:extLst>
            </p:cNvPr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7" name="직사각형 686">
              <a:extLst>
                <a:ext uri="{FF2B5EF4-FFF2-40B4-BE49-F238E27FC236}">
                  <a16:creationId xmlns:a16="http://schemas.microsoft.com/office/drawing/2014/main" id="{0312AED9-852F-417B-8B5E-A17C2D303C93}"/>
                </a:ext>
              </a:extLst>
            </p:cNvPr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88" name="직사각형 687">
              <a:extLst>
                <a:ext uri="{FF2B5EF4-FFF2-40B4-BE49-F238E27FC236}">
                  <a16:creationId xmlns:a16="http://schemas.microsoft.com/office/drawing/2014/main" id="{D0EED829-E481-467F-B88C-CCA815BC640F}"/>
                </a:ext>
              </a:extLst>
            </p:cNvPr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9" name="직사각형 688">
              <a:extLst>
                <a:ext uri="{FF2B5EF4-FFF2-40B4-BE49-F238E27FC236}">
                  <a16:creationId xmlns:a16="http://schemas.microsoft.com/office/drawing/2014/main" id="{1B2A28C0-E066-4245-9BF5-3BE65DA14F79}"/>
                </a:ext>
              </a:extLst>
            </p:cNvPr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0" name="직사각형 689">
              <a:extLst>
                <a:ext uri="{FF2B5EF4-FFF2-40B4-BE49-F238E27FC236}">
                  <a16:creationId xmlns:a16="http://schemas.microsoft.com/office/drawing/2014/main" id="{F9020560-8BCD-4A64-8B4D-9483AA1A9FCC}"/>
                </a:ext>
              </a:extLst>
            </p:cNvPr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1" name="직사각형 690">
              <a:extLst>
                <a:ext uri="{FF2B5EF4-FFF2-40B4-BE49-F238E27FC236}">
                  <a16:creationId xmlns:a16="http://schemas.microsoft.com/office/drawing/2014/main" id="{2DCAECB2-7179-48BD-99BE-333ED517D40E}"/>
                </a:ext>
              </a:extLst>
            </p:cNvPr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2" name="직사각형 691">
              <a:extLst>
                <a:ext uri="{FF2B5EF4-FFF2-40B4-BE49-F238E27FC236}">
                  <a16:creationId xmlns:a16="http://schemas.microsoft.com/office/drawing/2014/main" id="{10EB759C-2593-43D4-BF1C-E7039AD41005}"/>
                </a:ext>
              </a:extLst>
            </p:cNvPr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693" name="직사각형 692">
              <a:extLst>
                <a:ext uri="{FF2B5EF4-FFF2-40B4-BE49-F238E27FC236}">
                  <a16:creationId xmlns:a16="http://schemas.microsoft.com/office/drawing/2014/main" id="{3ACBDA9A-B102-4939-9CC5-61DAE99A7929}"/>
                </a:ext>
              </a:extLst>
            </p:cNvPr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4" name="직사각형 693">
              <a:extLst>
                <a:ext uri="{FF2B5EF4-FFF2-40B4-BE49-F238E27FC236}">
                  <a16:creationId xmlns:a16="http://schemas.microsoft.com/office/drawing/2014/main" id="{0B8330E3-5B5B-4710-8B35-AA0C3F8E3ECE}"/>
                </a:ext>
              </a:extLst>
            </p:cNvPr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5" name="직사각형 694">
              <a:extLst>
                <a:ext uri="{FF2B5EF4-FFF2-40B4-BE49-F238E27FC236}">
                  <a16:creationId xmlns:a16="http://schemas.microsoft.com/office/drawing/2014/main" id="{4CF779C3-C621-4D67-BBE8-A68182F7484D}"/>
                </a:ext>
              </a:extLst>
            </p:cNvPr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6" name="직사각형 695">
              <a:extLst>
                <a:ext uri="{FF2B5EF4-FFF2-40B4-BE49-F238E27FC236}">
                  <a16:creationId xmlns:a16="http://schemas.microsoft.com/office/drawing/2014/main" id="{7C2E52C1-5029-4B74-A8DD-74F95002BBF7}"/>
                </a:ext>
              </a:extLst>
            </p:cNvPr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7" name="직사각형 696">
              <a:extLst>
                <a:ext uri="{FF2B5EF4-FFF2-40B4-BE49-F238E27FC236}">
                  <a16:creationId xmlns:a16="http://schemas.microsoft.com/office/drawing/2014/main" id="{53201527-18C1-4189-9E83-4F00E9B21FF9}"/>
                </a:ext>
              </a:extLst>
            </p:cNvPr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8" name="직사각형 697">
              <a:extLst>
                <a:ext uri="{FF2B5EF4-FFF2-40B4-BE49-F238E27FC236}">
                  <a16:creationId xmlns:a16="http://schemas.microsoft.com/office/drawing/2014/main" id="{B935E496-0F0E-4505-91F8-2495BB06A5BC}"/>
                </a:ext>
              </a:extLst>
            </p:cNvPr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9" name="직사각형 698">
              <a:extLst>
                <a:ext uri="{FF2B5EF4-FFF2-40B4-BE49-F238E27FC236}">
                  <a16:creationId xmlns:a16="http://schemas.microsoft.com/office/drawing/2014/main" id="{F95E08CB-0B53-4A29-AC5C-FDA6C3B314DD}"/>
                </a:ext>
              </a:extLst>
            </p:cNvPr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0" name="직사각형 699">
              <a:extLst>
                <a:ext uri="{FF2B5EF4-FFF2-40B4-BE49-F238E27FC236}">
                  <a16:creationId xmlns:a16="http://schemas.microsoft.com/office/drawing/2014/main" id="{67AC582F-9B40-4DAE-82DD-F4710F3B1350}"/>
                </a:ext>
              </a:extLst>
            </p:cNvPr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701" name="직사각형 700">
              <a:extLst>
                <a:ext uri="{FF2B5EF4-FFF2-40B4-BE49-F238E27FC236}">
                  <a16:creationId xmlns:a16="http://schemas.microsoft.com/office/drawing/2014/main" id="{DA9EEF92-E971-4E15-84E0-5B5FE5AD2353}"/>
                </a:ext>
              </a:extLst>
            </p:cNvPr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2" name="직사각형 701">
              <a:extLst>
                <a:ext uri="{FF2B5EF4-FFF2-40B4-BE49-F238E27FC236}">
                  <a16:creationId xmlns:a16="http://schemas.microsoft.com/office/drawing/2014/main" id="{C8FAC16B-70C6-4389-B9F0-D6CCB730CBD2}"/>
                </a:ext>
              </a:extLst>
            </p:cNvPr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3" name="직사각형 702">
              <a:extLst>
                <a:ext uri="{FF2B5EF4-FFF2-40B4-BE49-F238E27FC236}">
                  <a16:creationId xmlns:a16="http://schemas.microsoft.com/office/drawing/2014/main" id="{944120F1-E1DF-44C4-B951-A165A849A084}"/>
                </a:ext>
              </a:extLst>
            </p:cNvPr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4" name="직사각형 703">
              <a:extLst>
                <a:ext uri="{FF2B5EF4-FFF2-40B4-BE49-F238E27FC236}">
                  <a16:creationId xmlns:a16="http://schemas.microsoft.com/office/drawing/2014/main" id="{7687B90F-1960-4FCC-A718-AB00EDB784E8}"/>
                </a:ext>
              </a:extLst>
            </p:cNvPr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5" name="직사각형 704">
              <a:extLst>
                <a:ext uri="{FF2B5EF4-FFF2-40B4-BE49-F238E27FC236}">
                  <a16:creationId xmlns:a16="http://schemas.microsoft.com/office/drawing/2014/main" id="{F6EA5F9A-FA7A-429B-ADCA-A37CE4DD05FC}"/>
                </a:ext>
              </a:extLst>
            </p:cNvPr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6" name="직사각형 705">
              <a:extLst>
                <a:ext uri="{FF2B5EF4-FFF2-40B4-BE49-F238E27FC236}">
                  <a16:creationId xmlns:a16="http://schemas.microsoft.com/office/drawing/2014/main" id="{7703CA4D-5D77-48B1-8EB2-A41EFC16044D}"/>
                </a:ext>
              </a:extLst>
            </p:cNvPr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7" name="직사각형 706">
              <a:extLst>
                <a:ext uri="{FF2B5EF4-FFF2-40B4-BE49-F238E27FC236}">
                  <a16:creationId xmlns:a16="http://schemas.microsoft.com/office/drawing/2014/main" id="{9749BF5D-6E5F-410B-8493-53C4D307C6DB}"/>
                </a:ext>
              </a:extLst>
            </p:cNvPr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8" name="직사각형 707">
              <a:extLst>
                <a:ext uri="{FF2B5EF4-FFF2-40B4-BE49-F238E27FC236}">
                  <a16:creationId xmlns:a16="http://schemas.microsoft.com/office/drawing/2014/main" id="{FC333367-3A2E-4799-BB31-775A9EF3B845}"/>
                </a:ext>
              </a:extLst>
            </p:cNvPr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9" name="직사각형 708">
              <a:extLst>
                <a:ext uri="{FF2B5EF4-FFF2-40B4-BE49-F238E27FC236}">
                  <a16:creationId xmlns:a16="http://schemas.microsoft.com/office/drawing/2014/main" id="{C862F5D4-D134-4438-B37A-BC37AA0236EC}"/>
                </a:ext>
              </a:extLst>
            </p:cNvPr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0" name="직사각형 709">
              <a:extLst>
                <a:ext uri="{FF2B5EF4-FFF2-40B4-BE49-F238E27FC236}">
                  <a16:creationId xmlns:a16="http://schemas.microsoft.com/office/drawing/2014/main" id="{9A265DB8-6D96-464A-A607-9A34A7783F52}"/>
                </a:ext>
              </a:extLst>
            </p:cNvPr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1" name="직사각형 710">
              <a:extLst>
                <a:ext uri="{FF2B5EF4-FFF2-40B4-BE49-F238E27FC236}">
                  <a16:creationId xmlns:a16="http://schemas.microsoft.com/office/drawing/2014/main" id="{2E60F79C-272A-49D1-A224-58FB21C8F9C5}"/>
                </a:ext>
              </a:extLst>
            </p:cNvPr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2" name="직사각형 711">
              <a:extLst>
                <a:ext uri="{FF2B5EF4-FFF2-40B4-BE49-F238E27FC236}">
                  <a16:creationId xmlns:a16="http://schemas.microsoft.com/office/drawing/2014/main" id="{A1524676-8747-4CEF-8B53-2C8AACBDBCEC}"/>
                </a:ext>
              </a:extLst>
            </p:cNvPr>
            <p:cNvSpPr/>
            <p:nvPr/>
          </p:nvSpPr>
          <p:spPr>
            <a:xfrm>
              <a:off x="2325650" y="8366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3" name="직사각형 712">
              <a:extLst>
                <a:ext uri="{FF2B5EF4-FFF2-40B4-BE49-F238E27FC236}">
                  <a16:creationId xmlns:a16="http://schemas.microsoft.com/office/drawing/2014/main" id="{C46310D3-09D8-4745-A388-391BAD6918EC}"/>
                </a:ext>
              </a:extLst>
            </p:cNvPr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4" name="직사각형 713">
              <a:extLst>
                <a:ext uri="{FF2B5EF4-FFF2-40B4-BE49-F238E27FC236}">
                  <a16:creationId xmlns:a16="http://schemas.microsoft.com/office/drawing/2014/main" id="{40BC32CD-C394-466B-99F8-BA5D22058953}"/>
                </a:ext>
              </a:extLst>
            </p:cNvPr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5" name="직사각형 714">
              <a:extLst>
                <a:ext uri="{FF2B5EF4-FFF2-40B4-BE49-F238E27FC236}">
                  <a16:creationId xmlns:a16="http://schemas.microsoft.com/office/drawing/2014/main" id="{4A17D812-3633-4715-8CBF-868E4676869B}"/>
                </a:ext>
              </a:extLst>
            </p:cNvPr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6" name="직사각형 715">
              <a:extLst>
                <a:ext uri="{FF2B5EF4-FFF2-40B4-BE49-F238E27FC236}">
                  <a16:creationId xmlns:a16="http://schemas.microsoft.com/office/drawing/2014/main" id="{8491B7D6-7BA8-47B6-938D-4F6A11FD1AED}"/>
                </a:ext>
              </a:extLst>
            </p:cNvPr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17" name="TextBox 716">
            <a:extLst>
              <a:ext uri="{FF2B5EF4-FFF2-40B4-BE49-F238E27FC236}">
                <a16:creationId xmlns:a16="http://schemas.microsoft.com/office/drawing/2014/main" id="{85D27956-B981-4A18-A039-404BA4CD7860}"/>
              </a:ext>
            </a:extLst>
          </p:cNvPr>
          <p:cNvSpPr txBox="1"/>
          <p:nvPr/>
        </p:nvSpPr>
        <p:spPr>
          <a:xfrm>
            <a:off x="3575684" y="2100661"/>
            <a:ext cx="5184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lt1"/>
                </a:solidFill>
                <a:effectLst/>
                <a:latin typeface="PF스타더스트"/>
                <a:ea typeface="PF스타더스트"/>
              </a:rPr>
              <a:t>프로젝트 관련 연구 조사 내용</a:t>
            </a:r>
          </a:p>
        </p:txBody>
      </p:sp>
      <p:grpSp>
        <p:nvGrpSpPr>
          <p:cNvPr id="718" name="그룹 717">
            <a:extLst>
              <a:ext uri="{FF2B5EF4-FFF2-40B4-BE49-F238E27FC236}">
                <a16:creationId xmlns:a16="http://schemas.microsoft.com/office/drawing/2014/main" id="{F4DEEBED-C7E0-43B2-ABC1-6EF9208B35AD}"/>
              </a:ext>
            </a:extLst>
          </p:cNvPr>
          <p:cNvGrpSpPr>
            <a:grpSpLocks noChangeAspect="1"/>
          </p:cNvGrpSpPr>
          <p:nvPr/>
        </p:nvGrpSpPr>
        <p:grpSpPr>
          <a:xfrm>
            <a:off x="2864715" y="2750743"/>
            <a:ext cx="513966" cy="427065"/>
            <a:chOff x="1509680" y="-756888"/>
            <a:chExt cx="10428415" cy="8665188"/>
          </a:xfrm>
        </p:grpSpPr>
        <p:sp>
          <p:nvSpPr>
            <p:cNvPr id="719" name="직사각형 718">
              <a:extLst>
                <a:ext uri="{FF2B5EF4-FFF2-40B4-BE49-F238E27FC236}">
                  <a16:creationId xmlns:a16="http://schemas.microsoft.com/office/drawing/2014/main" id="{86D06491-DF1B-451F-803C-21C4E9BEF4DD}"/>
                </a:ext>
              </a:extLst>
            </p:cNvPr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0" name="직사각형 719">
              <a:extLst>
                <a:ext uri="{FF2B5EF4-FFF2-40B4-BE49-F238E27FC236}">
                  <a16:creationId xmlns:a16="http://schemas.microsoft.com/office/drawing/2014/main" id="{794BB224-7312-4BEB-959E-268FFE17CBC6}"/>
                </a:ext>
              </a:extLst>
            </p:cNvPr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1" name="직사각형 720">
              <a:extLst>
                <a:ext uri="{FF2B5EF4-FFF2-40B4-BE49-F238E27FC236}">
                  <a16:creationId xmlns:a16="http://schemas.microsoft.com/office/drawing/2014/main" id="{BE1DC21B-F805-4B01-871B-782872D39504}"/>
                </a:ext>
              </a:extLst>
            </p:cNvPr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2" name="직사각형 721">
              <a:extLst>
                <a:ext uri="{FF2B5EF4-FFF2-40B4-BE49-F238E27FC236}">
                  <a16:creationId xmlns:a16="http://schemas.microsoft.com/office/drawing/2014/main" id="{3E31C787-3FDF-4794-BDD8-D99B2D581D79}"/>
                </a:ext>
              </a:extLst>
            </p:cNvPr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3" name="직사각형 722">
              <a:extLst>
                <a:ext uri="{FF2B5EF4-FFF2-40B4-BE49-F238E27FC236}">
                  <a16:creationId xmlns:a16="http://schemas.microsoft.com/office/drawing/2014/main" id="{5C7B94AC-3082-47E7-98BE-644866001CB4}"/>
                </a:ext>
              </a:extLst>
            </p:cNvPr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4" name="직사각형 723">
              <a:extLst>
                <a:ext uri="{FF2B5EF4-FFF2-40B4-BE49-F238E27FC236}">
                  <a16:creationId xmlns:a16="http://schemas.microsoft.com/office/drawing/2014/main" id="{DD7EEB44-2B56-4DB8-93E4-2AB44FBA67D2}"/>
                </a:ext>
              </a:extLst>
            </p:cNvPr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725" name="직사각형 724">
              <a:extLst>
                <a:ext uri="{FF2B5EF4-FFF2-40B4-BE49-F238E27FC236}">
                  <a16:creationId xmlns:a16="http://schemas.microsoft.com/office/drawing/2014/main" id="{5B8FADFA-0BA3-4711-951D-9A8B7454A6D0}"/>
                </a:ext>
              </a:extLst>
            </p:cNvPr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6" name="직사각형 725">
              <a:extLst>
                <a:ext uri="{FF2B5EF4-FFF2-40B4-BE49-F238E27FC236}">
                  <a16:creationId xmlns:a16="http://schemas.microsoft.com/office/drawing/2014/main" id="{4A76ED55-12BF-4ACC-ACD4-5AB9657DE5C4}"/>
                </a:ext>
              </a:extLst>
            </p:cNvPr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7" name="직사각형 726">
              <a:extLst>
                <a:ext uri="{FF2B5EF4-FFF2-40B4-BE49-F238E27FC236}">
                  <a16:creationId xmlns:a16="http://schemas.microsoft.com/office/drawing/2014/main" id="{C0659B64-88AB-4173-980B-85465F6D541E}"/>
                </a:ext>
              </a:extLst>
            </p:cNvPr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8" name="직사각형 727">
              <a:extLst>
                <a:ext uri="{FF2B5EF4-FFF2-40B4-BE49-F238E27FC236}">
                  <a16:creationId xmlns:a16="http://schemas.microsoft.com/office/drawing/2014/main" id="{B222356B-FB8B-4C74-BE91-CA38F0E9EF6F}"/>
                </a:ext>
              </a:extLst>
            </p:cNvPr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9" name="직사각형 728">
              <a:extLst>
                <a:ext uri="{FF2B5EF4-FFF2-40B4-BE49-F238E27FC236}">
                  <a16:creationId xmlns:a16="http://schemas.microsoft.com/office/drawing/2014/main" id="{B653040C-1173-4641-97B6-DEB7EAAC01AF}"/>
                </a:ext>
              </a:extLst>
            </p:cNvPr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730" name="직사각형 729">
              <a:extLst>
                <a:ext uri="{FF2B5EF4-FFF2-40B4-BE49-F238E27FC236}">
                  <a16:creationId xmlns:a16="http://schemas.microsoft.com/office/drawing/2014/main" id="{E392D4AA-0286-476D-B5BF-D8634DEA128D}"/>
                </a:ext>
              </a:extLst>
            </p:cNvPr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1" name="직사각형 730">
              <a:extLst>
                <a:ext uri="{FF2B5EF4-FFF2-40B4-BE49-F238E27FC236}">
                  <a16:creationId xmlns:a16="http://schemas.microsoft.com/office/drawing/2014/main" id="{B4AE3C5C-2CB5-4DE0-9C80-9C09714852FD}"/>
                </a:ext>
              </a:extLst>
            </p:cNvPr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2" name="직사각형 731">
              <a:extLst>
                <a:ext uri="{FF2B5EF4-FFF2-40B4-BE49-F238E27FC236}">
                  <a16:creationId xmlns:a16="http://schemas.microsoft.com/office/drawing/2014/main" id="{3EF1A14E-891D-4DED-867B-2983C88A3E5D}"/>
                </a:ext>
              </a:extLst>
            </p:cNvPr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3" name="직사각형 732">
              <a:extLst>
                <a:ext uri="{FF2B5EF4-FFF2-40B4-BE49-F238E27FC236}">
                  <a16:creationId xmlns:a16="http://schemas.microsoft.com/office/drawing/2014/main" id="{10917E05-94D1-4872-A7D1-16FC016D8921}"/>
                </a:ext>
              </a:extLst>
            </p:cNvPr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4" name="직사각형 733">
              <a:extLst>
                <a:ext uri="{FF2B5EF4-FFF2-40B4-BE49-F238E27FC236}">
                  <a16:creationId xmlns:a16="http://schemas.microsoft.com/office/drawing/2014/main" id="{CB0B2DB8-312D-4473-85A2-AA754E6D92F3}"/>
                </a:ext>
              </a:extLst>
            </p:cNvPr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5" name="직사각형 734">
              <a:extLst>
                <a:ext uri="{FF2B5EF4-FFF2-40B4-BE49-F238E27FC236}">
                  <a16:creationId xmlns:a16="http://schemas.microsoft.com/office/drawing/2014/main" id="{6120BECC-DE8D-4F95-9DB1-3B09130D3E14}"/>
                </a:ext>
              </a:extLst>
            </p:cNvPr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6" name="직사각형 735">
              <a:extLst>
                <a:ext uri="{FF2B5EF4-FFF2-40B4-BE49-F238E27FC236}">
                  <a16:creationId xmlns:a16="http://schemas.microsoft.com/office/drawing/2014/main" id="{88270DEC-C2B2-48E6-95D5-A87B8133C71E}"/>
                </a:ext>
              </a:extLst>
            </p:cNvPr>
            <p:cNvSpPr/>
            <p:nvPr/>
          </p:nvSpPr>
          <p:spPr>
            <a:xfrm>
              <a:off x="711993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737" name="직사각형 736">
              <a:extLst>
                <a:ext uri="{FF2B5EF4-FFF2-40B4-BE49-F238E27FC236}">
                  <a16:creationId xmlns:a16="http://schemas.microsoft.com/office/drawing/2014/main" id="{E702377F-F581-4BA3-92F0-FD9616190719}"/>
                </a:ext>
              </a:extLst>
            </p:cNvPr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8" name="직사각형 737">
              <a:extLst>
                <a:ext uri="{FF2B5EF4-FFF2-40B4-BE49-F238E27FC236}">
                  <a16:creationId xmlns:a16="http://schemas.microsoft.com/office/drawing/2014/main" id="{B496CC64-6A43-4AD4-9AB2-952FE97A9544}"/>
                </a:ext>
              </a:extLst>
            </p:cNvPr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9" name="직사각형 738">
              <a:extLst>
                <a:ext uri="{FF2B5EF4-FFF2-40B4-BE49-F238E27FC236}">
                  <a16:creationId xmlns:a16="http://schemas.microsoft.com/office/drawing/2014/main" id="{879B30BA-ABBD-4970-8458-AEF1AFE59779}"/>
                </a:ext>
              </a:extLst>
            </p:cNvPr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40" name="직사각형 739">
              <a:extLst>
                <a:ext uri="{FF2B5EF4-FFF2-40B4-BE49-F238E27FC236}">
                  <a16:creationId xmlns:a16="http://schemas.microsoft.com/office/drawing/2014/main" id="{3A374BBC-D242-4D4A-BB0F-4B6A1C233143}"/>
                </a:ext>
              </a:extLst>
            </p:cNvPr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41" name="직사각형 740">
              <a:extLst>
                <a:ext uri="{FF2B5EF4-FFF2-40B4-BE49-F238E27FC236}">
                  <a16:creationId xmlns:a16="http://schemas.microsoft.com/office/drawing/2014/main" id="{A005445A-BEC0-4C1D-95B1-637B0515765A}"/>
                </a:ext>
              </a:extLst>
            </p:cNvPr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42" name="직사각형 741">
              <a:extLst>
                <a:ext uri="{FF2B5EF4-FFF2-40B4-BE49-F238E27FC236}">
                  <a16:creationId xmlns:a16="http://schemas.microsoft.com/office/drawing/2014/main" id="{5A5010B7-7212-4208-8BD0-0B0F7AC6ACA9}"/>
                </a:ext>
              </a:extLst>
            </p:cNvPr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43" name="직사각형 742">
              <a:extLst>
                <a:ext uri="{FF2B5EF4-FFF2-40B4-BE49-F238E27FC236}">
                  <a16:creationId xmlns:a16="http://schemas.microsoft.com/office/drawing/2014/main" id="{4CE8A022-9FE4-415D-8D84-DE57C1D8E08A}"/>
                </a:ext>
              </a:extLst>
            </p:cNvPr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44" name="직사각형 743">
              <a:extLst>
                <a:ext uri="{FF2B5EF4-FFF2-40B4-BE49-F238E27FC236}">
                  <a16:creationId xmlns:a16="http://schemas.microsoft.com/office/drawing/2014/main" id="{30515166-146D-4E18-B72E-BE35ADB97E20}"/>
                </a:ext>
              </a:extLst>
            </p:cNvPr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45" name="직사각형 744">
              <a:extLst>
                <a:ext uri="{FF2B5EF4-FFF2-40B4-BE49-F238E27FC236}">
                  <a16:creationId xmlns:a16="http://schemas.microsoft.com/office/drawing/2014/main" id="{D0A33929-BEA4-4D5D-A38B-304E3F1747ED}"/>
                </a:ext>
              </a:extLst>
            </p:cNvPr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746" name="직사각형 745">
              <a:extLst>
                <a:ext uri="{FF2B5EF4-FFF2-40B4-BE49-F238E27FC236}">
                  <a16:creationId xmlns:a16="http://schemas.microsoft.com/office/drawing/2014/main" id="{0B83DC4D-EF6E-42DE-A77C-74FFF33BFCF6}"/>
                </a:ext>
              </a:extLst>
            </p:cNvPr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47" name="직사각형 746">
              <a:extLst>
                <a:ext uri="{FF2B5EF4-FFF2-40B4-BE49-F238E27FC236}">
                  <a16:creationId xmlns:a16="http://schemas.microsoft.com/office/drawing/2014/main" id="{3BA77912-502E-48DE-A792-A1AC34CB9F1D}"/>
                </a:ext>
              </a:extLst>
            </p:cNvPr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48" name="직사각형 747">
              <a:extLst>
                <a:ext uri="{FF2B5EF4-FFF2-40B4-BE49-F238E27FC236}">
                  <a16:creationId xmlns:a16="http://schemas.microsoft.com/office/drawing/2014/main" id="{A90B14AD-6913-4ECC-A0FB-55E42087B5E3}"/>
                </a:ext>
              </a:extLst>
            </p:cNvPr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49" name="직사각형 748">
              <a:extLst>
                <a:ext uri="{FF2B5EF4-FFF2-40B4-BE49-F238E27FC236}">
                  <a16:creationId xmlns:a16="http://schemas.microsoft.com/office/drawing/2014/main" id="{6E917B7F-61AB-4377-B139-5AC1D61AEF6A}"/>
                </a:ext>
              </a:extLst>
            </p:cNvPr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50" name="직사각형 749">
              <a:extLst>
                <a:ext uri="{FF2B5EF4-FFF2-40B4-BE49-F238E27FC236}">
                  <a16:creationId xmlns:a16="http://schemas.microsoft.com/office/drawing/2014/main" id="{EE4A87CD-B87A-4A04-85B1-B21240FAF474}"/>
                </a:ext>
              </a:extLst>
            </p:cNvPr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51" name="직사각형 750">
              <a:extLst>
                <a:ext uri="{FF2B5EF4-FFF2-40B4-BE49-F238E27FC236}">
                  <a16:creationId xmlns:a16="http://schemas.microsoft.com/office/drawing/2014/main" id="{B4CF22D8-3859-4577-A6B9-FA134A355A31}"/>
                </a:ext>
              </a:extLst>
            </p:cNvPr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52" name="직사각형 751">
              <a:extLst>
                <a:ext uri="{FF2B5EF4-FFF2-40B4-BE49-F238E27FC236}">
                  <a16:creationId xmlns:a16="http://schemas.microsoft.com/office/drawing/2014/main" id="{106D8CD8-9AA4-4808-ADD9-138441BE3DDE}"/>
                </a:ext>
              </a:extLst>
            </p:cNvPr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53" name="직사각형 752">
              <a:extLst>
                <a:ext uri="{FF2B5EF4-FFF2-40B4-BE49-F238E27FC236}">
                  <a16:creationId xmlns:a16="http://schemas.microsoft.com/office/drawing/2014/main" id="{702E2ACE-C7D1-41A6-A5CB-70DE0852A96A}"/>
                </a:ext>
              </a:extLst>
            </p:cNvPr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54" name="직사각형 753">
              <a:extLst>
                <a:ext uri="{FF2B5EF4-FFF2-40B4-BE49-F238E27FC236}">
                  <a16:creationId xmlns:a16="http://schemas.microsoft.com/office/drawing/2014/main" id="{ED241D40-F8C4-4C46-A90D-AB7D42210695}"/>
                </a:ext>
              </a:extLst>
            </p:cNvPr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755" name="직사각형 754">
              <a:extLst>
                <a:ext uri="{FF2B5EF4-FFF2-40B4-BE49-F238E27FC236}">
                  <a16:creationId xmlns:a16="http://schemas.microsoft.com/office/drawing/2014/main" id="{AD59AC9D-34B7-4526-A6D3-EA99665257E2}"/>
                </a:ext>
              </a:extLst>
            </p:cNvPr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56" name="직사각형 755">
              <a:extLst>
                <a:ext uri="{FF2B5EF4-FFF2-40B4-BE49-F238E27FC236}">
                  <a16:creationId xmlns:a16="http://schemas.microsoft.com/office/drawing/2014/main" id="{B9F4B0D1-0D97-476D-A3A6-15AD24C3039C}"/>
                </a:ext>
              </a:extLst>
            </p:cNvPr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57" name="직사각형 756">
              <a:extLst>
                <a:ext uri="{FF2B5EF4-FFF2-40B4-BE49-F238E27FC236}">
                  <a16:creationId xmlns:a16="http://schemas.microsoft.com/office/drawing/2014/main" id="{7FA47664-F196-4FE0-8814-B834039D602F}"/>
                </a:ext>
              </a:extLst>
            </p:cNvPr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58" name="직사각형 757">
              <a:extLst>
                <a:ext uri="{FF2B5EF4-FFF2-40B4-BE49-F238E27FC236}">
                  <a16:creationId xmlns:a16="http://schemas.microsoft.com/office/drawing/2014/main" id="{BBA51E94-ACA3-404D-A101-A62C9C5F7DFE}"/>
                </a:ext>
              </a:extLst>
            </p:cNvPr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59" name="직사각형 758">
              <a:extLst>
                <a:ext uri="{FF2B5EF4-FFF2-40B4-BE49-F238E27FC236}">
                  <a16:creationId xmlns:a16="http://schemas.microsoft.com/office/drawing/2014/main" id="{0C9EE2CD-3C7E-4D97-B3BE-03EF54A73A9F}"/>
                </a:ext>
              </a:extLst>
            </p:cNvPr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0" name="직사각형 759">
              <a:extLst>
                <a:ext uri="{FF2B5EF4-FFF2-40B4-BE49-F238E27FC236}">
                  <a16:creationId xmlns:a16="http://schemas.microsoft.com/office/drawing/2014/main" id="{26C24842-B7AB-439B-9619-BE8D225C635C}"/>
                </a:ext>
              </a:extLst>
            </p:cNvPr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1" name="직사각형 760">
              <a:extLst>
                <a:ext uri="{FF2B5EF4-FFF2-40B4-BE49-F238E27FC236}">
                  <a16:creationId xmlns:a16="http://schemas.microsoft.com/office/drawing/2014/main" id="{890466EB-6E61-41AB-AEB6-3FDC6091A6A2}"/>
                </a:ext>
              </a:extLst>
            </p:cNvPr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2" name="직사각형 761">
              <a:extLst>
                <a:ext uri="{FF2B5EF4-FFF2-40B4-BE49-F238E27FC236}">
                  <a16:creationId xmlns:a16="http://schemas.microsoft.com/office/drawing/2014/main" id="{8D4E33C6-2F32-4844-BFE2-1B0B76EC3746}"/>
                </a:ext>
              </a:extLst>
            </p:cNvPr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3" name="직사각형 762">
              <a:extLst>
                <a:ext uri="{FF2B5EF4-FFF2-40B4-BE49-F238E27FC236}">
                  <a16:creationId xmlns:a16="http://schemas.microsoft.com/office/drawing/2014/main" id="{642B3416-E45B-495A-B007-4C37990A0CDF}"/>
                </a:ext>
              </a:extLst>
            </p:cNvPr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764" name="직사각형 763">
              <a:extLst>
                <a:ext uri="{FF2B5EF4-FFF2-40B4-BE49-F238E27FC236}">
                  <a16:creationId xmlns:a16="http://schemas.microsoft.com/office/drawing/2014/main" id="{B57BF967-D016-4912-9EF2-7BDB2ACDA34E}"/>
                </a:ext>
              </a:extLst>
            </p:cNvPr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5" name="직사각형 764">
              <a:extLst>
                <a:ext uri="{FF2B5EF4-FFF2-40B4-BE49-F238E27FC236}">
                  <a16:creationId xmlns:a16="http://schemas.microsoft.com/office/drawing/2014/main" id="{2A7FAA4B-D68F-4E90-A95F-AFB14878CE27}"/>
                </a:ext>
              </a:extLst>
            </p:cNvPr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6" name="직사각형 765">
              <a:extLst>
                <a:ext uri="{FF2B5EF4-FFF2-40B4-BE49-F238E27FC236}">
                  <a16:creationId xmlns:a16="http://schemas.microsoft.com/office/drawing/2014/main" id="{C6A5DA06-73D0-4430-AB90-43B0765A1714}"/>
                </a:ext>
              </a:extLst>
            </p:cNvPr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7" name="직사각형 766">
              <a:extLst>
                <a:ext uri="{FF2B5EF4-FFF2-40B4-BE49-F238E27FC236}">
                  <a16:creationId xmlns:a16="http://schemas.microsoft.com/office/drawing/2014/main" id="{91F4DA91-FE16-486A-8D56-8E7D99437384}"/>
                </a:ext>
              </a:extLst>
            </p:cNvPr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8" name="직사각형 767">
              <a:extLst>
                <a:ext uri="{FF2B5EF4-FFF2-40B4-BE49-F238E27FC236}">
                  <a16:creationId xmlns:a16="http://schemas.microsoft.com/office/drawing/2014/main" id="{49C7B5B6-E6EA-4CC1-BC0A-C84D5674AB0B}"/>
                </a:ext>
              </a:extLst>
            </p:cNvPr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9" name="직사각형 768">
              <a:extLst>
                <a:ext uri="{FF2B5EF4-FFF2-40B4-BE49-F238E27FC236}">
                  <a16:creationId xmlns:a16="http://schemas.microsoft.com/office/drawing/2014/main" id="{FDED10F8-E1FD-43D6-BBB2-48F9090EFDF8}"/>
                </a:ext>
              </a:extLst>
            </p:cNvPr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70" name="직사각형 769">
              <a:extLst>
                <a:ext uri="{FF2B5EF4-FFF2-40B4-BE49-F238E27FC236}">
                  <a16:creationId xmlns:a16="http://schemas.microsoft.com/office/drawing/2014/main" id="{14835D82-C344-4D24-B1B7-D0C64E0181A7}"/>
                </a:ext>
              </a:extLst>
            </p:cNvPr>
            <p:cNvSpPr/>
            <p:nvPr/>
          </p:nvSpPr>
          <p:spPr>
            <a:xfrm>
              <a:off x="7600816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71" name="직사각형 770">
              <a:extLst>
                <a:ext uri="{FF2B5EF4-FFF2-40B4-BE49-F238E27FC236}">
                  <a16:creationId xmlns:a16="http://schemas.microsoft.com/office/drawing/2014/main" id="{1CD4A1D3-6E66-4118-BCEC-7FA12C2772D1}"/>
                </a:ext>
              </a:extLst>
            </p:cNvPr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72" name="직사각형 771">
              <a:extLst>
                <a:ext uri="{FF2B5EF4-FFF2-40B4-BE49-F238E27FC236}">
                  <a16:creationId xmlns:a16="http://schemas.microsoft.com/office/drawing/2014/main" id="{B759C2F6-A79C-4CE0-8D45-520F79F938F1}"/>
                </a:ext>
              </a:extLst>
            </p:cNvPr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73" name="직사각형 772">
              <a:extLst>
                <a:ext uri="{FF2B5EF4-FFF2-40B4-BE49-F238E27FC236}">
                  <a16:creationId xmlns:a16="http://schemas.microsoft.com/office/drawing/2014/main" id="{AE76DBF6-82C6-4D4B-B4AA-3318629CB6C4}"/>
                </a:ext>
              </a:extLst>
            </p:cNvPr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74" name="직사각형 773">
              <a:extLst>
                <a:ext uri="{FF2B5EF4-FFF2-40B4-BE49-F238E27FC236}">
                  <a16:creationId xmlns:a16="http://schemas.microsoft.com/office/drawing/2014/main" id="{D5CFB9A1-37E3-4F07-9C0F-7C4489224F4F}"/>
                </a:ext>
              </a:extLst>
            </p:cNvPr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75" name="직사각형 774">
              <a:extLst>
                <a:ext uri="{FF2B5EF4-FFF2-40B4-BE49-F238E27FC236}">
                  <a16:creationId xmlns:a16="http://schemas.microsoft.com/office/drawing/2014/main" id="{9F1A7D29-CDC8-4480-AA5E-4DEE111CDCC7}"/>
                </a:ext>
              </a:extLst>
            </p:cNvPr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776" name="직사각형 775">
              <a:extLst>
                <a:ext uri="{FF2B5EF4-FFF2-40B4-BE49-F238E27FC236}">
                  <a16:creationId xmlns:a16="http://schemas.microsoft.com/office/drawing/2014/main" id="{453C9DCD-150E-4AA5-A51C-7AD7CAA0BDD5}"/>
                </a:ext>
              </a:extLst>
            </p:cNvPr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77" name="직사각형 776">
              <a:extLst>
                <a:ext uri="{FF2B5EF4-FFF2-40B4-BE49-F238E27FC236}">
                  <a16:creationId xmlns:a16="http://schemas.microsoft.com/office/drawing/2014/main" id="{3CAC6A72-DB96-4486-933C-385DD385D717}"/>
                </a:ext>
              </a:extLst>
            </p:cNvPr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78" name="직사각형 777">
              <a:extLst>
                <a:ext uri="{FF2B5EF4-FFF2-40B4-BE49-F238E27FC236}">
                  <a16:creationId xmlns:a16="http://schemas.microsoft.com/office/drawing/2014/main" id="{41B13036-5F37-4D84-A8BA-A3426816C8A5}"/>
                </a:ext>
              </a:extLst>
            </p:cNvPr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79" name="직사각형 778">
              <a:extLst>
                <a:ext uri="{FF2B5EF4-FFF2-40B4-BE49-F238E27FC236}">
                  <a16:creationId xmlns:a16="http://schemas.microsoft.com/office/drawing/2014/main" id="{92118A2D-63F0-4159-A55E-C9701550555F}"/>
                </a:ext>
              </a:extLst>
            </p:cNvPr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80" name="직사각형 779">
              <a:extLst>
                <a:ext uri="{FF2B5EF4-FFF2-40B4-BE49-F238E27FC236}">
                  <a16:creationId xmlns:a16="http://schemas.microsoft.com/office/drawing/2014/main" id="{FA38F02D-C03B-43A7-9ED9-B00383009DE0}"/>
                </a:ext>
              </a:extLst>
            </p:cNvPr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81" name="직사각형 780">
              <a:extLst>
                <a:ext uri="{FF2B5EF4-FFF2-40B4-BE49-F238E27FC236}">
                  <a16:creationId xmlns:a16="http://schemas.microsoft.com/office/drawing/2014/main" id="{A2B3AFE4-626F-443C-B74C-E2FC7FDF38A3}"/>
                </a:ext>
              </a:extLst>
            </p:cNvPr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82" name="직사각형 781">
              <a:extLst>
                <a:ext uri="{FF2B5EF4-FFF2-40B4-BE49-F238E27FC236}">
                  <a16:creationId xmlns:a16="http://schemas.microsoft.com/office/drawing/2014/main" id="{9B8890C1-EFC9-493A-9396-F33038858E3C}"/>
                </a:ext>
              </a:extLst>
            </p:cNvPr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83" name="직사각형 782">
              <a:extLst>
                <a:ext uri="{FF2B5EF4-FFF2-40B4-BE49-F238E27FC236}">
                  <a16:creationId xmlns:a16="http://schemas.microsoft.com/office/drawing/2014/main" id="{28AE54C8-45DD-4442-9F0D-45CEDD701FEC}"/>
                </a:ext>
              </a:extLst>
            </p:cNvPr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84" name="직사각형 783">
              <a:extLst>
                <a:ext uri="{FF2B5EF4-FFF2-40B4-BE49-F238E27FC236}">
                  <a16:creationId xmlns:a16="http://schemas.microsoft.com/office/drawing/2014/main" id="{E63D7DDD-5A36-495F-BB03-CA367A1CFE1A}"/>
                </a:ext>
              </a:extLst>
            </p:cNvPr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85" name="직사각형 784">
              <a:extLst>
                <a:ext uri="{FF2B5EF4-FFF2-40B4-BE49-F238E27FC236}">
                  <a16:creationId xmlns:a16="http://schemas.microsoft.com/office/drawing/2014/main" id="{0C10AD92-EB1B-4055-B5A8-B3EB88B4055A}"/>
                </a:ext>
              </a:extLst>
            </p:cNvPr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86" name="직사각형 785">
              <a:extLst>
                <a:ext uri="{FF2B5EF4-FFF2-40B4-BE49-F238E27FC236}">
                  <a16:creationId xmlns:a16="http://schemas.microsoft.com/office/drawing/2014/main" id="{E2A3ABD4-667F-44AF-9552-308E9055F336}"/>
                </a:ext>
              </a:extLst>
            </p:cNvPr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787" name="직사각형 786">
              <a:extLst>
                <a:ext uri="{FF2B5EF4-FFF2-40B4-BE49-F238E27FC236}">
                  <a16:creationId xmlns:a16="http://schemas.microsoft.com/office/drawing/2014/main" id="{6A684834-5B61-4F46-868D-C3EB043FB862}"/>
                </a:ext>
              </a:extLst>
            </p:cNvPr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88" name="직사각형 787">
              <a:extLst>
                <a:ext uri="{FF2B5EF4-FFF2-40B4-BE49-F238E27FC236}">
                  <a16:creationId xmlns:a16="http://schemas.microsoft.com/office/drawing/2014/main" id="{B94D13F9-3DE0-4E7C-A4FB-62FEC5241AD2}"/>
                </a:ext>
              </a:extLst>
            </p:cNvPr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89" name="직사각형 788">
              <a:extLst>
                <a:ext uri="{FF2B5EF4-FFF2-40B4-BE49-F238E27FC236}">
                  <a16:creationId xmlns:a16="http://schemas.microsoft.com/office/drawing/2014/main" id="{01AA3C6F-F054-4CDE-810B-33CB12894EE9}"/>
                </a:ext>
              </a:extLst>
            </p:cNvPr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90" name="직사각형 789">
              <a:extLst>
                <a:ext uri="{FF2B5EF4-FFF2-40B4-BE49-F238E27FC236}">
                  <a16:creationId xmlns:a16="http://schemas.microsoft.com/office/drawing/2014/main" id="{5C0885AE-A6A8-44F2-9659-419FBC40B0CB}"/>
                </a:ext>
              </a:extLst>
            </p:cNvPr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91" name="직사각형 790">
              <a:extLst>
                <a:ext uri="{FF2B5EF4-FFF2-40B4-BE49-F238E27FC236}">
                  <a16:creationId xmlns:a16="http://schemas.microsoft.com/office/drawing/2014/main" id="{560A9538-8E9E-4EFD-A352-474B5657F35C}"/>
                </a:ext>
              </a:extLst>
            </p:cNvPr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792" name="직사각형 791">
              <a:extLst>
                <a:ext uri="{FF2B5EF4-FFF2-40B4-BE49-F238E27FC236}">
                  <a16:creationId xmlns:a16="http://schemas.microsoft.com/office/drawing/2014/main" id="{A0C77FE8-0607-419A-B5FC-449050BDFBB0}"/>
                </a:ext>
              </a:extLst>
            </p:cNvPr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93" name="직사각형 792">
              <a:extLst>
                <a:ext uri="{FF2B5EF4-FFF2-40B4-BE49-F238E27FC236}">
                  <a16:creationId xmlns:a16="http://schemas.microsoft.com/office/drawing/2014/main" id="{DE35E523-3DBE-497F-8E95-8F92DFEBBB01}"/>
                </a:ext>
              </a:extLst>
            </p:cNvPr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94" name="직사각형 793">
              <a:extLst>
                <a:ext uri="{FF2B5EF4-FFF2-40B4-BE49-F238E27FC236}">
                  <a16:creationId xmlns:a16="http://schemas.microsoft.com/office/drawing/2014/main" id="{2909FAD4-1D32-47DD-AD01-28AE816E715B}"/>
                </a:ext>
              </a:extLst>
            </p:cNvPr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95" name="직사각형 794">
              <a:extLst>
                <a:ext uri="{FF2B5EF4-FFF2-40B4-BE49-F238E27FC236}">
                  <a16:creationId xmlns:a16="http://schemas.microsoft.com/office/drawing/2014/main" id="{5723F5B0-7C0F-465B-8009-C4574F85A028}"/>
                </a:ext>
              </a:extLst>
            </p:cNvPr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96" name="직사각형 795">
              <a:extLst>
                <a:ext uri="{FF2B5EF4-FFF2-40B4-BE49-F238E27FC236}">
                  <a16:creationId xmlns:a16="http://schemas.microsoft.com/office/drawing/2014/main" id="{D23AECDB-29D4-4B79-A58B-0DED08848486}"/>
                </a:ext>
              </a:extLst>
            </p:cNvPr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97" name="직사각형 796">
              <a:extLst>
                <a:ext uri="{FF2B5EF4-FFF2-40B4-BE49-F238E27FC236}">
                  <a16:creationId xmlns:a16="http://schemas.microsoft.com/office/drawing/2014/main" id="{82BF38B1-F8BA-488F-BC44-F8C60C0DBBB5}"/>
                </a:ext>
              </a:extLst>
            </p:cNvPr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98" name="직사각형 797">
              <a:extLst>
                <a:ext uri="{FF2B5EF4-FFF2-40B4-BE49-F238E27FC236}">
                  <a16:creationId xmlns:a16="http://schemas.microsoft.com/office/drawing/2014/main" id="{833BDD3A-DF94-48CE-B967-B821999BDD15}"/>
                </a:ext>
              </a:extLst>
            </p:cNvPr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99" name="직사각형 798">
              <a:extLst>
                <a:ext uri="{FF2B5EF4-FFF2-40B4-BE49-F238E27FC236}">
                  <a16:creationId xmlns:a16="http://schemas.microsoft.com/office/drawing/2014/main" id="{3C4A430E-EFF2-49EC-90DD-0145C63BCF1B}"/>
                </a:ext>
              </a:extLst>
            </p:cNvPr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800" name="직사각형 799">
              <a:extLst>
                <a:ext uri="{FF2B5EF4-FFF2-40B4-BE49-F238E27FC236}">
                  <a16:creationId xmlns:a16="http://schemas.microsoft.com/office/drawing/2014/main" id="{387EE2A2-0417-4DD3-B350-5C8AE19F1E5E}"/>
                </a:ext>
              </a:extLst>
            </p:cNvPr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01" name="직사각형 800">
              <a:extLst>
                <a:ext uri="{FF2B5EF4-FFF2-40B4-BE49-F238E27FC236}">
                  <a16:creationId xmlns:a16="http://schemas.microsoft.com/office/drawing/2014/main" id="{5D4C3B90-AB60-4A5A-B64D-5C2EEEF57D42}"/>
                </a:ext>
              </a:extLst>
            </p:cNvPr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02" name="직사각형 801">
              <a:extLst>
                <a:ext uri="{FF2B5EF4-FFF2-40B4-BE49-F238E27FC236}">
                  <a16:creationId xmlns:a16="http://schemas.microsoft.com/office/drawing/2014/main" id="{6D9DF480-E37A-4EDF-AE90-548263D2C412}"/>
                </a:ext>
              </a:extLst>
            </p:cNvPr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03" name="직사각형 802">
              <a:extLst>
                <a:ext uri="{FF2B5EF4-FFF2-40B4-BE49-F238E27FC236}">
                  <a16:creationId xmlns:a16="http://schemas.microsoft.com/office/drawing/2014/main" id="{3E005274-3763-44DD-9912-E53502FC2AD2}"/>
                </a:ext>
              </a:extLst>
            </p:cNvPr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04" name="직사각형 803">
              <a:extLst>
                <a:ext uri="{FF2B5EF4-FFF2-40B4-BE49-F238E27FC236}">
                  <a16:creationId xmlns:a16="http://schemas.microsoft.com/office/drawing/2014/main" id="{DB41E779-481C-4E7A-9E9A-44A556AA5BD1}"/>
                </a:ext>
              </a:extLst>
            </p:cNvPr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05" name="직사각형 804">
              <a:extLst>
                <a:ext uri="{FF2B5EF4-FFF2-40B4-BE49-F238E27FC236}">
                  <a16:creationId xmlns:a16="http://schemas.microsoft.com/office/drawing/2014/main" id="{D95C0302-9681-4D8D-AFE7-E1EC4002FBA4}"/>
                </a:ext>
              </a:extLst>
            </p:cNvPr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06" name="직사각형 805">
              <a:extLst>
                <a:ext uri="{FF2B5EF4-FFF2-40B4-BE49-F238E27FC236}">
                  <a16:creationId xmlns:a16="http://schemas.microsoft.com/office/drawing/2014/main" id="{10703A8F-B36F-4E98-89DD-060F0402C007}"/>
                </a:ext>
              </a:extLst>
            </p:cNvPr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07" name="직사각형 806">
              <a:extLst>
                <a:ext uri="{FF2B5EF4-FFF2-40B4-BE49-F238E27FC236}">
                  <a16:creationId xmlns:a16="http://schemas.microsoft.com/office/drawing/2014/main" id="{B9F5D85F-BF51-4AA5-B163-C87B63E36817}"/>
                </a:ext>
              </a:extLst>
            </p:cNvPr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08" name="직사각형 807">
              <a:extLst>
                <a:ext uri="{FF2B5EF4-FFF2-40B4-BE49-F238E27FC236}">
                  <a16:creationId xmlns:a16="http://schemas.microsoft.com/office/drawing/2014/main" id="{C452B03C-3DD0-462A-B0AD-43C7036678D2}"/>
                </a:ext>
              </a:extLst>
            </p:cNvPr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09" name="직사각형 808">
              <a:extLst>
                <a:ext uri="{FF2B5EF4-FFF2-40B4-BE49-F238E27FC236}">
                  <a16:creationId xmlns:a16="http://schemas.microsoft.com/office/drawing/2014/main" id="{B2B3831A-B22F-4E64-80F9-7FF8BE98CFED}"/>
                </a:ext>
              </a:extLst>
            </p:cNvPr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10" name="직사각형 809">
              <a:extLst>
                <a:ext uri="{FF2B5EF4-FFF2-40B4-BE49-F238E27FC236}">
                  <a16:creationId xmlns:a16="http://schemas.microsoft.com/office/drawing/2014/main" id="{3C581742-109A-4D6E-A39A-3DAEB90B0410}"/>
                </a:ext>
              </a:extLst>
            </p:cNvPr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11" name="직사각형 810">
              <a:extLst>
                <a:ext uri="{FF2B5EF4-FFF2-40B4-BE49-F238E27FC236}">
                  <a16:creationId xmlns:a16="http://schemas.microsoft.com/office/drawing/2014/main" id="{3D35FFC8-EFE2-4766-9F0D-5E7A9A59FEA5}"/>
                </a:ext>
              </a:extLst>
            </p:cNvPr>
            <p:cNvSpPr/>
            <p:nvPr/>
          </p:nvSpPr>
          <p:spPr>
            <a:xfrm>
              <a:off x="2325650" y="8366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12" name="직사각형 811">
              <a:extLst>
                <a:ext uri="{FF2B5EF4-FFF2-40B4-BE49-F238E27FC236}">
                  <a16:creationId xmlns:a16="http://schemas.microsoft.com/office/drawing/2014/main" id="{9F9B9FBA-2308-4467-A9BC-86FFC6525A98}"/>
                </a:ext>
              </a:extLst>
            </p:cNvPr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13" name="직사각형 812">
              <a:extLst>
                <a:ext uri="{FF2B5EF4-FFF2-40B4-BE49-F238E27FC236}">
                  <a16:creationId xmlns:a16="http://schemas.microsoft.com/office/drawing/2014/main" id="{163C51AC-CB2F-445B-86C0-8313168B93B9}"/>
                </a:ext>
              </a:extLst>
            </p:cNvPr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14" name="직사각형 813">
              <a:extLst>
                <a:ext uri="{FF2B5EF4-FFF2-40B4-BE49-F238E27FC236}">
                  <a16:creationId xmlns:a16="http://schemas.microsoft.com/office/drawing/2014/main" id="{AA5368B8-141C-430E-A371-69981EFE8B75}"/>
                </a:ext>
              </a:extLst>
            </p:cNvPr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15" name="직사각형 814">
              <a:extLst>
                <a:ext uri="{FF2B5EF4-FFF2-40B4-BE49-F238E27FC236}">
                  <a16:creationId xmlns:a16="http://schemas.microsoft.com/office/drawing/2014/main" id="{43605B53-0E91-450C-AE2D-3881570CAFD9}"/>
                </a:ext>
              </a:extLst>
            </p:cNvPr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16" name="TextBox 815">
            <a:extLst>
              <a:ext uri="{FF2B5EF4-FFF2-40B4-BE49-F238E27FC236}">
                <a16:creationId xmlns:a16="http://schemas.microsoft.com/office/drawing/2014/main" id="{AE2ECA01-295A-4F43-A666-EBF2EE333806}"/>
              </a:ext>
            </a:extLst>
          </p:cNvPr>
          <p:cNvSpPr txBox="1"/>
          <p:nvPr/>
        </p:nvSpPr>
        <p:spPr>
          <a:xfrm>
            <a:off x="3575684" y="2714188"/>
            <a:ext cx="5184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lt1"/>
                </a:solidFill>
                <a:effectLst/>
                <a:latin typeface="PF스타더스트"/>
                <a:ea typeface="PF스타더스트"/>
              </a:rPr>
              <a:t>프로젝트의 전체 시스템 구성도</a:t>
            </a:r>
          </a:p>
        </p:txBody>
      </p:sp>
      <p:grpSp>
        <p:nvGrpSpPr>
          <p:cNvPr id="817" name="그룹 816">
            <a:extLst>
              <a:ext uri="{FF2B5EF4-FFF2-40B4-BE49-F238E27FC236}">
                <a16:creationId xmlns:a16="http://schemas.microsoft.com/office/drawing/2014/main" id="{9C324108-C064-490B-9DE2-95518130FC1D}"/>
              </a:ext>
            </a:extLst>
          </p:cNvPr>
          <p:cNvGrpSpPr>
            <a:grpSpLocks noChangeAspect="1"/>
          </p:cNvGrpSpPr>
          <p:nvPr/>
        </p:nvGrpSpPr>
        <p:grpSpPr>
          <a:xfrm>
            <a:off x="2864715" y="3369780"/>
            <a:ext cx="513966" cy="427065"/>
            <a:chOff x="1509680" y="-756888"/>
            <a:chExt cx="10428415" cy="8665188"/>
          </a:xfrm>
        </p:grpSpPr>
        <p:sp>
          <p:nvSpPr>
            <p:cNvPr id="818" name="직사각형 817">
              <a:extLst>
                <a:ext uri="{FF2B5EF4-FFF2-40B4-BE49-F238E27FC236}">
                  <a16:creationId xmlns:a16="http://schemas.microsoft.com/office/drawing/2014/main" id="{F6739488-CD60-41B3-970B-20FD957D4804}"/>
                </a:ext>
              </a:extLst>
            </p:cNvPr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19" name="직사각형 818">
              <a:extLst>
                <a:ext uri="{FF2B5EF4-FFF2-40B4-BE49-F238E27FC236}">
                  <a16:creationId xmlns:a16="http://schemas.microsoft.com/office/drawing/2014/main" id="{7AE2027F-8F42-406F-A31B-634742E9165F}"/>
                </a:ext>
              </a:extLst>
            </p:cNvPr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20" name="직사각형 819">
              <a:extLst>
                <a:ext uri="{FF2B5EF4-FFF2-40B4-BE49-F238E27FC236}">
                  <a16:creationId xmlns:a16="http://schemas.microsoft.com/office/drawing/2014/main" id="{DB2674EA-D831-4397-9C06-9CB7CC3FBE5C}"/>
                </a:ext>
              </a:extLst>
            </p:cNvPr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21" name="직사각형 820">
              <a:extLst>
                <a:ext uri="{FF2B5EF4-FFF2-40B4-BE49-F238E27FC236}">
                  <a16:creationId xmlns:a16="http://schemas.microsoft.com/office/drawing/2014/main" id="{E84F39C8-AA0B-4CBD-A475-D7DA73A3508C}"/>
                </a:ext>
              </a:extLst>
            </p:cNvPr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22" name="직사각형 821">
              <a:extLst>
                <a:ext uri="{FF2B5EF4-FFF2-40B4-BE49-F238E27FC236}">
                  <a16:creationId xmlns:a16="http://schemas.microsoft.com/office/drawing/2014/main" id="{8D918B55-DD20-4DD4-87F6-05294ED172A6}"/>
                </a:ext>
              </a:extLst>
            </p:cNvPr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23" name="직사각형 822">
              <a:extLst>
                <a:ext uri="{FF2B5EF4-FFF2-40B4-BE49-F238E27FC236}">
                  <a16:creationId xmlns:a16="http://schemas.microsoft.com/office/drawing/2014/main" id="{376FEF46-5F61-4A36-B05C-292616F07EA2}"/>
                </a:ext>
              </a:extLst>
            </p:cNvPr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824" name="직사각형 823">
              <a:extLst>
                <a:ext uri="{FF2B5EF4-FFF2-40B4-BE49-F238E27FC236}">
                  <a16:creationId xmlns:a16="http://schemas.microsoft.com/office/drawing/2014/main" id="{1875487C-14D4-44FA-B7EA-31670F53E7BA}"/>
                </a:ext>
              </a:extLst>
            </p:cNvPr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25" name="직사각형 824">
              <a:extLst>
                <a:ext uri="{FF2B5EF4-FFF2-40B4-BE49-F238E27FC236}">
                  <a16:creationId xmlns:a16="http://schemas.microsoft.com/office/drawing/2014/main" id="{05637064-AC76-40FE-8678-02880C36698D}"/>
                </a:ext>
              </a:extLst>
            </p:cNvPr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26" name="직사각형 825">
              <a:extLst>
                <a:ext uri="{FF2B5EF4-FFF2-40B4-BE49-F238E27FC236}">
                  <a16:creationId xmlns:a16="http://schemas.microsoft.com/office/drawing/2014/main" id="{0F29438B-465C-4262-B2F7-85618247AE56}"/>
                </a:ext>
              </a:extLst>
            </p:cNvPr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27" name="직사각형 826">
              <a:extLst>
                <a:ext uri="{FF2B5EF4-FFF2-40B4-BE49-F238E27FC236}">
                  <a16:creationId xmlns:a16="http://schemas.microsoft.com/office/drawing/2014/main" id="{C9F172FA-6A88-4602-A65D-8F9C2DC3715D}"/>
                </a:ext>
              </a:extLst>
            </p:cNvPr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28" name="직사각형 827">
              <a:extLst>
                <a:ext uri="{FF2B5EF4-FFF2-40B4-BE49-F238E27FC236}">
                  <a16:creationId xmlns:a16="http://schemas.microsoft.com/office/drawing/2014/main" id="{6811AC80-48DA-42CB-920C-BEE2D66F0611}"/>
                </a:ext>
              </a:extLst>
            </p:cNvPr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829" name="직사각형 828">
              <a:extLst>
                <a:ext uri="{FF2B5EF4-FFF2-40B4-BE49-F238E27FC236}">
                  <a16:creationId xmlns:a16="http://schemas.microsoft.com/office/drawing/2014/main" id="{88BB36BA-8552-4410-B501-59A12B4FC77E}"/>
                </a:ext>
              </a:extLst>
            </p:cNvPr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30" name="직사각형 829">
              <a:extLst>
                <a:ext uri="{FF2B5EF4-FFF2-40B4-BE49-F238E27FC236}">
                  <a16:creationId xmlns:a16="http://schemas.microsoft.com/office/drawing/2014/main" id="{3B029A02-8D8A-4C48-B99D-BB0F82A7A820}"/>
                </a:ext>
              </a:extLst>
            </p:cNvPr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31" name="직사각형 830">
              <a:extLst>
                <a:ext uri="{FF2B5EF4-FFF2-40B4-BE49-F238E27FC236}">
                  <a16:creationId xmlns:a16="http://schemas.microsoft.com/office/drawing/2014/main" id="{EB4D0B86-D7DF-4F9E-B1D3-B3C16E28BDF2}"/>
                </a:ext>
              </a:extLst>
            </p:cNvPr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32" name="직사각형 831">
              <a:extLst>
                <a:ext uri="{FF2B5EF4-FFF2-40B4-BE49-F238E27FC236}">
                  <a16:creationId xmlns:a16="http://schemas.microsoft.com/office/drawing/2014/main" id="{7857BC4A-9DF3-4FD0-9CF2-2DD62D2ABF89}"/>
                </a:ext>
              </a:extLst>
            </p:cNvPr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33" name="직사각형 832">
              <a:extLst>
                <a:ext uri="{FF2B5EF4-FFF2-40B4-BE49-F238E27FC236}">
                  <a16:creationId xmlns:a16="http://schemas.microsoft.com/office/drawing/2014/main" id="{CE0A2727-C31D-4EFA-9250-A3DE0CCBE900}"/>
                </a:ext>
              </a:extLst>
            </p:cNvPr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34" name="직사각형 833">
              <a:extLst>
                <a:ext uri="{FF2B5EF4-FFF2-40B4-BE49-F238E27FC236}">
                  <a16:creationId xmlns:a16="http://schemas.microsoft.com/office/drawing/2014/main" id="{B647F203-A3D0-4F90-9F63-B5E638C5A74A}"/>
                </a:ext>
              </a:extLst>
            </p:cNvPr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35" name="직사각형 834">
              <a:extLst>
                <a:ext uri="{FF2B5EF4-FFF2-40B4-BE49-F238E27FC236}">
                  <a16:creationId xmlns:a16="http://schemas.microsoft.com/office/drawing/2014/main" id="{E7177386-A340-459F-9FD9-27C6E735E7C6}"/>
                </a:ext>
              </a:extLst>
            </p:cNvPr>
            <p:cNvSpPr/>
            <p:nvPr/>
          </p:nvSpPr>
          <p:spPr>
            <a:xfrm>
              <a:off x="711993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836" name="직사각형 835">
              <a:extLst>
                <a:ext uri="{FF2B5EF4-FFF2-40B4-BE49-F238E27FC236}">
                  <a16:creationId xmlns:a16="http://schemas.microsoft.com/office/drawing/2014/main" id="{0D0A9035-7067-424F-9151-6C9903A5B8D4}"/>
                </a:ext>
              </a:extLst>
            </p:cNvPr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37" name="직사각형 836">
              <a:extLst>
                <a:ext uri="{FF2B5EF4-FFF2-40B4-BE49-F238E27FC236}">
                  <a16:creationId xmlns:a16="http://schemas.microsoft.com/office/drawing/2014/main" id="{E45E248E-429E-444E-96D6-95353DF3B12D}"/>
                </a:ext>
              </a:extLst>
            </p:cNvPr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38" name="직사각형 837">
              <a:extLst>
                <a:ext uri="{FF2B5EF4-FFF2-40B4-BE49-F238E27FC236}">
                  <a16:creationId xmlns:a16="http://schemas.microsoft.com/office/drawing/2014/main" id="{3DB77FAA-35C0-4037-ACF6-E5174B585D79}"/>
                </a:ext>
              </a:extLst>
            </p:cNvPr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39" name="직사각형 838">
              <a:extLst>
                <a:ext uri="{FF2B5EF4-FFF2-40B4-BE49-F238E27FC236}">
                  <a16:creationId xmlns:a16="http://schemas.microsoft.com/office/drawing/2014/main" id="{398FB69E-0476-47B7-AFBC-91CD155A983A}"/>
                </a:ext>
              </a:extLst>
            </p:cNvPr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0" name="직사각형 839">
              <a:extLst>
                <a:ext uri="{FF2B5EF4-FFF2-40B4-BE49-F238E27FC236}">
                  <a16:creationId xmlns:a16="http://schemas.microsoft.com/office/drawing/2014/main" id="{E852A60D-A4C0-47EE-B7F8-C89671EE207B}"/>
                </a:ext>
              </a:extLst>
            </p:cNvPr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1" name="직사각형 840">
              <a:extLst>
                <a:ext uri="{FF2B5EF4-FFF2-40B4-BE49-F238E27FC236}">
                  <a16:creationId xmlns:a16="http://schemas.microsoft.com/office/drawing/2014/main" id="{CD37B591-70A7-4C70-BFE6-FDE3D0B9BCB7}"/>
                </a:ext>
              </a:extLst>
            </p:cNvPr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2" name="직사각형 841">
              <a:extLst>
                <a:ext uri="{FF2B5EF4-FFF2-40B4-BE49-F238E27FC236}">
                  <a16:creationId xmlns:a16="http://schemas.microsoft.com/office/drawing/2014/main" id="{0BFE130E-F341-4872-B9C4-7FDE020EFA25}"/>
                </a:ext>
              </a:extLst>
            </p:cNvPr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3" name="직사각형 842">
              <a:extLst>
                <a:ext uri="{FF2B5EF4-FFF2-40B4-BE49-F238E27FC236}">
                  <a16:creationId xmlns:a16="http://schemas.microsoft.com/office/drawing/2014/main" id="{5419618D-E5EA-4F1B-827E-DB195EFAF848}"/>
                </a:ext>
              </a:extLst>
            </p:cNvPr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4" name="직사각형 843">
              <a:extLst>
                <a:ext uri="{FF2B5EF4-FFF2-40B4-BE49-F238E27FC236}">
                  <a16:creationId xmlns:a16="http://schemas.microsoft.com/office/drawing/2014/main" id="{EF38C8C6-4B39-4EA8-9EF9-8B22CB80FC48}"/>
                </a:ext>
              </a:extLst>
            </p:cNvPr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845" name="직사각형 844">
              <a:extLst>
                <a:ext uri="{FF2B5EF4-FFF2-40B4-BE49-F238E27FC236}">
                  <a16:creationId xmlns:a16="http://schemas.microsoft.com/office/drawing/2014/main" id="{DA2D1A4B-0F1E-42A2-9A79-BA63088A4B0B}"/>
                </a:ext>
              </a:extLst>
            </p:cNvPr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6" name="직사각형 845">
              <a:extLst>
                <a:ext uri="{FF2B5EF4-FFF2-40B4-BE49-F238E27FC236}">
                  <a16:creationId xmlns:a16="http://schemas.microsoft.com/office/drawing/2014/main" id="{371AF560-C7C3-4406-A54B-58C64B330E2A}"/>
                </a:ext>
              </a:extLst>
            </p:cNvPr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7" name="직사각형 846">
              <a:extLst>
                <a:ext uri="{FF2B5EF4-FFF2-40B4-BE49-F238E27FC236}">
                  <a16:creationId xmlns:a16="http://schemas.microsoft.com/office/drawing/2014/main" id="{384CDCA3-403E-4B65-A996-28EB11D767DE}"/>
                </a:ext>
              </a:extLst>
            </p:cNvPr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8" name="직사각형 847">
              <a:extLst>
                <a:ext uri="{FF2B5EF4-FFF2-40B4-BE49-F238E27FC236}">
                  <a16:creationId xmlns:a16="http://schemas.microsoft.com/office/drawing/2014/main" id="{64B3AF30-30A2-492F-8FF9-A4B212B7F1C6}"/>
                </a:ext>
              </a:extLst>
            </p:cNvPr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9" name="직사각형 848">
              <a:extLst>
                <a:ext uri="{FF2B5EF4-FFF2-40B4-BE49-F238E27FC236}">
                  <a16:creationId xmlns:a16="http://schemas.microsoft.com/office/drawing/2014/main" id="{DC60EC63-75D8-499C-8D3B-8167F5DE2F1D}"/>
                </a:ext>
              </a:extLst>
            </p:cNvPr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50" name="직사각형 849">
              <a:extLst>
                <a:ext uri="{FF2B5EF4-FFF2-40B4-BE49-F238E27FC236}">
                  <a16:creationId xmlns:a16="http://schemas.microsoft.com/office/drawing/2014/main" id="{2FFC570E-DA82-4AF6-A730-1A93F94C111B}"/>
                </a:ext>
              </a:extLst>
            </p:cNvPr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51" name="직사각형 850">
              <a:extLst>
                <a:ext uri="{FF2B5EF4-FFF2-40B4-BE49-F238E27FC236}">
                  <a16:creationId xmlns:a16="http://schemas.microsoft.com/office/drawing/2014/main" id="{11A14A67-F52E-4C55-8BF1-C1EAAD908ECA}"/>
                </a:ext>
              </a:extLst>
            </p:cNvPr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52" name="직사각형 851">
              <a:extLst>
                <a:ext uri="{FF2B5EF4-FFF2-40B4-BE49-F238E27FC236}">
                  <a16:creationId xmlns:a16="http://schemas.microsoft.com/office/drawing/2014/main" id="{61794E9C-4E74-474B-B670-74A815DC50F4}"/>
                </a:ext>
              </a:extLst>
            </p:cNvPr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53" name="직사각형 852">
              <a:extLst>
                <a:ext uri="{FF2B5EF4-FFF2-40B4-BE49-F238E27FC236}">
                  <a16:creationId xmlns:a16="http://schemas.microsoft.com/office/drawing/2014/main" id="{EB0C5AC3-D91F-4F83-8231-7777DA290E79}"/>
                </a:ext>
              </a:extLst>
            </p:cNvPr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854" name="직사각형 853">
              <a:extLst>
                <a:ext uri="{FF2B5EF4-FFF2-40B4-BE49-F238E27FC236}">
                  <a16:creationId xmlns:a16="http://schemas.microsoft.com/office/drawing/2014/main" id="{5AAF7E9B-F716-4C00-9ECA-EA410E28C3B7}"/>
                </a:ext>
              </a:extLst>
            </p:cNvPr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55" name="직사각형 854">
              <a:extLst>
                <a:ext uri="{FF2B5EF4-FFF2-40B4-BE49-F238E27FC236}">
                  <a16:creationId xmlns:a16="http://schemas.microsoft.com/office/drawing/2014/main" id="{A4276CC0-1104-4150-AA01-20C5B533F043}"/>
                </a:ext>
              </a:extLst>
            </p:cNvPr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56" name="직사각형 855">
              <a:extLst>
                <a:ext uri="{FF2B5EF4-FFF2-40B4-BE49-F238E27FC236}">
                  <a16:creationId xmlns:a16="http://schemas.microsoft.com/office/drawing/2014/main" id="{55454901-0A4E-4D06-B6DF-F7E40930FFEC}"/>
                </a:ext>
              </a:extLst>
            </p:cNvPr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57" name="직사각형 856">
              <a:extLst>
                <a:ext uri="{FF2B5EF4-FFF2-40B4-BE49-F238E27FC236}">
                  <a16:creationId xmlns:a16="http://schemas.microsoft.com/office/drawing/2014/main" id="{F031DEC0-5B8C-4E9C-A678-56D462AC476B}"/>
                </a:ext>
              </a:extLst>
            </p:cNvPr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58" name="직사각형 857">
              <a:extLst>
                <a:ext uri="{FF2B5EF4-FFF2-40B4-BE49-F238E27FC236}">
                  <a16:creationId xmlns:a16="http://schemas.microsoft.com/office/drawing/2014/main" id="{5A8DCB89-1082-461A-91C3-EE7E92A13C89}"/>
                </a:ext>
              </a:extLst>
            </p:cNvPr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59" name="직사각형 858">
              <a:extLst>
                <a:ext uri="{FF2B5EF4-FFF2-40B4-BE49-F238E27FC236}">
                  <a16:creationId xmlns:a16="http://schemas.microsoft.com/office/drawing/2014/main" id="{9B922028-4590-41F1-B7D7-9997898CE895}"/>
                </a:ext>
              </a:extLst>
            </p:cNvPr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60" name="직사각형 859">
              <a:extLst>
                <a:ext uri="{FF2B5EF4-FFF2-40B4-BE49-F238E27FC236}">
                  <a16:creationId xmlns:a16="http://schemas.microsoft.com/office/drawing/2014/main" id="{86FDDF09-74CA-4BBB-9568-C00ADC684F4D}"/>
                </a:ext>
              </a:extLst>
            </p:cNvPr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61" name="직사각형 860">
              <a:extLst>
                <a:ext uri="{FF2B5EF4-FFF2-40B4-BE49-F238E27FC236}">
                  <a16:creationId xmlns:a16="http://schemas.microsoft.com/office/drawing/2014/main" id="{10A36795-7756-43A7-ACE9-6D8DE1551729}"/>
                </a:ext>
              </a:extLst>
            </p:cNvPr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62" name="직사각형 861">
              <a:extLst>
                <a:ext uri="{FF2B5EF4-FFF2-40B4-BE49-F238E27FC236}">
                  <a16:creationId xmlns:a16="http://schemas.microsoft.com/office/drawing/2014/main" id="{D800C00E-D549-4195-895E-1CC247888C95}"/>
                </a:ext>
              </a:extLst>
            </p:cNvPr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863" name="직사각형 862">
              <a:extLst>
                <a:ext uri="{FF2B5EF4-FFF2-40B4-BE49-F238E27FC236}">
                  <a16:creationId xmlns:a16="http://schemas.microsoft.com/office/drawing/2014/main" id="{8E017AD8-063D-45AD-B807-9052BB874A5E}"/>
                </a:ext>
              </a:extLst>
            </p:cNvPr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64" name="직사각형 863">
              <a:extLst>
                <a:ext uri="{FF2B5EF4-FFF2-40B4-BE49-F238E27FC236}">
                  <a16:creationId xmlns:a16="http://schemas.microsoft.com/office/drawing/2014/main" id="{C0E9AA8C-0162-4C9A-9282-CE8AF67CA7C7}"/>
                </a:ext>
              </a:extLst>
            </p:cNvPr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65" name="직사각형 864">
              <a:extLst>
                <a:ext uri="{FF2B5EF4-FFF2-40B4-BE49-F238E27FC236}">
                  <a16:creationId xmlns:a16="http://schemas.microsoft.com/office/drawing/2014/main" id="{753B2B8D-0A4F-4EA2-9528-3C32AE8E26E2}"/>
                </a:ext>
              </a:extLst>
            </p:cNvPr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66" name="직사각형 865">
              <a:extLst>
                <a:ext uri="{FF2B5EF4-FFF2-40B4-BE49-F238E27FC236}">
                  <a16:creationId xmlns:a16="http://schemas.microsoft.com/office/drawing/2014/main" id="{32620C5B-3F37-422A-9A6A-2032778799FD}"/>
                </a:ext>
              </a:extLst>
            </p:cNvPr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67" name="직사각형 866">
              <a:extLst>
                <a:ext uri="{FF2B5EF4-FFF2-40B4-BE49-F238E27FC236}">
                  <a16:creationId xmlns:a16="http://schemas.microsoft.com/office/drawing/2014/main" id="{4FBF4707-C1C8-48CF-A2A5-BE77169DBB1B}"/>
                </a:ext>
              </a:extLst>
            </p:cNvPr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68" name="직사각형 867">
              <a:extLst>
                <a:ext uri="{FF2B5EF4-FFF2-40B4-BE49-F238E27FC236}">
                  <a16:creationId xmlns:a16="http://schemas.microsoft.com/office/drawing/2014/main" id="{964773D3-3568-4421-82D2-6D5FDBDA7643}"/>
                </a:ext>
              </a:extLst>
            </p:cNvPr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69" name="직사각형 868">
              <a:extLst>
                <a:ext uri="{FF2B5EF4-FFF2-40B4-BE49-F238E27FC236}">
                  <a16:creationId xmlns:a16="http://schemas.microsoft.com/office/drawing/2014/main" id="{80EA701F-E6A8-4127-8D55-D3D2A9AFF831}"/>
                </a:ext>
              </a:extLst>
            </p:cNvPr>
            <p:cNvSpPr/>
            <p:nvPr/>
          </p:nvSpPr>
          <p:spPr>
            <a:xfrm>
              <a:off x="7600816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70" name="직사각형 869">
              <a:extLst>
                <a:ext uri="{FF2B5EF4-FFF2-40B4-BE49-F238E27FC236}">
                  <a16:creationId xmlns:a16="http://schemas.microsoft.com/office/drawing/2014/main" id="{04FAB33D-6319-4161-A838-4888BCFEB805}"/>
                </a:ext>
              </a:extLst>
            </p:cNvPr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71" name="직사각형 870">
              <a:extLst>
                <a:ext uri="{FF2B5EF4-FFF2-40B4-BE49-F238E27FC236}">
                  <a16:creationId xmlns:a16="http://schemas.microsoft.com/office/drawing/2014/main" id="{DC4C507B-1D83-4BB5-A477-C13EE889E9A7}"/>
                </a:ext>
              </a:extLst>
            </p:cNvPr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72" name="직사각형 871">
              <a:extLst>
                <a:ext uri="{FF2B5EF4-FFF2-40B4-BE49-F238E27FC236}">
                  <a16:creationId xmlns:a16="http://schemas.microsoft.com/office/drawing/2014/main" id="{BEAB18AB-1C11-4A47-810E-B7260F6954DB}"/>
                </a:ext>
              </a:extLst>
            </p:cNvPr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73" name="직사각형 872">
              <a:extLst>
                <a:ext uri="{FF2B5EF4-FFF2-40B4-BE49-F238E27FC236}">
                  <a16:creationId xmlns:a16="http://schemas.microsoft.com/office/drawing/2014/main" id="{FE9268D4-9B84-4D32-956B-FAF2427430C9}"/>
                </a:ext>
              </a:extLst>
            </p:cNvPr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74" name="직사각형 873">
              <a:extLst>
                <a:ext uri="{FF2B5EF4-FFF2-40B4-BE49-F238E27FC236}">
                  <a16:creationId xmlns:a16="http://schemas.microsoft.com/office/drawing/2014/main" id="{23E57216-9FFC-45F8-A43E-5888CCBBFF39}"/>
                </a:ext>
              </a:extLst>
            </p:cNvPr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875" name="직사각형 874">
              <a:extLst>
                <a:ext uri="{FF2B5EF4-FFF2-40B4-BE49-F238E27FC236}">
                  <a16:creationId xmlns:a16="http://schemas.microsoft.com/office/drawing/2014/main" id="{D609A919-B8A7-4DEA-BE3F-31DA048D614B}"/>
                </a:ext>
              </a:extLst>
            </p:cNvPr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76" name="직사각형 875">
              <a:extLst>
                <a:ext uri="{FF2B5EF4-FFF2-40B4-BE49-F238E27FC236}">
                  <a16:creationId xmlns:a16="http://schemas.microsoft.com/office/drawing/2014/main" id="{4426B0B6-5158-4585-861B-2F5A21C9D259}"/>
                </a:ext>
              </a:extLst>
            </p:cNvPr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77" name="직사각형 876">
              <a:extLst>
                <a:ext uri="{FF2B5EF4-FFF2-40B4-BE49-F238E27FC236}">
                  <a16:creationId xmlns:a16="http://schemas.microsoft.com/office/drawing/2014/main" id="{87D5695E-5A9A-4523-996A-1D6E4A1A0841}"/>
                </a:ext>
              </a:extLst>
            </p:cNvPr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78" name="직사각형 877">
              <a:extLst>
                <a:ext uri="{FF2B5EF4-FFF2-40B4-BE49-F238E27FC236}">
                  <a16:creationId xmlns:a16="http://schemas.microsoft.com/office/drawing/2014/main" id="{4F7973C7-A3D3-4F61-B030-2DA4155B97F2}"/>
                </a:ext>
              </a:extLst>
            </p:cNvPr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79" name="직사각형 878">
              <a:extLst>
                <a:ext uri="{FF2B5EF4-FFF2-40B4-BE49-F238E27FC236}">
                  <a16:creationId xmlns:a16="http://schemas.microsoft.com/office/drawing/2014/main" id="{6AD191F5-69F4-4AA4-9DF4-20E6DDD8F309}"/>
                </a:ext>
              </a:extLst>
            </p:cNvPr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80" name="직사각형 879">
              <a:extLst>
                <a:ext uri="{FF2B5EF4-FFF2-40B4-BE49-F238E27FC236}">
                  <a16:creationId xmlns:a16="http://schemas.microsoft.com/office/drawing/2014/main" id="{FDD3573E-659A-40DE-A97C-2505E9FE60EB}"/>
                </a:ext>
              </a:extLst>
            </p:cNvPr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81" name="직사각형 880">
              <a:extLst>
                <a:ext uri="{FF2B5EF4-FFF2-40B4-BE49-F238E27FC236}">
                  <a16:creationId xmlns:a16="http://schemas.microsoft.com/office/drawing/2014/main" id="{22268E68-805D-4C9E-AF45-49DA029B6079}"/>
                </a:ext>
              </a:extLst>
            </p:cNvPr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82" name="직사각형 881">
              <a:extLst>
                <a:ext uri="{FF2B5EF4-FFF2-40B4-BE49-F238E27FC236}">
                  <a16:creationId xmlns:a16="http://schemas.microsoft.com/office/drawing/2014/main" id="{31357CE2-E4C8-4497-A8BA-AF4A456B65CE}"/>
                </a:ext>
              </a:extLst>
            </p:cNvPr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83" name="직사각형 882">
              <a:extLst>
                <a:ext uri="{FF2B5EF4-FFF2-40B4-BE49-F238E27FC236}">
                  <a16:creationId xmlns:a16="http://schemas.microsoft.com/office/drawing/2014/main" id="{10AD3023-02CB-4EC9-9280-8449E862B0B0}"/>
                </a:ext>
              </a:extLst>
            </p:cNvPr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84" name="직사각형 883">
              <a:extLst>
                <a:ext uri="{FF2B5EF4-FFF2-40B4-BE49-F238E27FC236}">
                  <a16:creationId xmlns:a16="http://schemas.microsoft.com/office/drawing/2014/main" id="{F870B89B-D263-4090-9E17-3C3093644215}"/>
                </a:ext>
              </a:extLst>
            </p:cNvPr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85" name="직사각형 884">
              <a:extLst>
                <a:ext uri="{FF2B5EF4-FFF2-40B4-BE49-F238E27FC236}">
                  <a16:creationId xmlns:a16="http://schemas.microsoft.com/office/drawing/2014/main" id="{B9D230DF-4DC3-4EF6-B1F2-01D3CC8440B6}"/>
                </a:ext>
              </a:extLst>
            </p:cNvPr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886" name="직사각형 885">
              <a:extLst>
                <a:ext uri="{FF2B5EF4-FFF2-40B4-BE49-F238E27FC236}">
                  <a16:creationId xmlns:a16="http://schemas.microsoft.com/office/drawing/2014/main" id="{36738AF4-6D8C-4689-B380-4B5E70F7277C}"/>
                </a:ext>
              </a:extLst>
            </p:cNvPr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87" name="직사각형 886">
              <a:extLst>
                <a:ext uri="{FF2B5EF4-FFF2-40B4-BE49-F238E27FC236}">
                  <a16:creationId xmlns:a16="http://schemas.microsoft.com/office/drawing/2014/main" id="{B3905C13-63EE-4BB7-A5F5-A928E55E91E5}"/>
                </a:ext>
              </a:extLst>
            </p:cNvPr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88" name="직사각형 887">
              <a:extLst>
                <a:ext uri="{FF2B5EF4-FFF2-40B4-BE49-F238E27FC236}">
                  <a16:creationId xmlns:a16="http://schemas.microsoft.com/office/drawing/2014/main" id="{3CC883BB-A882-497B-BCEB-C3820ED2631F}"/>
                </a:ext>
              </a:extLst>
            </p:cNvPr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89" name="직사각형 888">
              <a:extLst>
                <a:ext uri="{FF2B5EF4-FFF2-40B4-BE49-F238E27FC236}">
                  <a16:creationId xmlns:a16="http://schemas.microsoft.com/office/drawing/2014/main" id="{11BA60E9-29E4-456A-89F3-A186B2773DB4}"/>
                </a:ext>
              </a:extLst>
            </p:cNvPr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90" name="직사각형 889">
              <a:extLst>
                <a:ext uri="{FF2B5EF4-FFF2-40B4-BE49-F238E27FC236}">
                  <a16:creationId xmlns:a16="http://schemas.microsoft.com/office/drawing/2014/main" id="{99264D05-9B44-4B15-B783-8ACACF82E775}"/>
                </a:ext>
              </a:extLst>
            </p:cNvPr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891" name="직사각형 890">
              <a:extLst>
                <a:ext uri="{FF2B5EF4-FFF2-40B4-BE49-F238E27FC236}">
                  <a16:creationId xmlns:a16="http://schemas.microsoft.com/office/drawing/2014/main" id="{19C3CE32-D173-4B69-8046-662FC8E0CD44}"/>
                </a:ext>
              </a:extLst>
            </p:cNvPr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92" name="직사각형 891">
              <a:extLst>
                <a:ext uri="{FF2B5EF4-FFF2-40B4-BE49-F238E27FC236}">
                  <a16:creationId xmlns:a16="http://schemas.microsoft.com/office/drawing/2014/main" id="{AD202995-8F6D-4155-BB31-3208789DFFE6}"/>
                </a:ext>
              </a:extLst>
            </p:cNvPr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93" name="직사각형 892">
              <a:extLst>
                <a:ext uri="{FF2B5EF4-FFF2-40B4-BE49-F238E27FC236}">
                  <a16:creationId xmlns:a16="http://schemas.microsoft.com/office/drawing/2014/main" id="{E9A9E172-8B3C-4AC4-AE03-4899A9ECB250}"/>
                </a:ext>
              </a:extLst>
            </p:cNvPr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94" name="직사각형 893">
              <a:extLst>
                <a:ext uri="{FF2B5EF4-FFF2-40B4-BE49-F238E27FC236}">
                  <a16:creationId xmlns:a16="http://schemas.microsoft.com/office/drawing/2014/main" id="{02C5C032-4BCD-4776-BF53-A175DAC95CAB}"/>
                </a:ext>
              </a:extLst>
            </p:cNvPr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95" name="직사각형 894">
              <a:extLst>
                <a:ext uri="{FF2B5EF4-FFF2-40B4-BE49-F238E27FC236}">
                  <a16:creationId xmlns:a16="http://schemas.microsoft.com/office/drawing/2014/main" id="{43684378-134C-4A3C-B9C5-7B822FDC1E79}"/>
                </a:ext>
              </a:extLst>
            </p:cNvPr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96" name="직사각형 895">
              <a:extLst>
                <a:ext uri="{FF2B5EF4-FFF2-40B4-BE49-F238E27FC236}">
                  <a16:creationId xmlns:a16="http://schemas.microsoft.com/office/drawing/2014/main" id="{C32EE6BB-9154-4EB6-8C00-7E1DBD8CC3D0}"/>
                </a:ext>
              </a:extLst>
            </p:cNvPr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97" name="직사각형 896">
              <a:extLst>
                <a:ext uri="{FF2B5EF4-FFF2-40B4-BE49-F238E27FC236}">
                  <a16:creationId xmlns:a16="http://schemas.microsoft.com/office/drawing/2014/main" id="{EFDAB65C-7CD8-46DD-81A4-3D4608BA7C38}"/>
                </a:ext>
              </a:extLst>
            </p:cNvPr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98" name="직사각형 897">
              <a:extLst>
                <a:ext uri="{FF2B5EF4-FFF2-40B4-BE49-F238E27FC236}">
                  <a16:creationId xmlns:a16="http://schemas.microsoft.com/office/drawing/2014/main" id="{4850259A-195B-4559-83B5-77B5B36F8A5D}"/>
                </a:ext>
              </a:extLst>
            </p:cNvPr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899" name="직사각형 898">
              <a:extLst>
                <a:ext uri="{FF2B5EF4-FFF2-40B4-BE49-F238E27FC236}">
                  <a16:creationId xmlns:a16="http://schemas.microsoft.com/office/drawing/2014/main" id="{00DF0A47-72DC-4202-A214-24BE9948ABF2}"/>
                </a:ext>
              </a:extLst>
            </p:cNvPr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00" name="직사각형 899">
              <a:extLst>
                <a:ext uri="{FF2B5EF4-FFF2-40B4-BE49-F238E27FC236}">
                  <a16:creationId xmlns:a16="http://schemas.microsoft.com/office/drawing/2014/main" id="{62E574CD-5111-4952-A532-D44B67BFEDAE}"/>
                </a:ext>
              </a:extLst>
            </p:cNvPr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01" name="직사각형 900">
              <a:extLst>
                <a:ext uri="{FF2B5EF4-FFF2-40B4-BE49-F238E27FC236}">
                  <a16:creationId xmlns:a16="http://schemas.microsoft.com/office/drawing/2014/main" id="{ABCD037C-5CB5-41C2-A01C-655825646972}"/>
                </a:ext>
              </a:extLst>
            </p:cNvPr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02" name="직사각형 901">
              <a:extLst>
                <a:ext uri="{FF2B5EF4-FFF2-40B4-BE49-F238E27FC236}">
                  <a16:creationId xmlns:a16="http://schemas.microsoft.com/office/drawing/2014/main" id="{3D7A54CA-FD9B-4081-8965-6AF18899A6D5}"/>
                </a:ext>
              </a:extLst>
            </p:cNvPr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03" name="직사각형 902">
              <a:extLst>
                <a:ext uri="{FF2B5EF4-FFF2-40B4-BE49-F238E27FC236}">
                  <a16:creationId xmlns:a16="http://schemas.microsoft.com/office/drawing/2014/main" id="{39E7CB71-132C-4BC4-9DC3-EB6EC3476C35}"/>
                </a:ext>
              </a:extLst>
            </p:cNvPr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04" name="직사각형 903">
              <a:extLst>
                <a:ext uri="{FF2B5EF4-FFF2-40B4-BE49-F238E27FC236}">
                  <a16:creationId xmlns:a16="http://schemas.microsoft.com/office/drawing/2014/main" id="{146491C5-DE6E-47A5-B86E-D4116ACAA682}"/>
                </a:ext>
              </a:extLst>
            </p:cNvPr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05" name="직사각형 904">
              <a:extLst>
                <a:ext uri="{FF2B5EF4-FFF2-40B4-BE49-F238E27FC236}">
                  <a16:creationId xmlns:a16="http://schemas.microsoft.com/office/drawing/2014/main" id="{98C7E070-19FA-4C4F-B273-0CCD9AD06750}"/>
                </a:ext>
              </a:extLst>
            </p:cNvPr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06" name="직사각형 905">
              <a:extLst>
                <a:ext uri="{FF2B5EF4-FFF2-40B4-BE49-F238E27FC236}">
                  <a16:creationId xmlns:a16="http://schemas.microsoft.com/office/drawing/2014/main" id="{08530117-3D86-4C09-8AE4-6A8361549BF9}"/>
                </a:ext>
              </a:extLst>
            </p:cNvPr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07" name="직사각형 906">
              <a:extLst>
                <a:ext uri="{FF2B5EF4-FFF2-40B4-BE49-F238E27FC236}">
                  <a16:creationId xmlns:a16="http://schemas.microsoft.com/office/drawing/2014/main" id="{A5BC7893-45EC-40EC-BA16-BBF0C54255CD}"/>
                </a:ext>
              </a:extLst>
            </p:cNvPr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08" name="직사각형 907">
              <a:extLst>
                <a:ext uri="{FF2B5EF4-FFF2-40B4-BE49-F238E27FC236}">
                  <a16:creationId xmlns:a16="http://schemas.microsoft.com/office/drawing/2014/main" id="{6596C3DE-0061-4333-A3B1-2ACEB7085AD4}"/>
                </a:ext>
              </a:extLst>
            </p:cNvPr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09" name="직사각형 908">
              <a:extLst>
                <a:ext uri="{FF2B5EF4-FFF2-40B4-BE49-F238E27FC236}">
                  <a16:creationId xmlns:a16="http://schemas.microsoft.com/office/drawing/2014/main" id="{7E9E0067-6573-4D0F-BECA-8F32EC50A8FF}"/>
                </a:ext>
              </a:extLst>
            </p:cNvPr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10" name="직사각형 909">
              <a:extLst>
                <a:ext uri="{FF2B5EF4-FFF2-40B4-BE49-F238E27FC236}">
                  <a16:creationId xmlns:a16="http://schemas.microsoft.com/office/drawing/2014/main" id="{33E61290-ABB6-400B-A74D-C334F53AFB7C}"/>
                </a:ext>
              </a:extLst>
            </p:cNvPr>
            <p:cNvSpPr/>
            <p:nvPr/>
          </p:nvSpPr>
          <p:spPr>
            <a:xfrm>
              <a:off x="2325650" y="8366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11" name="직사각형 910">
              <a:extLst>
                <a:ext uri="{FF2B5EF4-FFF2-40B4-BE49-F238E27FC236}">
                  <a16:creationId xmlns:a16="http://schemas.microsoft.com/office/drawing/2014/main" id="{410FE5B5-D2AC-4995-85F1-F7882679D363}"/>
                </a:ext>
              </a:extLst>
            </p:cNvPr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12" name="직사각형 911">
              <a:extLst>
                <a:ext uri="{FF2B5EF4-FFF2-40B4-BE49-F238E27FC236}">
                  <a16:creationId xmlns:a16="http://schemas.microsoft.com/office/drawing/2014/main" id="{31CB6551-EE7E-40A1-A983-16F1B5546848}"/>
                </a:ext>
              </a:extLst>
            </p:cNvPr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13" name="직사각형 912">
              <a:extLst>
                <a:ext uri="{FF2B5EF4-FFF2-40B4-BE49-F238E27FC236}">
                  <a16:creationId xmlns:a16="http://schemas.microsoft.com/office/drawing/2014/main" id="{EA7CD9A7-EE52-4C4C-9584-6FFBBCBF88BA}"/>
                </a:ext>
              </a:extLst>
            </p:cNvPr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14" name="직사각형 913">
              <a:extLst>
                <a:ext uri="{FF2B5EF4-FFF2-40B4-BE49-F238E27FC236}">
                  <a16:creationId xmlns:a16="http://schemas.microsoft.com/office/drawing/2014/main" id="{CAC888E8-EB72-48FE-8AAD-B1DF5C5B509A}"/>
                </a:ext>
              </a:extLst>
            </p:cNvPr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15" name="TextBox 914">
            <a:extLst>
              <a:ext uri="{FF2B5EF4-FFF2-40B4-BE49-F238E27FC236}">
                <a16:creationId xmlns:a16="http://schemas.microsoft.com/office/drawing/2014/main" id="{998B2A26-F4D6-47A1-A9C9-16A791408519}"/>
              </a:ext>
            </a:extLst>
          </p:cNvPr>
          <p:cNvSpPr txBox="1"/>
          <p:nvPr/>
        </p:nvSpPr>
        <p:spPr>
          <a:xfrm>
            <a:off x="3575684" y="3333225"/>
            <a:ext cx="59120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lt1"/>
                </a:solidFill>
                <a:effectLst/>
                <a:latin typeface="PF스타더스트"/>
                <a:ea typeface="PF스타더스트"/>
              </a:rPr>
              <a:t>프로젝트 시스템 구조 설명 </a:t>
            </a:r>
            <a:r>
              <a:rPr lang="ko-KR" altLang="en-US" sz="2400" b="1" dirty="0">
                <a:solidFill>
                  <a:schemeClr val="lt1"/>
                </a:solidFill>
                <a:latin typeface="PF스타더스트"/>
                <a:ea typeface="PF스타더스트"/>
              </a:rPr>
              <a:t>및 설계 방법</a:t>
            </a:r>
            <a:endParaRPr lang="ko-KR" altLang="en-US" sz="2400" b="1" dirty="0">
              <a:solidFill>
                <a:schemeClr val="lt1"/>
              </a:solidFill>
              <a:effectLst/>
              <a:latin typeface="PF스타더스트"/>
              <a:ea typeface="PF스타더스트"/>
            </a:endParaRPr>
          </a:p>
        </p:txBody>
      </p:sp>
      <p:grpSp>
        <p:nvGrpSpPr>
          <p:cNvPr id="916" name="그룹 915">
            <a:extLst>
              <a:ext uri="{FF2B5EF4-FFF2-40B4-BE49-F238E27FC236}">
                <a16:creationId xmlns:a16="http://schemas.microsoft.com/office/drawing/2014/main" id="{072CDBDA-B6D2-46A6-A861-47BF47C1E5FF}"/>
              </a:ext>
            </a:extLst>
          </p:cNvPr>
          <p:cNvGrpSpPr>
            <a:grpSpLocks noChangeAspect="1"/>
          </p:cNvGrpSpPr>
          <p:nvPr/>
        </p:nvGrpSpPr>
        <p:grpSpPr>
          <a:xfrm>
            <a:off x="2883869" y="3964246"/>
            <a:ext cx="513966" cy="427065"/>
            <a:chOff x="1509680" y="-756888"/>
            <a:chExt cx="10428415" cy="8665188"/>
          </a:xfrm>
        </p:grpSpPr>
        <p:sp>
          <p:nvSpPr>
            <p:cNvPr id="917" name="직사각형 916">
              <a:extLst>
                <a:ext uri="{FF2B5EF4-FFF2-40B4-BE49-F238E27FC236}">
                  <a16:creationId xmlns:a16="http://schemas.microsoft.com/office/drawing/2014/main" id="{9870374B-3E8D-41CE-B395-CEC6DFE02D05}"/>
                </a:ext>
              </a:extLst>
            </p:cNvPr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18" name="직사각형 917">
              <a:extLst>
                <a:ext uri="{FF2B5EF4-FFF2-40B4-BE49-F238E27FC236}">
                  <a16:creationId xmlns:a16="http://schemas.microsoft.com/office/drawing/2014/main" id="{1F0E36CA-D76E-45BD-B71F-DFABD4C76431}"/>
                </a:ext>
              </a:extLst>
            </p:cNvPr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19" name="직사각형 918">
              <a:extLst>
                <a:ext uri="{FF2B5EF4-FFF2-40B4-BE49-F238E27FC236}">
                  <a16:creationId xmlns:a16="http://schemas.microsoft.com/office/drawing/2014/main" id="{8F249F40-C3E5-41A4-AB9C-5CD389B563E3}"/>
                </a:ext>
              </a:extLst>
            </p:cNvPr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20" name="직사각형 919">
              <a:extLst>
                <a:ext uri="{FF2B5EF4-FFF2-40B4-BE49-F238E27FC236}">
                  <a16:creationId xmlns:a16="http://schemas.microsoft.com/office/drawing/2014/main" id="{EF9681C3-0F26-4C96-B2CE-F10F72ED37A8}"/>
                </a:ext>
              </a:extLst>
            </p:cNvPr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21" name="직사각형 920">
              <a:extLst>
                <a:ext uri="{FF2B5EF4-FFF2-40B4-BE49-F238E27FC236}">
                  <a16:creationId xmlns:a16="http://schemas.microsoft.com/office/drawing/2014/main" id="{CB9C6434-17EC-4D44-8638-68A423A36DB8}"/>
                </a:ext>
              </a:extLst>
            </p:cNvPr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22" name="직사각형 921">
              <a:extLst>
                <a:ext uri="{FF2B5EF4-FFF2-40B4-BE49-F238E27FC236}">
                  <a16:creationId xmlns:a16="http://schemas.microsoft.com/office/drawing/2014/main" id="{BAB5023F-AA06-458C-ADC7-F1BC26438180}"/>
                </a:ext>
              </a:extLst>
            </p:cNvPr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923" name="직사각형 922">
              <a:extLst>
                <a:ext uri="{FF2B5EF4-FFF2-40B4-BE49-F238E27FC236}">
                  <a16:creationId xmlns:a16="http://schemas.microsoft.com/office/drawing/2014/main" id="{6C108999-910A-498C-8298-1E784FE89047}"/>
                </a:ext>
              </a:extLst>
            </p:cNvPr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24" name="직사각형 923">
              <a:extLst>
                <a:ext uri="{FF2B5EF4-FFF2-40B4-BE49-F238E27FC236}">
                  <a16:creationId xmlns:a16="http://schemas.microsoft.com/office/drawing/2014/main" id="{D87685FF-B0A4-4D56-9F49-FC6CB49B0135}"/>
                </a:ext>
              </a:extLst>
            </p:cNvPr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25" name="직사각형 924">
              <a:extLst>
                <a:ext uri="{FF2B5EF4-FFF2-40B4-BE49-F238E27FC236}">
                  <a16:creationId xmlns:a16="http://schemas.microsoft.com/office/drawing/2014/main" id="{0CC7039E-67AD-479A-BC4E-E36BDFB45777}"/>
                </a:ext>
              </a:extLst>
            </p:cNvPr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26" name="직사각형 925">
              <a:extLst>
                <a:ext uri="{FF2B5EF4-FFF2-40B4-BE49-F238E27FC236}">
                  <a16:creationId xmlns:a16="http://schemas.microsoft.com/office/drawing/2014/main" id="{0745B59F-E84A-4C91-8D87-B5150DEBB4D2}"/>
                </a:ext>
              </a:extLst>
            </p:cNvPr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27" name="직사각형 926">
              <a:extLst>
                <a:ext uri="{FF2B5EF4-FFF2-40B4-BE49-F238E27FC236}">
                  <a16:creationId xmlns:a16="http://schemas.microsoft.com/office/drawing/2014/main" id="{274B62FE-313F-4AA4-83D4-F4994F153ED3}"/>
                </a:ext>
              </a:extLst>
            </p:cNvPr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928" name="직사각형 927">
              <a:extLst>
                <a:ext uri="{FF2B5EF4-FFF2-40B4-BE49-F238E27FC236}">
                  <a16:creationId xmlns:a16="http://schemas.microsoft.com/office/drawing/2014/main" id="{B72078A5-D78B-49F7-B3FF-5A344C4DCFD6}"/>
                </a:ext>
              </a:extLst>
            </p:cNvPr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29" name="직사각형 928">
              <a:extLst>
                <a:ext uri="{FF2B5EF4-FFF2-40B4-BE49-F238E27FC236}">
                  <a16:creationId xmlns:a16="http://schemas.microsoft.com/office/drawing/2014/main" id="{9E2AE9CC-A950-4F97-841B-5D9EBB07AB4F}"/>
                </a:ext>
              </a:extLst>
            </p:cNvPr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0" name="직사각형 929">
              <a:extLst>
                <a:ext uri="{FF2B5EF4-FFF2-40B4-BE49-F238E27FC236}">
                  <a16:creationId xmlns:a16="http://schemas.microsoft.com/office/drawing/2014/main" id="{5C5520B3-CDB8-4204-BF40-BFB15B45DFB9}"/>
                </a:ext>
              </a:extLst>
            </p:cNvPr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1" name="직사각형 930">
              <a:extLst>
                <a:ext uri="{FF2B5EF4-FFF2-40B4-BE49-F238E27FC236}">
                  <a16:creationId xmlns:a16="http://schemas.microsoft.com/office/drawing/2014/main" id="{2A6F5DEF-3B43-4A94-8F6C-C4D8F7F7DDEA}"/>
                </a:ext>
              </a:extLst>
            </p:cNvPr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2" name="직사각형 931">
              <a:extLst>
                <a:ext uri="{FF2B5EF4-FFF2-40B4-BE49-F238E27FC236}">
                  <a16:creationId xmlns:a16="http://schemas.microsoft.com/office/drawing/2014/main" id="{D4A89AE0-4592-48BD-9126-608F4AC5218A}"/>
                </a:ext>
              </a:extLst>
            </p:cNvPr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3" name="직사각형 932">
              <a:extLst>
                <a:ext uri="{FF2B5EF4-FFF2-40B4-BE49-F238E27FC236}">
                  <a16:creationId xmlns:a16="http://schemas.microsoft.com/office/drawing/2014/main" id="{D4BBEAB1-3C61-43F2-8653-6A7269910888}"/>
                </a:ext>
              </a:extLst>
            </p:cNvPr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4" name="직사각형 933">
              <a:extLst>
                <a:ext uri="{FF2B5EF4-FFF2-40B4-BE49-F238E27FC236}">
                  <a16:creationId xmlns:a16="http://schemas.microsoft.com/office/drawing/2014/main" id="{B3451818-1D11-4528-B3A5-6EF7A6634A85}"/>
                </a:ext>
              </a:extLst>
            </p:cNvPr>
            <p:cNvSpPr/>
            <p:nvPr/>
          </p:nvSpPr>
          <p:spPr>
            <a:xfrm>
              <a:off x="711993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935" name="직사각형 934">
              <a:extLst>
                <a:ext uri="{FF2B5EF4-FFF2-40B4-BE49-F238E27FC236}">
                  <a16:creationId xmlns:a16="http://schemas.microsoft.com/office/drawing/2014/main" id="{C2919505-BE97-44DF-A1C8-3FDFC9C7AFBA}"/>
                </a:ext>
              </a:extLst>
            </p:cNvPr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6" name="직사각형 935">
              <a:extLst>
                <a:ext uri="{FF2B5EF4-FFF2-40B4-BE49-F238E27FC236}">
                  <a16:creationId xmlns:a16="http://schemas.microsoft.com/office/drawing/2014/main" id="{0FD7DD2D-546C-4E3A-8EB9-75688907912A}"/>
                </a:ext>
              </a:extLst>
            </p:cNvPr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7" name="직사각형 936">
              <a:extLst>
                <a:ext uri="{FF2B5EF4-FFF2-40B4-BE49-F238E27FC236}">
                  <a16:creationId xmlns:a16="http://schemas.microsoft.com/office/drawing/2014/main" id="{088B364B-E1EC-433F-AC2F-250B2DF234D5}"/>
                </a:ext>
              </a:extLst>
            </p:cNvPr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8" name="직사각형 937">
              <a:extLst>
                <a:ext uri="{FF2B5EF4-FFF2-40B4-BE49-F238E27FC236}">
                  <a16:creationId xmlns:a16="http://schemas.microsoft.com/office/drawing/2014/main" id="{334341CE-874B-48A7-B5B9-1B3C081C3C32}"/>
                </a:ext>
              </a:extLst>
            </p:cNvPr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9" name="직사각형 938">
              <a:extLst>
                <a:ext uri="{FF2B5EF4-FFF2-40B4-BE49-F238E27FC236}">
                  <a16:creationId xmlns:a16="http://schemas.microsoft.com/office/drawing/2014/main" id="{62377304-D8E7-4F89-9E25-E647411C2FBA}"/>
                </a:ext>
              </a:extLst>
            </p:cNvPr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40" name="직사각형 939">
              <a:extLst>
                <a:ext uri="{FF2B5EF4-FFF2-40B4-BE49-F238E27FC236}">
                  <a16:creationId xmlns:a16="http://schemas.microsoft.com/office/drawing/2014/main" id="{604E1E68-C1C2-4192-8869-1AC816B9F9C2}"/>
                </a:ext>
              </a:extLst>
            </p:cNvPr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41" name="직사각형 940">
              <a:extLst>
                <a:ext uri="{FF2B5EF4-FFF2-40B4-BE49-F238E27FC236}">
                  <a16:creationId xmlns:a16="http://schemas.microsoft.com/office/drawing/2014/main" id="{AAF877AA-5388-4EA0-9FAE-2AC317ED0155}"/>
                </a:ext>
              </a:extLst>
            </p:cNvPr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42" name="직사각형 941">
              <a:extLst>
                <a:ext uri="{FF2B5EF4-FFF2-40B4-BE49-F238E27FC236}">
                  <a16:creationId xmlns:a16="http://schemas.microsoft.com/office/drawing/2014/main" id="{DB62CFB0-E0A8-4150-AB39-CF0969F3166A}"/>
                </a:ext>
              </a:extLst>
            </p:cNvPr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43" name="직사각형 942">
              <a:extLst>
                <a:ext uri="{FF2B5EF4-FFF2-40B4-BE49-F238E27FC236}">
                  <a16:creationId xmlns:a16="http://schemas.microsoft.com/office/drawing/2014/main" id="{29D218C4-3FB9-4122-A128-8E7D07C7A73B}"/>
                </a:ext>
              </a:extLst>
            </p:cNvPr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944" name="직사각형 943">
              <a:extLst>
                <a:ext uri="{FF2B5EF4-FFF2-40B4-BE49-F238E27FC236}">
                  <a16:creationId xmlns:a16="http://schemas.microsoft.com/office/drawing/2014/main" id="{216452DF-40B5-4546-80F3-B94DC302E647}"/>
                </a:ext>
              </a:extLst>
            </p:cNvPr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45" name="직사각형 944">
              <a:extLst>
                <a:ext uri="{FF2B5EF4-FFF2-40B4-BE49-F238E27FC236}">
                  <a16:creationId xmlns:a16="http://schemas.microsoft.com/office/drawing/2014/main" id="{7DA21C33-5359-46DE-AB12-62D63FDB37C4}"/>
                </a:ext>
              </a:extLst>
            </p:cNvPr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46" name="직사각형 945">
              <a:extLst>
                <a:ext uri="{FF2B5EF4-FFF2-40B4-BE49-F238E27FC236}">
                  <a16:creationId xmlns:a16="http://schemas.microsoft.com/office/drawing/2014/main" id="{0BD52C91-5E5C-4BAD-9DE4-E98E28362645}"/>
                </a:ext>
              </a:extLst>
            </p:cNvPr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47" name="직사각형 946">
              <a:extLst>
                <a:ext uri="{FF2B5EF4-FFF2-40B4-BE49-F238E27FC236}">
                  <a16:creationId xmlns:a16="http://schemas.microsoft.com/office/drawing/2014/main" id="{0228F1B4-9A55-4E48-B4BA-5816FEFF8308}"/>
                </a:ext>
              </a:extLst>
            </p:cNvPr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48" name="직사각형 947">
              <a:extLst>
                <a:ext uri="{FF2B5EF4-FFF2-40B4-BE49-F238E27FC236}">
                  <a16:creationId xmlns:a16="http://schemas.microsoft.com/office/drawing/2014/main" id="{B0DF12B5-4BCA-4C0B-B9C7-12D2738062B5}"/>
                </a:ext>
              </a:extLst>
            </p:cNvPr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49" name="직사각형 948">
              <a:extLst>
                <a:ext uri="{FF2B5EF4-FFF2-40B4-BE49-F238E27FC236}">
                  <a16:creationId xmlns:a16="http://schemas.microsoft.com/office/drawing/2014/main" id="{3B97F81B-6AAA-4611-811C-731E80B93AEA}"/>
                </a:ext>
              </a:extLst>
            </p:cNvPr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0" name="직사각형 949">
              <a:extLst>
                <a:ext uri="{FF2B5EF4-FFF2-40B4-BE49-F238E27FC236}">
                  <a16:creationId xmlns:a16="http://schemas.microsoft.com/office/drawing/2014/main" id="{CD326F36-3248-4316-B867-FDA91B3070E6}"/>
                </a:ext>
              </a:extLst>
            </p:cNvPr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1" name="직사각형 950">
              <a:extLst>
                <a:ext uri="{FF2B5EF4-FFF2-40B4-BE49-F238E27FC236}">
                  <a16:creationId xmlns:a16="http://schemas.microsoft.com/office/drawing/2014/main" id="{A49D1304-09CA-4DBB-B44D-64D46A7241B3}"/>
                </a:ext>
              </a:extLst>
            </p:cNvPr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2" name="직사각형 951">
              <a:extLst>
                <a:ext uri="{FF2B5EF4-FFF2-40B4-BE49-F238E27FC236}">
                  <a16:creationId xmlns:a16="http://schemas.microsoft.com/office/drawing/2014/main" id="{EC2A3F61-3687-48FF-8E89-5445BCD47352}"/>
                </a:ext>
              </a:extLst>
            </p:cNvPr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953" name="직사각형 952">
              <a:extLst>
                <a:ext uri="{FF2B5EF4-FFF2-40B4-BE49-F238E27FC236}">
                  <a16:creationId xmlns:a16="http://schemas.microsoft.com/office/drawing/2014/main" id="{789B8DD9-A8DF-46EA-B462-2F9B1A8514C4}"/>
                </a:ext>
              </a:extLst>
            </p:cNvPr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4" name="직사각형 953">
              <a:extLst>
                <a:ext uri="{FF2B5EF4-FFF2-40B4-BE49-F238E27FC236}">
                  <a16:creationId xmlns:a16="http://schemas.microsoft.com/office/drawing/2014/main" id="{B3051833-329F-46F5-84D7-7D8F90B457ED}"/>
                </a:ext>
              </a:extLst>
            </p:cNvPr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5" name="직사각형 954">
              <a:extLst>
                <a:ext uri="{FF2B5EF4-FFF2-40B4-BE49-F238E27FC236}">
                  <a16:creationId xmlns:a16="http://schemas.microsoft.com/office/drawing/2014/main" id="{0F40DAA4-1FB2-42DD-8784-39E8D58C7A1F}"/>
                </a:ext>
              </a:extLst>
            </p:cNvPr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6" name="직사각형 955">
              <a:extLst>
                <a:ext uri="{FF2B5EF4-FFF2-40B4-BE49-F238E27FC236}">
                  <a16:creationId xmlns:a16="http://schemas.microsoft.com/office/drawing/2014/main" id="{1B4C416D-482F-4422-AD4B-2023DDB7CD1E}"/>
                </a:ext>
              </a:extLst>
            </p:cNvPr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7" name="직사각형 956">
              <a:extLst>
                <a:ext uri="{FF2B5EF4-FFF2-40B4-BE49-F238E27FC236}">
                  <a16:creationId xmlns:a16="http://schemas.microsoft.com/office/drawing/2014/main" id="{7D310FE0-7B2A-461B-AA65-D23C455CED4A}"/>
                </a:ext>
              </a:extLst>
            </p:cNvPr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8" name="직사각형 957">
              <a:extLst>
                <a:ext uri="{FF2B5EF4-FFF2-40B4-BE49-F238E27FC236}">
                  <a16:creationId xmlns:a16="http://schemas.microsoft.com/office/drawing/2014/main" id="{4E02193F-71CB-4216-91F0-6069812AF048}"/>
                </a:ext>
              </a:extLst>
            </p:cNvPr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9" name="직사각형 958">
              <a:extLst>
                <a:ext uri="{FF2B5EF4-FFF2-40B4-BE49-F238E27FC236}">
                  <a16:creationId xmlns:a16="http://schemas.microsoft.com/office/drawing/2014/main" id="{132BFEC4-C76C-49D0-AB47-938AAEBD5BC4}"/>
                </a:ext>
              </a:extLst>
            </p:cNvPr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60" name="직사각형 959">
              <a:extLst>
                <a:ext uri="{FF2B5EF4-FFF2-40B4-BE49-F238E27FC236}">
                  <a16:creationId xmlns:a16="http://schemas.microsoft.com/office/drawing/2014/main" id="{BCAA7CE2-3AA0-43E6-9848-59A60FEE893F}"/>
                </a:ext>
              </a:extLst>
            </p:cNvPr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61" name="직사각형 960">
              <a:extLst>
                <a:ext uri="{FF2B5EF4-FFF2-40B4-BE49-F238E27FC236}">
                  <a16:creationId xmlns:a16="http://schemas.microsoft.com/office/drawing/2014/main" id="{FEDB96FF-612B-4E1D-9EF7-E4F387C46197}"/>
                </a:ext>
              </a:extLst>
            </p:cNvPr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962" name="직사각형 961">
              <a:extLst>
                <a:ext uri="{FF2B5EF4-FFF2-40B4-BE49-F238E27FC236}">
                  <a16:creationId xmlns:a16="http://schemas.microsoft.com/office/drawing/2014/main" id="{EAC0B2F8-1D6A-4135-A503-AF913BF11847}"/>
                </a:ext>
              </a:extLst>
            </p:cNvPr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63" name="직사각형 962">
              <a:extLst>
                <a:ext uri="{FF2B5EF4-FFF2-40B4-BE49-F238E27FC236}">
                  <a16:creationId xmlns:a16="http://schemas.microsoft.com/office/drawing/2014/main" id="{323591DA-26DD-4506-855D-03B1F5051E7B}"/>
                </a:ext>
              </a:extLst>
            </p:cNvPr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64" name="직사각형 963">
              <a:extLst>
                <a:ext uri="{FF2B5EF4-FFF2-40B4-BE49-F238E27FC236}">
                  <a16:creationId xmlns:a16="http://schemas.microsoft.com/office/drawing/2014/main" id="{F862A5EA-3FAC-42C1-A7F2-CD4FE06FBFDC}"/>
                </a:ext>
              </a:extLst>
            </p:cNvPr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65" name="직사각형 964">
              <a:extLst>
                <a:ext uri="{FF2B5EF4-FFF2-40B4-BE49-F238E27FC236}">
                  <a16:creationId xmlns:a16="http://schemas.microsoft.com/office/drawing/2014/main" id="{B8121135-7D01-45DE-B92D-11DA1F9D8417}"/>
                </a:ext>
              </a:extLst>
            </p:cNvPr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66" name="직사각형 965">
              <a:extLst>
                <a:ext uri="{FF2B5EF4-FFF2-40B4-BE49-F238E27FC236}">
                  <a16:creationId xmlns:a16="http://schemas.microsoft.com/office/drawing/2014/main" id="{D1BD2BC6-3D80-49BA-83FF-5CAB4B301BC6}"/>
                </a:ext>
              </a:extLst>
            </p:cNvPr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67" name="직사각형 966">
              <a:extLst>
                <a:ext uri="{FF2B5EF4-FFF2-40B4-BE49-F238E27FC236}">
                  <a16:creationId xmlns:a16="http://schemas.microsoft.com/office/drawing/2014/main" id="{996AFB9D-EBB3-4177-942F-54B1D240A0D8}"/>
                </a:ext>
              </a:extLst>
            </p:cNvPr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68" name="직사각형 967">
              <a:extLst>
                <a:ext uri="{FF2B5EF4-FFF2-40B4-BE49-F238E27FC236}">
                  <a16:creationId xmlns:a16="http://schemas.microsoft.com/office/drawing/2014/main" id="{0CA6B00C-326E-4E79-ABE5-1369062C2738}"/>
                </a:ext>
              </a:extLst>
            </p:cNvPr>
            <p:cNvSpPr/>
            <p:nvPr/>
          </p:nvSpPr>
          <p:spPr>
            <a:xfrm>
              <a:off x="7600816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69" name="직사각형 968">
              <a:extLst>
                <a:ext uri="{FF2B5EF4-FFF2-40B4-BE49-F238E27FC236}">
                  <a16:creationId xmlns:a16="http://schemas.microsoft.com/office/drawing/2014/main" id="{1E3B51AA-33AD-42A5-B26D-1B139BFA73BF}"/>
                </a:ext>
              </a:extLst>
            </p:cNvPr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0" name="직사각형 969">
              <a:extLst>
                <a:ext uri="{FF2B5EF4-FFF2-40B4-BE49-F238E27FC236}">
                  <a16:creationId xmlns:a16="http://schemas.microsoft.com/office/drawing/2014/main" id="{FC7681ED-7F65-46D3-B91D-194A2EBB95FF}"/>
                </a:ext>
              </a:extLst>
            </p:cNvPr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1" name="직사각형 970">
              <a:extLst>
                <a:ext uri="{FF2B5EF4-FFF2-40B4-BE49-F238E27FC236}">
                  <a16:creationId xmlns:a16="http://schemas.microsoft.com/office/drawing/2014/main" id="{B4D81E24-DB78-4D6D-A4A6-2660F57EC825}"/>
                </a:ext>
              </a:extLst>
            </p:cNvPr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2" name="직사각형 971">
              <a:extLst>
                <a:ext uri="{FF2B5EF4-FFF2-40B4-BE49-F238E27FC236}">
                  <a16:creationId xmlns:a16="http://schemas.microsoft.com/office/drawing/2014/main" id="{2A9622B7-AD4C-4FFA-94F0-81F7EE9F7342}"/>
                </a:ext>
              </a:extLst>
            </p:cNvPr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3" name="직사각형 972">
              <a:extLst>
                <a:ext uri="{FF2B5EF4-FFF2-40B4-BE49-F238E27FC236}">
                  <a16:creationId xmlns:a16="http://schemas.microsoft.com/office/drawing/2014/main" id="{E3E359C0-14F4-4F46-A7E5-C5D4B8C95DF3}"/>
                </a:ext>
              </a:extLst>
            </p:cNvPr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974" name="직사각형 973">
              <a:extLst>
                <a:ext uri="{FF2B5EF4-FFF2-40B4-BE49-F238E27FC236}">
                  <a16:creationId xmlns:a16="http://schemas.microsoft.com/office/drawing/2014/main" id="{936D3A68-E466-4082-AF2A-E7DA31BDF746}"/>
                </a:ext>
              </a:extLst>
            </p:cNvPr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5" name="직사각형 974">
              <a:extLst>
                <a:ext uri="{FF2B5EF4-FFF2-40B4-BE49-F238E27FC236}">
                  <a16:creationId xmlns:a16="http://schemas.microsoft.com/office/drawing/2014/main" id="{1386FE1F-0AA5-458F-A410-CC941696DA9F}"/>
                </a:ext>
              </a:extLst>
            </p:cNvPr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6" name="직사각형 975">
              <a:extLst>
                <a:ext uri="{FF2B5EF4-FFF2-40B4-BE49-F238E27FC236}">
                  <a16:creationId xmlns:a16="http://schemas.microsoft.com/office/drawing/2014/main" id="{C965ED31-72A7-42D1-8F54-5D2C7D301629}"/>
                </a:ext>
              </a:extLst>
            </p:cNvPr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7" name="직사각형 976">
              <a:extLst>
                <a:ext uri="{FF2B5EF4-FFF2-40B4-BE49-F238E27FC236}">
                  <a16:creationId xmlns:a16="http://schemas.microsoft.com/office/drawing/2014/main" id="{8489B73C-A91B-4458-B8B1-407E25067C1B}"/>
                </a:ext>
              </a:extLst>
            </p:cNvPr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8" name="직사각형 977">
              <a:extLst>
                <a:ext uri="{FF2B5EF4-FFF2-40B4-BE49-F238E27FC236}">
                  <a16:creationId xmlns:a16="http://schemas.microsoft.com/office/drawing/2014/main" id="{D7C75B45-3532-4653-AE9A-E0B26236A46A}"/>
                </a:ext>
              </a:extLst>
            </p:cNvPr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9" name="직사각형 978">
              <a:extLst>
                <a:ext uri="{FF2B5EF4-FFF2-40B4-BE49-F238E27FC236}">
                  <a16:creationId xmlns:a16="http://schemas.microsoft.com/office/drawing/2014/main" id="{FA30FD48-4264-4D1A-B5D4-F684B3672B4B}"/>
                </a:ext>
              </a:extLst>
            </p:cNvPr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80" name="직사각형 979">
              <a:extLst>
                <a:ext uri="{FF2B5EF4-FFF2-40B4-BE49-F238E27FC236}">
                  <a16:creationId xmlns:a16="http://schemas.microsoft.com/office/drawing/2014/main" id="{32FB11C9-0232-4E1E-B991-11EF0451EAE9}"/>
                </a:ext>
              </a:extLst>
            </p:cNvPr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81" name="직사각형 980">
              <a:extLst>
                <a:ext uri="{FF2B5EF4-FFF2-40B4-BE49-F238E27FC236}">
                  <a16:creationId xmlns:a16="http://schemas.microsoft.com/office/drawing/2014/main" id="{723848C8-CE17-482B-B888-97AA9E75AE10}"/>
                </a:ext>
              </a:extLst>
            </p:cNvPr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82" name="직사각형 981">
              <a:extLst>
                <a:ext uri="{FF2B5EF4-FFF2-40B4-BE49-F238E27FC236}">
                  <a16:creationId xmlns:a16="http://schemas.microsoft.com/office/drawing/2014/main" id="{E355B4D3-A54C-47C1-8F2E-52AEFE0139E7}"/>
                </a:ext>
              </a:extLst>
            </p:cNvPr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83" name="직사각형 982">
              <a:extLst>
                <a:ext uri="{FF2B5EF4-FFF2-40B4-BE49-F238E27FC236}">
                  <a16:creationId xmlns:a16="http://schemas.microsoft.com/office/drawing/2014/main" id="{D01ED683-15AD-464E-ADE4-C32CA947ACA9}"/>
                </a:ext>
              </a:extLst>
            </p:cNvPr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84" name="직사각형 983">
              <a:extLst>
                <a:ext uri="{FF2B5EF4-FFF2-40B4-BE49-F238E27FC236}">
                  <a16:creationId xmlns:a16="http://schemas.microsoft.com/office/drawing/2014/main" id="{2C611CFA-C2AC-4AF5-9A29-EDA1C891BC06}"/>
                </a:ext>
              </a:extLst>
            </p:cNvPr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985" name="직사각형 984">
              <a:extLst>
                <a:ext uri="{FF2B5EF4-FFF2-40B4-BE49-F238E27FC236}">
                  <a16:creationId xmlns:a16="http://schemas.microsoft.com/office/drawing/2014/main" id="{672FCDBE-2229-4D08-9C4D-03BEA1566226}"/>
                </a:ext>
              </a:extLst>
            </p:cNvPr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86" name="직사각형 985">
              <a:extLst>
                <a:ext uri="{FF2B5EF4-FFF2-40B4-BE49-F238E27FC236}">
                  <a16:creationId xmlns:a16="http://schemas.microsoft.com/office/drawing/2014/main" id="{FF70A631-A7B9-45C7-842C-444CAB2D61EA}"/>
                </a:ext>
              </a:extLst>
            </p:cNvPr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87" name="직사각형 986">
              <a:extLst>
                <a:ext uri="{FF2B5EF4-FFF2-40B4-BE49-F238E27FC236}">
                  <a16:creationId xmlns:a16="http://schemas.microsoft.com/office/drawing/2014/main" id="{12B3C1B7-D98F-4530-B037-BE060979D648}"/>
                </a:ext>
              </a:extLst>
            </p:cNvPr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88" name="직사각형 987">
              <a:extLst>
                <a:ext uri="{FF2B5EF4-FFF2-40B4-BE49-F238E27FC236}">
                  <a16:creationId xmlns:a16="http://schemas.microsoft.com/office/drawing/2014/main" id="{C914376F-A443-4224-8C5E-35C0BA05856C}"/>
                </a:ext>
              </a:extLst>
            </p:cNvPr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89" name="직사각형 988">
              <a:extLst>
                <a:ext uri="{FF2B5EF4-FFF2-40B4-BE49-F238E27FC236}">
                  <a16:creationId xmlns:a16="http://schemas.microsoft.com/office/drawing/2014/main" id="{E9597032-4063-4D08-AA0D-EFB2CE5A9E38}"/>
                </a:ext>
              </a:extLst>
            </p:cNvPr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990" name="직사각형 989">
              <a:extLst>
                <a:ext uri="{FF2B5EF4-FFF2-40B4-BE49-F238E27FC236}">
                  <a16:creationId xmlns:a16="http://schemas.microsoft.com/office/drawing/2014/main" id="{403D6720-9E8E-4EF2-AA51-78E894C024C0}"/>
                </a:ext>
              </a:extLst>
            </p:cNvPr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1" name="직사각형 990">
              <a:extLst>
                <a:ext uri="{FF2B5EF4-FFF2-40B4-BE49-F238E27FC236}">
                  <a16:creationId xmlns:a16="http://schemas.microsoft.com/office/drawing/2014/main" id="{D69F9EB7-E69E-4685-8F02-D67030A568B0}"/>
                </a:ext>
              </a:extLst>
            </p:cNvPr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2" name="직사각형 991">
              <a:extLst>
                <a:ext uri="{FF2B5EF4-FFF2-40B4-BE49-F238E27FC236}">
                  <a16:creationId xmlns:a16="http://schemas.microsoft.com/office/drawing/2014/main" id="{E76002DF-8E17-4D23-B7AC-BE4FB066FD63}"/>
                </a:ext>
              </a:extLst>
            </p:cNvPr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3" name="직사각형 992">
              <a:extLst>
                <a:ext uri="{FF2B5EF4-FFF2-40B4-BE49-F238E27FC236}">
                  <a16:creationId xmlns:a16="http://schemas.microsoft.com/office/drawing/2014/main" id="{919A5A71-A203-4A19-B118-CE6A1A5121CF}"/>
                </a:ext>
              </a:extLst>
            </p:cNvPr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4" name="직사각형 993">
              <a:extLst>
                <a:ext uri="{FF2B5EF4-FFF2-40B4-BE49-F238E27FC236}">
                  <a16:creationId xmlns:a16="http://schemas.microsoft.com/office/drawing/2014/main" id="{38B6409E-81A4-4C90-956F-142C006265FA}"/>
                </a:ext>
              </a:extLst>
            </p:cNvPr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5" name="직사각형 994">
              <a:extLst>
                <a:ext uri="{FF2B5EF4-FFF2-40B4-BE49-F238E27FC236}">
                  <a16:creationId xmlns:a16="http://schemas.microsoft.com/office/drawing/2014/main" id="{0D3E90CE-18A0-45AC-923A-963D432A9FBE}"/>
                </a:ext>
              </a:extLst>
            </p:cNvPr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6" name="직사각형 995">
              <a:extLst>
                <a:ext uri="{FF2B5EF4-FFF2-40B4-BE49-F238E27FC236}">
                  <a16:creationId xmlns:a16="http://schemas.microsoft.com/office/drawing/2014/main" id="{EC6788A3-EC0D-499A-B1FA-DB091FB8E557}"/>
                </a:ext>
              </a:extLst>
            </p:cNvPr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7" name="직사각형 996">
              <a:extLst>
                <a:ext uri="{FF2B5EF4-FFF2-40B4-BE49-F238E27FC236}">
                  <a16:creationId xmlns:a16="http://schemas.microsoft.com/office/drawing/2014/main" id="{420C7008-0788-460A-97B3-8FA4B0464EF5}"/>
                </a:ext>
              </a:extLst>
            </p:cNvPr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998" name="직사각형 997">
              <a:extLst>
                <a:ext uri="{FF2B5EF4-FFF2-40B4-BE49-F238E27FC236}">
                  <a16:creationId xmlns:a16="http://schemas.microsoft.com/office/drawing/2014/main" id="{8D06280C-B03D-4D7E-A753-623279F8D3E7}"/>
                </a:ext>
              </a:extLst>
            </p:cNvPr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9" name="직사각형 998">
              <a:extLst>
                <a:ext uri="{FF2B5EF4-FFF2-40B4-BE49-F238E27FC236}">
                  <a16:creationId xmlns:a16="http://schemas.microsoft.com/office/drawing/2014/main" id="{B28C6009-C3A4-4A54-989F-E1E0D9ABA04B}"/>
                </a:ext>
              </a:extLst>
            </p:cNvPr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0" name="직사각형 999">
              <a:extLst>
                <a:ext uri="{FF2B5EF4-FFF2-40B4-BE49-F238E27FC236}">
                  <a16:creationId xmlns:a16="http://schemas.microsoft.com/office/drawing/2014/main" id="{9A0C3F8D-45BD-40B7-B764-9FDA1ACE7E0C}"/>
                </a:ext>
              </a:extLst>
            </p:cNvPr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1" name="직사각형 1000">
              <a:extLst>
                <a:ext uri="{FF2B5EF4-FFF2-40B4-BE49-F238E27FC236}">
                  <a16:creationId xmlns:a16="http://schemas.microsoft.com/office/drawing/2014/main" id="{AEBA9E66-B77B-408D-9529-FA2E76D9131C}"/>
                </a:ext>
              </a:extLst>
            </p:cNvPr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2" name="직사각형 1001">
              <a:extLst>
                <a:ext uri="{FF2B5EF4-FFF2-40B4-BE49-F238E27FC236}">
                  <a16:creationId xmlns:a16="http://schemas.microsoft.com/office/drawing/2014/main" id="{37B1D912-4845-489E-9E8E-370CEE2C5B5A}"/>
                </a:ext>
              </a:extLst>
            </p:cNvPr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3" name="직사각형 1002">
              <a:extLst>
                <a:ext uri="{FF2B5EF4-FFF2-40B4-BE49-F238E27FC236}">
                  <a16:creationId xmlns:a16="http://schemas.microsoft.com/office/drawing/2014/main" id="{1C915504-FDEF-4891-AAE8-3B752AF27B4D}"/>
                </a:ext>
              </a:extLst>
            </p:cNvPr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4" name="직사각형 1003">
              <a:extLst>
                <a:ext uri="{FF2B5EF4-FFF2-40B4-BE49-F238E27FC236}">
                  <a16:creationId xmlns:a16="http://schemas.microsoft.com/office/drawing/2014/main" id="{1282F4DB-C39F-495C-AA2E-4D61B539A1C2}"/>
                </a:ext>
              </a:extLst>
            </p:cNvPr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5" name="직사각형 1004">
              <a:extLst>
                <a:ext uri="{FF2B5EF4-FFF2-40B4-BE49-F238E27FC236}">
                  <a16:creationId xmlns:a16="http://schemas.microsoft.com/office/drawing/2014/main" id="{87573325-7303-4A27-959E-C8066BA17821}"/>
                </a:ext>
              </a:extLst>
            </p:cNvPr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6" name="직사각형 1005">
              <a:extLst>
                <a:ext uri="{FF2B5EF4-FFF2-40B4-BE49-F238E27FC236}">
                  <a16:creationId xmlns:a16="http://schemas.microsoft.com/office/drawing/2014/main" id="{05E7B11C-1A2B-48E5-95B9-2989505FB53C}"/>
                </a:ext>
              </a:extLst>
            </p:cNvPr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7" name="직사각형 1006">
              <a:extLst>
                <a:ext uri="{FF2B5EF4-FFF2-40B4-BE49-F238E27FC236}">
                  <a16:creationId xmlns:a16="http://schemas.microsoft.com/office/drawing/2014/main" id="{1E99731E-7E99-4C4D-92BA-3CACAED17EFA}"/>
                </a:ext>
              </a:extLst>
            </p:cNvPr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8" name="직사각형 1007">
              <a:extLst>
                <a:ext uri="{FF2B5EF4-FFF2-40B4-BE49-F238E27FC236}">
                  <a16:creationId xmlns:a16="http://schemas.microsoft.com/office/drawing/2014/main" id="{423F270F-4C3D-444A-A8CB-821FC1EA12E7}"/>
                </a:ext>
              </a:extLst>
            </p:cNvPr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9" name="직사각형 1008">
              <a:extLst>
                <a:ext uri="{FF2B5EF4-FFF2-40B4-BE49-F238E27FC236}">
                  <a16:creationId xmlns:a16="http://schemas.microsoft.com/office/drawing/2014/main" id="{22BC2454-BB99-44DB-A8D5-43AB00E64D04}"/>
                </a:ext>
              </a:extLst>
            </p:cNvPr>
            <p:cNvSpPr/>
            <p:nvPr/>
          </p:nvSpPr>
          <p:spPr>
            <a:xfrm>
              <a:off x="2325650" y="8366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0" name="직사각형 1009">
              <a:extLst>
                <a:ext uri="{FF2B5EF4-FFF2-40B4-BE49-F238E27FC236}">
                  <a16:creationId xmlns:a16="http://schemas.microsoft.com/office/drawing/2014/main" id="{6AA6B370-B568-4684-A495-CB0DC576DCB3}"/>
                </a:ext>
              </a:extLst>
            </p:cNvPr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1" name="직사각형 1010">
              <a:extLst>
                <a:ext uri="{FF2B5EF4-FFF2-40B4-BE49-F238E27FC236}">
                  <a16:creationId xmlns:a16="http://schemas.microsoft.com/office/drawing/2014/main" id="{C85A4672-771B-4391-8506-8C9F4A8F6795}"/>
                </a:ext>
              </a:extLst>
            </p:cNvPr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2" name="직사각형 1011">
              <a:extLst>
                <a:ext uri="{FF2B5EF4-FFF2-40B4-BE49-F238E27FC236}">
                  <a16:creationId xmlns:a16="http://schemas.microsoft.com/office/drawing/2014/main" id="{DF950F73-F48B-4F39-AD96-AD025E18E7F3}"/>
                </a:ext>
              </a:extLst>
            </p:cNvPr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3" name="직사각형 1012">
              <a:extLst>
                <a:ext uri="{FF2B5EF4-FFF2-40B4-BE49-F238E27FC236}">
                  <a16:creationId xmlns:a16="http://schemas.microsoft.com/office/drawing/2014/main" id="{E5E6E886-CE0C-43CB-A629-422B6DA2F9D0}"/>
                </a:ext>
              </a:extLst>
            </p:cNvPr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14" name="TextBox 1013">
            <a:extLst>
              <a:ext uri="{FF2B5EF4-FFF2-40B4-BE49-F238E27FC236}">
                <a16:creationId xmlns:a16="http://schemas.microsoft.com/office/drawing/2014/main" id="{86873F8D-DC16-4D28-936E-9421F7042178}"/>
              </a:ext>
            </a:extLst>
          </p:cNvPr>
          <p:cNvSpPr txBox="1"/>
          <p:nvPr/>
        </p:nvSpPr>
        <p:spPr>
          <a:xfrm>
            <a:off x="3594838" y="3927691"/>
            <a:ext cx="5184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lt1"/>
                </a:solidFill>
                <a:effectLst/>
                <a:latin typeface="PF스타더스트"/>
                <a:ea typeface="PF스타더스트"/>
              </a:rPr>
              <a:t>프로젝트 주요 기능</a:t>
            </a:r>
          </a:p>
        </p:txBody>
      </p:sp>
      <p:grpSp>
        <p:nvGrpSpPr>
          <p:cNvPr id="1015" name="그룹 1014">
            <a:extLst>
              <a:ext uri="{FF2B5EF4-FFF2-40B4-BE49-F238E27FC236}">
                <a16:creationId xmlns:a16="http://schemas.microsoft.com/office/drawing/2014/main" id="{AE2235EF-983E-416A-BFD2-4B74FA16DA7D}"/>
              </a:ext>
            </a:extLst>
          </p:cNvPr>
          <p:cNvGrpSpPr>
            <a:grpSpLocks noChangeAspect="1"/>
          </p:cNvGrpSpPr>
          <p:nvPr/>
        </p:nvGrpSpPr>
        <p:grpSpPr>
          <a:xfrm>
            <a:off x="2905937" y="5068549"/>
            <a:ext cx="513966" cy="427065"/>
            <a:chOff x="1509680" y="-756888"/>
            <a:chExt cx="10428415" cy="8665188"/>
          </a:xfrm>
        </p:grpSpPr>
        <p:sp>
          <p:nvSpPr>
            <p:cNvPr id="1016" name="직사각형 1015">
              <a:extLst>
                <a:ext uri="{FF2B5EF4-FFF2-40B4-BE49-F238E27FC236}">
                  <a16:creationId xmlns:a16="http://schemas.microsoft.com/office/drawing/2014/main" id="{4120EAC6-CF41-4413-AD9C-EAD20F089D18}"/>
                </a:ext>
              </a:extLst>
            </p:cNvPr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7" name="직사각형 1016">
              <a:extLst>
                <a:ext uri="{FF2B5EF4-FFF2-40B4-BE49-F238E27FC236}">
                  <a16:creationId xmlns:a16="http://schemas.microsoft.com/office/drawing/2014/main" id="{E00316E0-155A-4A25-A0F1-7ED7EA415100}"/>
                </a:ext>
              </a:extLst>
            </p:cNvPr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8" name="직사각형 1017">
              <a:extLst>
                <a:ext uri="{FF2B5EF4-FFF2-40B4-BE49-F238E27FC236}">
                  <a16:creationId xmlns:a16="http://schemas.microsoft.com/office/drawing/2014/main" id="{957BA69A-CBB3-4A7E-BEE3-0D515BFF42AB}"/>
                </a:ext>
              </a:extLst>
            </p:cNvPr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9" name="직사각형 1018">
              <a:extLst>
                <a:ext uri="{FF2B5EF4-FFF2-40B4-BE49-F238E27FC236}">
                  <a16:creationId xmlns:a16="http://schemas.microsoft.com/office/drawing/2014/main" id="{7A70E940-F516-405F-90C1-B436203DFFFD}"/>
                </a:ext>
              </a:extLst>
            </p:cNvPr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0" name="직사각형 1019">
              <a:extLst>
                <a:ext uri="{FF2B5EF4-FFF2-40B4-BE49-F238E27FC236}">
                  <a16:creationId xmlns:a16="http://schemas.microsoft.com/office/drawing/2014/main" id="{94A93CB0-CEDC-4380-B2D5-8DEC732CE33A}"/>
                </a:ext>
              </a:extLst>
            </p:cNvPr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1" name="직사각형 1020">
              <a:extLst>
                <a:ext uri="{FF2B5EF4-FFF2-40B4-BE49-F238E27FC236}">
                  <a16:creationId xmlns:a16="http://schemas.microsoft.com/office/drawing/2014/main" id="{47147DA8-B8F8-4880-82C9-E805D32360B2}"/>
                </a:ext>
              </a:extLst>
            </p:cNvPr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22" name="직사각형 1021">
              <a:extLst>
                <a:ext uri="{FF2B5EF4-FFF2-40B4-BE49-F238E27FC236}">
                  <a16:creationId xmlns:a16="http://schemas.microsoft.com/office/drawing/2014/main" id="{70900B43-1B49-44DD-8BA4-0CDD2F14EC13}"/>
                </a:ext>
              </a:extLst>
            </p:cNvPr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3" name="직사각형 1022">
              <a:extLst>
                <a:ext uri="{FF2B5EF4-FFF2-40B4-BE49-F238E27FC236}">
                  <a16:creationId xmlns:a16="http://schemas.microsoft.com/office/drawing/2014/main" id="{8C20B9C2-93DE-4C45-8858-EA3F33B367B0}"/>
                </a:ext>
              </a:extLst>
            </p:cNvPr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4" name="직사각형 1023">
              <a:extLst>
                <a:ext uri="{FF2B5EF4-FFF2-40B4-BE49-F238E27FC236}">
                  <a16:creationId xmlns:a16="http://schemas.microsoft.com/office/drawing/2014/main" id="{9950008E-5710-4352-AB30-BCD0D2DFFF32}"/>
                </a:ext>
              </a:extLst>
            </p:cNvPr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5" name="직사각형 1024">
              <a:extLst>
                <a:ext uri="{FF2B5EF4-FFF2-40B4-BE49-F238E27FC236}">
                  <a16:creationId xmlns:a16="http://schemas.microsoft.com/office/drawing/2014/main" id="{49B76FB7-C828-46C8-BE2A-79D98ABFD0BC}"/>
                </a:ext>
              </a:extLst>
            </p:cNvPr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6" name="직사각형 1025">
              <a:extLst>
                <a:ext uri="{FF2B5EF4-FFF2-40B4-BE49-F238E27FC236}">
                  <a16:creationId xmlns:a16="http://schemas.microsoft.com/office/drawing/2014/main" id="{C5A176FA-98A7-40BB-90C0-952601A4DAF4}"/>
                </a:ext>
              </a:extLst>
            </p:cNvPr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27" name="직사각형 1026">
              <a:extLst>
                <a:ext uri="{FF2B5EF4-FFF2-40B4-BE49-F238E27FC236}">
                  <a16:creationId xmlns:a16="http://schemas.microsoft.com/office/drawing/2014/main" id="{AB87D65A-779E-4A44-8A95-0332675CCC60}"/>
                </a:ext>
              </a:extLst>
            </p:cNvPr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8" name="직사각형 1027">
              <a:extLst>
                <a:ext uri="{FF2B5EF4-FFF2-40B4-BE49-F238E27FC236}">
                  <a16:creationId xmlns:a16="http://schemas.microsoft.com/office/drawing/2014/main" id="{C56BB6AA-3D13-40B3-BE35-BBDC1B7EE222}"/>
                </a:ext>
              </a:extLst>
            </p:cNvPr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9" name="직사각형 1028">
              <a:extLst>
                <a:ext uri="{FF2B5EF4-FFF2-40B4-BE49-F238E27FC236}">
                  <a16:creationId xmlns:a16="http://schemas.microsoft.com/office/drawing/2014/main" id="{C9F312DE-E68C-44D3-BA3D-E9ED1C06FC14}"/>
                </a:ext>
              </a:extLst>
            </p:cNvPr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0" name="직사각형 1029">
              <a:extLst>
                <a:ext uri="{FF2B5EF4-FFF2-40B4-BE49-F238E27FC236}">
                  <a16:creationId xmlns:a16="http://schemas.microsoft.com/office/drawing/2014/main" id="{CDAA4CE0-43DE-42B7-9BEB-4A3F1146DC5C}"/>
                </a:ext>
              </a:extLst>
            </p:cNvPr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1" name="직사각형 1030">
              <a:extLst>
                <a:ext uri="{FF2B5EF4-FFF2-40B4-BE49-F238E27FC236}">
                  <a16:creationId xmlns:a16="http://schemas.microsoft.com/office/drawing/2014/main" id="{90B3150E-1470-4511-8B40-6EB7668CCBBB}"/>
                </a:ext>
              </a:extLst>
            </p:cNvPr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2" name="직사각형 1031">
              <a:extLst>
                <a:ext uri="{FF2B5EF4-FFF2-40B4-BE49-F238E27FC236}">
                  <a16:creationId xmlns:a16="http://schemas.microsoft.com/office/drawing/2014/main" id="{D3BBDE2A-BF20-404E-8B5D-A254D554CDD3}"/>
                </a:ext>
              </a:extLst>
            </p:cNvPr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3" name="직사각형 1032">
              <a:extLst>
                <a:ext uri="{FF2B5EF4-FFF2-40B4-BE49-F238E27FC236}">
                  <a16:creationId xmlns:a16="http://schemas.microsoft.com/office/drawing/2014/main" id="{28B16DE9-0ED2-421C-8E3C-0550DE22FE1F}"/>
                </a:ext>
              </a:extLst>
            </p:cNvPr>
            <p:cNvSpPr/>
            <p:nvPr/>
          </p:nvSpPr>
          <p:spPr>
            <a:xfrm>
              <a:off x="711993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34" name="직사각형 1033">
              <a:extLst>
                <a:ext uri="{FF2B5EF4-FFF2-40B4-BE49-F238E27FC236}">
                  <a16:creationId xmlns:a16="http://schemas.microsoft.com/office/drawing/2014/main" id="{0AC80B31-0967-46A5-9292-71842286971B}"/>
                </a:ext>
              </a:extLst>
            </p:cNvPr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5" name="직사각형 1034">
              <a:extLst>
                <a:ext uri="{FF2B5EF4-FFF2-40B4-BE49-F238E27FC236}">
                  <a16:creationId xmlns:a16="http://schemas.microsoft.com/office/drawing/2014/main" id="{B50CFF68-79E6-4434-A068-E05718A93C61}"/>
                </a:ext>
              </a:extLst>
            </p:cNvPr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F13BF09A-B1B9-40EB-87B8-5BE518740B33}"/>
                </a:ext>
              </a:extLst>
            </p:cNvPr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76BDC7E8-CEBD-427C-BA29-DC5405206BD7}"/>
                </a:ext>
              </a:extLst>
            </p:cNvPr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8" name="직사각형 1037">
              <a:extLst>
                <a:ext uri="{FF2B5EF4-FFF2-40B4-BE49-F238E27FC236}">
                  <a16:creationId xmlns:a16="http://schemas.microsoft.com/office/drawing/2014/main" id="{7EB00FB2-35AB-466B-B7EC-E256B17722CA}"/>
                </a:ext>
              </a:extLst>
            </p:cNvPr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4FFC3B64-ED46-4E92-9559-7B68B36EE458}"/>
                </a:ext>
              </a:extLst>
            </p:cNvPr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0" name="직사각형 1039">
              <a:extLst>
                <a:ext uri="{FF2B5EF4-FFF2-40B4-BE49-F238E27FC236}">
                  <a16:creationId xmlns:a16="http://schemas.microsoft.com/office/drawing/2014/main" id="{08C0C955-EA89-4BAB-8378-AF1E6CC97C60}"/>
                </a:ext>
              </a:extLst>
            </p:cNvPr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1" name="직사각형 1040">
              <a:extLst>
                <a:ext uri="{FF2B5EF4-FFF2-40B4-BE49-F238E27FC236}">
                  <a16:creationId xmlns:a16="http://schemas.microsoft.com/office/drawing/2014/main" id="{7665E1DD-0918-4685-A57F-2C9DE04D5B47}"/>
                </a:ext>
              </a:extLst>
            </p:cNvPr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BEAF0AA3-10C5-4291-B28A-0206FD59FA6E}"/>
                </a:ext>
              </a:extLst>
            </p:cNvPr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3" name="직사각형 1042">
              <a:extLst>
                <a:ext uri="{FF2B5EF4-FFF2-40B4-BE49-F238E27FC236}">
                  <a16:creationId xmlns:a16="http://schemas.microsoft.com/office/drawing/2014/main" id="{462E7FE4-1C85-4444-AB00-53C066C24F10}"/>
                </a:ext>
              </a:extLst>
            </p:cNvPr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4" name="직사각형 1043">
              <a:extLst>
                <a:ext uri="{FF2B5EF4-FFF2-40B4-BE49-F238E27FC236}">
                  <a16:creationId xmlns:a16="http://schemas.microsoft.com/office/drawing/2014/main" id="{E2161D99-F63A-40F2-8291-0EA08AB1EC85}"/>
                </a:ext>
              </a:extLst>
            </p:cNvPr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5" name="직사각형 1044">
              <a:extLst>
                <a:ext uri="{FF2B5EF4-FFF2-40B4-BE49-F238E27FC236}">
                  <a16:creationId xmlns:a16="http://schemas.microsoft.com/office/drawing/2014/main" id="{434008A2-67DD-4D31-948B-73C5FD6DF6A3}"/>
                </a:ext>
              </a:extLst>
            </p:cNvPr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6" name="직사각형 1045">
              <a:extLst>
                <a:ext uri="{FF2B5EF4-FFF2-40B4-BE49-F238E27FC236}">
                  <a16:creationId xmlns:a16="http://schemas.microsoft.com/office/drawing/2014/main" id="{4E8FE238-DC25-4AF9-809D-95F3B19AEB9A}"/>
                </a:ext>
              </a:extLst>
            </p:cNvPr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A480D82C-A28B-4C71-BE21-EA84D50EF72A}"/>
                </a:ext>
              </a:extLst>
            </p:cNvPr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C9E3C0D2-2C3D-44B2-87BE-9DB6698496C1}"/>
                </a:ext>
              </a:extLst>
            </p:cNvPr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9" name="직사각형 1048">
              <a:extLst>
                <a:ext uri="{FF2B5EF4-FFF2-40B4-BE49-F238E27FC236}">
                  <a16:creationId xmlns:a16="http://schemas.microsoft.com/office/drawing/2014/main" id="{4103C71B-FA81-42A5-8961-9FA8ED53222F}"/>
                </a:ext>
              </a:extLst>
            </p:cNvPr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0" name="직사각형 1049">
              <a:extLst>
                <a:ext uri="{FF2B5EF4-FFF2-40B4-BE49-F238E27FC236}">
                  <a16:creationId xmlns:a16="http://schemas.microsoft.com/office/drawing/2014/main" id="{213F387A-5C9A-430A-98E3-49F6C506C622}"/>
                </a:ext>
              </a:extLst>
            </p:cNvPr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18A405F3-C85A-4E2F-B905-3308D31201FB}"/>
                </a:ext>
              </a:extLst>
            </p:cNvPr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B40AC190-3392-486E-95D6-B9538DC448D0}"/>
                </a:ext>
              </a:extLst>
            </p:cNvPr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3" name="직사각형 1052">
              <a:extLst>
                <a:ext uri="{FF2B5EF4-FFF2-40B4-BE49-F238E27FC236}">
                  <a16:creationId xmlns:a16="http://schemas.microsoft.com/office/drawing/2014/main" id="{C62B2CB8-FDF6-43ED-94FD-35880ECD217A}"/>
                </a:ext>
              </a:extLst>
            </p:cNvPr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4" name="직사각형 1053">
              <a:extLst>
                <a:ext uri="{FF2B5EF4-FFF2-40B4-BE49-F238E27FC236}">
                  <a16:creationId xmlns:a16="http://schemas.microsoft.com/office/drawing/2014/main" id="{67F862FE-3CFD-4165-B7EE-2FD14FD470AB}"/>
                </a:ext>
              </a:extLst>
            </p:cNvPr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49C75383-0833-4D64-A748-C5FA313A8FCA}"/>
                </a:ext>
              </a:extLst>
            </p:cNvPr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C8C1B52E-B8AC-4701-965D-3D51886AF720}"/>
                </a:ext>
              </a:extLst>
            </p:cNvPr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7" name="직사각형 1056">
              <a:extLst>
                <a:ext uri="{FF2B5EF4-FFF2-40B4-BE49-F238E27FC236}">
                  <a16:creationId xmlns:a16="http://schemas.microsoft.com/office/drawing/2014/main" id="{C9781B23-CF47-4CB6-B4C2-B29E701DA7BE}"/>
                </a:ext>
              </a:extLst>
            </p:cNvPr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8" name="직사각형 1057">
              <a:extLst>
                <a:ext uri="{FF2B5EF4-FFF2-40B4-BE49-F238E27FC236}">
                  <a16:creationId xmlns:a16="http://schemas.microsoft.com/office/drawing/2014/main" id="{758A0FB2-DB2D-4B93-A0C6-EA1B319657A4}"/>
                </a:ext>
              </a:extLst>
            </p:cNvPr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9" name="직사각형 1058">
              <a:extLst>
                <a:ext uri="{FF2B5EF4-FFF2-40B4-BE49-F238E27FC236}">
                  <a16:creationId xmlns:a16="http://schemas.microsoft.com/office/drawing/2014/main" id="{557BBFD8-4319-47DC-A82E-022BA26052CF}"/>
                </a:ext>
              </a:extLst>
            </p:cNvPr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0" name="직사각형 1059">
              <a:extLst>
                <a:ext uri="{FF2B5EF4-FFF2-40B4-BE49-F238E27FC236}">
                  <a16:creationId xmlns:a16="http://schemas.microsoft.com/office/drawing/2014/main" id="{D475D429-1021-483B-96E4-4F5859424AB1}"/>
                </a:ext>
              </a:extLst>
            </p:cNvPr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61" name="직사각형 1060">
              <a:extLst>
                <a:ext uri="{FF2B5EF4-FFF2-40B4-BE49-F238E27FC236}">
                  <a16:creationId xmlns:a16="http://schemas.microsoft.com/office/drawing/2014/main" id="{B3B57190-C3A3-462F-AEC5-D30846554989}"/>
                </a:ext>
              </a:extLst>
            </p:cNvPr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696D3248-25F6-4E30-985F-1396B685A02B}"/>
                </a:ext>
              </a:extLst>
            </p:cNvPr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A3EBC2FE-331B-49AB-96FD-AEB16045CF6A}"/>
                </a:ext>
              </a:extLst>
            </p:cNvPr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4" name="직사각형 1063">
              <a:extLst>
                <a:ext uri="{FF2B5EF4-FFF2-40B4-BE49-F238E27FC236}">
                  <a16:creationId xmlns:a16="http://schemas.microsoft.com/office/drawing/2014/main" id="{05EF8290-092B-48B9-8807-64DCF4050ACE}"/>
                </a:ext>
              </a:extLst>
            </p:cNvPr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D1E6AEE2-1406-420A-B82B-1BFFBF66675E}"/>
                </a:ext>
              </a:extLst>
            </p:cNvPr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6" name="직사각형 1065">
              <a:extLst>
                <a:ext uri="{FF2B5EF4-FFF2-40B4-BE49-F238E27FC236}">
                  <a16:creationId xmlns:a16="http://schemas.microsoft.com/office/drawing/2014/main" id="{A62EAF04-D0A6-4DD3-A070-1B766F0A6619}"/>
                </a:ext>
              </a:extLst>
            </p:cNvPr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7" name="직사각형 1066">
              <a:extLst>
                <a:ext uri="{FF2B5EF4-FFF2-40B4-BE49-F238E27FC236}">
                  <a16:creationId xmlns:a16="http://schemas.microsoft.com/office/drawing/2014/main" id="{22B62747-399C-4130-8556-8E94426C948D}"/>
                </a:ext>
              </a:extLst>
            </p:cNvPr>
            <p:cNvSpPr/>
            <p:nvPr/>
          </p:nvSpPr>
          <p:spPr>
            <a:xfrm>
              <a:off x="7600816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8" name="직사각형 1067">
              <a:extLst>
                <a:ext uri="{FF2B5EF4-FFF2-40B4-BE49-F238E27FC236}">
                  <a16:creationId xmlns:a16="http://schemas.microsoft.com/office/drawing/2014/main" id="{2F9640C8-6A4C-453C-876D-980C36E19C5B}"/>
                </a:ext>
              </a:extLst>
            </p:cNvPr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9" name="직사각형 1068">
              <a:extLst>
                <a:ext uri="{FF2B5EF4-FFF2-40B4-BE49-F238E27FC236}">
                  <a16:creationId xmlns:a16="http://schemas.microsoft.com/office/drawing/2014/main" id="{FD2CDAF5-B4A6-4EF0-B821-F261639A216E}"/>
                </a:ext>
              </a:extLst>
            </p:cNvPr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5AD9A817-B8E4-4661-B0B5-7451C3AF2A87}"/>
                </a:ext>
              </a:extLst>
            </p:cNvPr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1" name="직사각형 1070">
              <a:extLst>
                <a:ext uri="{FF2B5EF4-FFF2-40B4-BE49-F238E27FC236}">
                  <a16:creationId xmlns:a16="http://schemas.microsoft.com/office/drawing/2014/main" id="{BCE3328D-B6E6-42A4-8CDD-F87CCE4E167C}"/>
                </a:ext>
              </a:extLst>
            </p:cNvPr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2" name="직사각형 1071">
              <a:extLst>
                <a:ext uri="{FF2B5EF4-FFF2-40B4-BE49-F238E27FC236}">
                  <a16:creationId xmlns:a16="http://schemas.microsoft.com/office/drawing/2014/main" id="{6BC521EE-6F7E-4443-86A6-8AD3D54387DC}"/>
                </a:ext>
              </a:extLst>
            </p:cNvPr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73" name="직사각형 1072">
              <a:extLst>
                <a:ext uri="{FF2B5EF4-FFF2-40B4-BE49-F238E27FC236}">
                  <a16:creationId xmlns:a16="http://schemas.microsoft.com/office/drawing/2014/main" id="{05E5FC32-9C1F-4002-91E6-DBEFAE0B775D}"/>
                </a:ext>
              </a:extLst>
            </p:cNvPr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4" name="직사각형 1073">
              <a:extLst>
                <a:ext uri="{FF2B5EF4-FFF2-40B4-BE49-F238E27FC236}">
                  <a16:creationId xmlns:a16="http://schemas.microsoft.com/office/drawing/2014/main" id="{CFF3E4BC-9A2A-48AF-8B0B-BE6B31B03527}"/>
                </a:ext>
              </a:extLst>
            </p:cNvPr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5" name="직사각형 1074">
              <a:extLst>
                <a:ext uri="{FF2B5EF4-FFF2-40B4-BE49-F238E27FC236}">
                  <a16:creationId xmlns:a16="http://schemas.microsoft.com/office/drawing/2014/main" id="{2B167867-05E7-46AB-ABC4-A5478B490D93}"/>
                </a:ext>
              </a:extLst>
            </p:cNvPr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6" name="직사각형 1075">
              <a:extLst>
                <a:ext uri="{FF2B5EF4-FFF2-40B4-BE49-F238E27FC236}">
                  <a16:creationId xmlns:a16="http://schemas.microsoft.com/office/drawing/2014/main" id="{905532A9-6E35-4FC8-9CE3-3D5E4F77F402}"/>
                </a:ext>
              </a:extLst>
            </p:cNvPr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7" name="직사각형 1076">
              <a:extLst>
                <a:ext uri="{FF2B5EF4-FFF2-40B4-BE49-F238E27FC236}">
                  <a16:creationId xmlns:a16="http://schemas.microsoft.com/office/drawing/2014/main" id="{CBF4EEDF-63B0-4D63-A279-86A2733117E5}"/>
                </a:ext>
              </a:extLst>
            </p:cNvPr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8" name="직사각형 1077">
              <a:extLst>
                <a:ext uri="{FF2B5EF4-FFF2-40B4-BE49-F238E27FC236}">
                  <a16:creationId xmlns:a16="http://schemas.microsoft.com/office/drawing/2014/main" id="{47B5681B-280D-4D9A-99AD-95F70007F762}"/>
                </a:ext>
              </a:extLst>
            </p:cNvPr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9" name="직사각형 1078">
              <a:extLst>
                <a:ext uri="{FF2B5EF4-FFF2-40B4-BE49-F238E27FC236}">
                  <a16:creationId xmlns:a16="http://schemas.microsoft.com/office/drawing/2014/main" id="{B26946FF-252A-45D6-A3B7-37B4D20999C7}"/>
                </a:ext>
              </a:extLst>
            </p:cNvPr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0" name="직사각형 1079">
              <a:extLst>
                <a:ext uri="{FF2B5EF4-FFF2-40B4-BE49-F238E27FC236}">
                  <a16:creationId xmlns:a16="http://schemas.microsoft.com/office/drawing/2014/main" id="{29F92FB6-68C6-4570-97BE-712DE7D073D5}"/>
                </a:ext>
              </a:extLst>
            </p:cNvPr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1" name="직사각형 1080">
              <a:extLst>
                <a:ext uri="{FF2B5EF4-FFF2-40B4-BE49-F238E27FC236}">
                  <a16:creationId xmlns:a16="http://schemas.microsoft.com/office/drawing/2014/main" id="{6370CB5F-8AE8-4A07-BB92-D03C5AD0F739}"/>
                </a:ext>
              </a:extLst>
            </p:cNvPr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2" name="직사각형 1081">
              <a:extLst>
                <a:ext uri="{FF2B5EF4-FFF2-40B4-BE49-F238E27FC236}">
                  <a16:creationId xmlns:a16="http://schemas.microsoft.com/office/drawing/2014/main" id="{0510DBAB-9488-47FE-9452-68368ED92F83}"/>
                </a:ext>
              </a:extLst>
            </p:cNvPr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3" name="직사각형 1082">
              <a:extLst>
                <a:ext uri="{FF2B5EF4-FFF2-40B4-BE49-F238E27FC236}">
                  <a16:creationId xmlns:a16="http://schemas.microsoft.com/office/drawing/2014/main" id="{EAD7607E-A2E4-45F4-B5A2-9A02E37899D7}"/>
                </a:ext>
              </a:extLst>
            </p:cNvPr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84" name="직사각형 1083">
              <a:extLst>
                <a:ext uri="{FF2B5EF4-FFF2-40B4-BE49-F238E27FC236}">
                  <a16:creationId xmlns:a16="http://schemas.microsoft.com/office/drawing/2014/main" id="{D32320DF-2C35-40D3-AD06-3DE67A06832D}"/>
                </a:ext>
              </a:extLst>
            </p:cNvPr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5" name="직사각형 1084">
              <a:extLst>
                <a:ext uri="{FF2B5EF4-FFF2-40B4-BE49-F238E27FC236}">
                  <a16:creationId xmlns:a16="http://schemas.microsoft.com/office/drawing/2014/main" id="{ADEF7A50-5855-4414-B2C9-3E4BBFA59956}"/>
                </a:ext>
              </a:extLst>
            </p:cNvPr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6" name="직사각형 1085">
              <a:extLst>
                <a:ext uri="{FF2B5EF4-FFF2-40B4-BE49-F238E27FC236}">
                  <a16:creationId xmlns:a16="http://schemas.microsoft.com/office/drawing/2014/main" id="{24580B58-27BE-40EE-8395-7E45E9EFF78F}"/>
                </a:ext>
              </a:extLst>
            </p:cNvPr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7" name="직사각형 1086">
              <a:extLst>
                <a:ext uri="{FF2B5EF4-FFF2-40B4-BE49-F238E27FC236}">
                  <a16:creationId xmlns:a16="http://schemas.microsoft.com/office/drawing/2014/main" id="{4D8A6194-6B8D-4B49-AB8D-5BF73AD3B91A}"/>
                </a:ext>
              </a:extLst>
            </p:cNvPr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8" name="직사각형 1087">
              <a:extLst>
                <a:ext uri="{FF2B5EF4-FFF2-40B4-BE49-F238E27FC236}">
                  <a16:creationId xmlns:a16="http://schemas.microsoft.com/office/drawing/2014/main" id="{69DCFA3E-586B-4BCD-ACAC-D861D84830E8}"/>
                </a:ext>
              </a:extLst>
            </p:cNvPr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089" name="직사각형 1088">
              <a:extLst>
                <a:ext uri="{FF2B5EF4-FFF2-40B4-BE49-F238E27FC236}">
                  <a16:creationId xmlns:a16="http://schemas.microsoft.com/office/drawing/2014/main" id="{30C15456-0EAD-468D-85F8-E86D9E71191B}"/>
                </a:ext>
              </a:extLst>
            </p:cNvPr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90" name="직사각형 1089">
              <a:extLst>
                <a:ext uri="{FF2B5EF4-FFF2-40B4-BE49-F238E27FC236}">
                  <a16:creationId xmlns:a16="http://schemas.microsoft.com/office/drawing/2014/main" id="{9F4EFF52-5980-40D5-8F38-F51324082A8D}"/>
                </a:ext>
              </a:extLst>
            </p:cNvPr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91" name="직사각형 1090">
              <a:extLst>
                <a:ext uri="{FF2B5EF4-FFF2-40B4-BE49-F238E27FC236}">
                  <a16:creationId xmlns:a16="http://schemas.microsoft.com/office/drawing/2014/main" id="{2447A05F-314C-42EF-AB5A-15E19E0248B2}"/>
                </a:ext>
              </a:extLst>
            </p:cNvPr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92" name="직사각형 1091">
              <a:extLst>
                <a:ext uri="{FF2B5EF4-FFF2-40B4-BE49-F238E27FC236}">
                  <a16:creationId xmlns:a16="http://schemas.microsoft.com/office/drawing/2014/main" id="{F00E095B-F20D-4250-B433-050690569C4D}"/>
                </a:ext>
              </a:extLst>
            </p:cNvPr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93" name="직사각형 1092">
              <a:extLst>
                <a:ext uri="{FF2B5EF4-FFF2-40B4-BE49-F238E27FC236}">
                  <a16:creationId xmlns:a16="http://schemas.microsoft.com/office/drawing/2014/main" id="{8DFB4C75-D615-4127-B26D-6D47291CC089}"/>
                </a:ext>
              </a:extLst>
            </p:cNvPr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94" name="직사각형 1093">
              <a:extLst>
                <a:ext uri="{FF2B5EF4-FFF2-40B4-BE49-F238E27FC236}">
                  <a16:creationId xmlns:a16="http://schemas.microsoft.com/office/drawing/2014/main" id="{E3985356-6215-49B6-A6CC-72DC1FCF1867}"/>
                </a:ext>
              </a:extLst>
            </p:cNvPr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95" name="직사각형 1094">
              <a:extLst>
                <a:ext uri="{FF2B5EF4-FFF2-40B4-BE49-F238E27FC236}">
                  <a16:creationId xmlns:a16="http://schemas.microsoft.com/office/drawing/2014/main" id="{5CA8914A-683A-410C-BB29-51C44E6518D9}"/>
                </a:ext>
              </a:extLst>
            </p:cNvPr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96" name="직사각형 1095">
              <a:extLst>
                <a:ext uri="{FF2B5EF4-FFF2-40B4-BE49-F238E27FC236}">
                  <a16:creationId xmlns:a16="http://schemas.microsoft.com/office/drawing/2014/main" id="{3C629E7B-20A0-480C-B270-C6EF0B36BE23}"/>
                </a:ext>
              </a:extLst>
            </p:cNvPr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7" name="직사각형 1096">
              <a:extLst>
                <a:ext uri="{FF2B5EF4-FFF2-40B4-BE49-F238E27FC236}">
                  <a16:creationId xmlns:a16="http://schemas.microsoft.com/office/drawing/2014/main" id="{796AAB2B-A83A-4739-8814-C67A397DB621}"/>
                </a:ext>
              </a:extLst>
            </p:cNvPr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98" name="직사각형 1097">
              <a:extLst>
                <a:ext uri="{FF2B5EF4-FFF2-40B4-BE49-F238E27FC236}">
                  <a16:creationId xmlns:a16="http://schemas.microsoft.com/office/drawing/2014/main" id="{DA8FF228-C80A-4056-95EA-0347684DB4A2}"/>
                </a:ext>
              </a:extLst>
            </p:cNvPr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99" name="직사각형 1098">
              <a:extLst>
                <a:ext uri="{FF2B5EF4-FFF2-40B4-BE49-F238E27FC236}">
                  <a16:creationId xmlns:a16="http://schemas.microsoft.com/office/drawing/2014/main" id="{51F235D0-DC2D-4EEF-A6BD-EF2DEFE07E60}"/>
                </a:ext>
              </a:extLst>
            </p:cNvPr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0" name="직사각형 1099">
              <a:extLst>
                <a:ext uri="{FF2B5EF4-FFF2-40B4-BE49-F238E27FC236}">
                  <a16:creationId xmlns:a16="http://schemas.microsoft.com/office/drawing/2014/main" id="{DC4899A3-8CEA-48B5-96BB-5BC400BF662F}"/>
                </a:ext>
              </a:extLst>
            </p:cNvPr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1" name="직사각형 1100">
              <a:extLst>
                <a:ext uri="{FF2B5EF4-FFF2-40B4-BE49-F238E27FC236}">
                  <a16:creationId xmlns:a16="http://schemas.microsoft.com/office/drawing/2014/main" id="{3C0C378C-C444-440E-9DBC-70A978DB40FC}"/>
                </a:ext>
              </a:extLst>
            </p:cNvPr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2" name="직사각형 1101">
              <a:extLst>
                <a:ext uri="{FF2B5EF4-FFF2-40B4-BE49-F238E27FC236}">
                  <a16:creationId xmlns:a16="http://schemas.microsoft.com/office/drawing/2014/main" id="{743DC1B9-D2A0-4AE1-B5C7-946963C76A0A}"/>
                </a:ext>
              </a:extLst>
            </p:cNvPr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3" name="직사각형 1102">
              <a:extLst>
                <a:ext uri="{FF2B5EF4-FFF2-40B4-BE49-F238E27FC236}">
                  <a16:creationId xmlns:a16="http://schemas.microsoft.com/office/drawing/2014/main" id="{4CD80851-3C7A-4E7C-9938-1DEFC7AF7CB5}"/>
                </a:ext>
              </a:extLst>
            </p:cNvPr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4" name="직사각형 1103">
              <a:extLst>
                <a:ext uri="{FF2B5EF4-FFF2-40B4-BE49-F238E27FC236}">
                  <a16:creationId xmlns:a16="http://schemas.microsoft.com/office/drawing/2014/main" id="{C5C33F01-BB7D-4358-BA37-2D28B49EF913}"/>
                </a:ext>
              </a:extLst>
            </p:cNvPr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5" name="직사각형 1104">
              <a:extLst>
                <a:ext uri="{FF2B5EF4-FFF2-40B4-BE49-F238E27FC236}">
                  <a16:creationId xmlns:a16="http://schemas.microsoft.com/office/drawing/2014/main" id="{3977AFDE-9BA0-42E8-B1C2-699CF8693013}"/>
                </a:ext>
              </a:extLst>
            </p:cNvPr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6" name="직사각형 1105">
              <a:extLst>
                <a:ext uri="{FF2B5EF4-FFF2-40B4-BE49-F238E27FC236}">
                  <a16:creationId xmlns:a16="http://schemas.microsoft.com/office/drawing/2014/main" id="{60DD3EA9-D351-4AF2-8292-BBC79EBAB954}"/>
                </a:ext>
              </a:extLst>
            </p:cNvPr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7" name="직사각형 1106">
              <a:extLst>
                <a:ext uri="{FF2B5EF4-FFF2-40B4-BE49-F238E27FC236}">
                  <a16:creationId xmlns:a16="http://schemas.microsoft.com/office/drawing/2014/main" id="{7EF53279-1494-49F8-899A-3CFB0F5D6651}"/>
                </a:ext>
              </a:extLst>
            </p:cNvPr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8" name="직사각형 1107">
              <a:extLst>
                <a:ext uri="{FF2B5EF4-FFF2-40B4-BE49-F238E27FC236}">
                  <a16:creationId xmlns:a16="http://schemas.microsoft.com/office/drawing/2014/main" id="{DCF58B96-8FDF-4F68-AFBA-F64EE2669970}"/>
                </a:ext>
              </a:extLst>
            </p:cNvPr>
            <p:cNvSpPr/>
            <p:nvPr/>
          </p:nvSpPr>
          <p:spPr>
            <a:xfrm>
              <a:off x="2325650" y="8366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9" name="직사각형 1108">
              <a:extLst>
                <a:ext uri="{FF2B5EF4-FFF2-40B4-BE49-F238E27FC236}">
                  <a16:creationId xmlns:a16="http://schemas.microsoft.com/office/drawing/2014/main" id="{5A0083EB-38CA-4F4A-89AB-83CBC63F832E}"/>
                </a:ext>
              </a:extLst>
            </p:cNvPr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0" name="직사각형 1109">
              <a:extLst>
                <a:ext uri="{FF2B5EF4-FFF2-40B4-BE49-F238E27FC236}">
                  <a16:creationId xmlns:a16="http://schemas.microsoft.com/office/drawing/2014/main" id="{56BFDA5E-5CB3-485C-9509-69554FAA07FC}"/>
                </a:ext>
              </a:extLst>
            </p:cNvPr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1" name="직사각형 1110">
              <a:extLst>
                <a:ext uri="{FF2B5EF4-FFF2-40B4-BE49-F238E27FC236}">
                  <a16:creationId xmlns:a16="http://schemas.microsoft.com/office/drawing/2014/main" id="{30252DC2-CA99-45FC-AE4D-4C2E137382CA}"/>
                </a:ext>
              </a:extLst>
            </p:cNvPr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2" name="직사각형 1111">
              <a:extLst>
                <a:ext uri="{FF2B5EF4-FFF2-40B4-BE49-F238E27FC236}">
                  <a16:creationId xmlns:a16="http://schemas.microsoft.com/office/drawing/2014/main" id="{730F758C-EAD9-43E0-9036-3F334F083092}"/>
                </a:ext>
              </a:extLst>
            </p:cNvPr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13" name="TextBox 1112">
            <a:extLst>
              <a:ext uri="{FF2B5EF4-FFF2-40B4-BE49-F238E27FC236}">
                <a16:creationId xmlns:a16="http://schemas.microsoft.com/office/drawing/2014/main" id="{C462F118-59A0-415B-990D-274694126A1E}"/>
              </a:ext>
            </a:extLst>
          </p:cNvPr>
          <p:cNvSpPr txBox="1"/>
          <p:nvPr/>
        </p:nvSpPr>
        <p:spPr>
          <a:xfrm>
            <a:off x="3616906" y="5031994"/>
            <a:ext cx="5184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lt1"/>
                </a:solidFill>
                <a:effectLst/>
                <a:latin typeface="PF스타더스트"/>
                <a:ea typeface="PF스타더스트"/>
              </a:rPr>
              <a:t>프로젝트 구현 환경</a:t>
            </a:r>
          </a:p>
        </p:txBody>
      </p:sp>
      <p:grpSp>
        <p:nvGrpSpPr>
          <p:cNvPr id="1114" name="그룹 1113">
            <a:extLst>
              <a:ext uri="{FF2B5EF4-FFF2-40B4-BE49-F238E27FC236}">
                <a16:creationId xmlns:a16="http://schemas.microsoft.com/office/drawing/2014/main" id="{847D095B-41E7-4B5A-AC7B-BA6D9129A6FD}"/>
              </a:ext>
            </a:extLst>
          </p:cNvPr>
          <p:cNvGrpSpPr>
            <a:grpSpLocks noChangeAspect="1"/>
          </p:cNvGrpSpPr>
          <p:nvPr/>
        </p:nvGrpSpPr>
        <p:grpSpPr>
          <a:xfrm>
            <a:off x="2883869" y="5644251"/>
            <a:ext cx="513966" cy="427065"/>
            <a:chOff x="1509680" y="-756888"/>
            <a:chExt cx="10428415" cy="8665188"/>
          </a:xfrm>
        </p:grpSpPr>
        <p:sp>
          <p:nvSpPr>
            <p:cNvPr id="1115" name="직사각형 1114">
              <a:extLst>
                <a:ext uri="{FF2B5EF4-FFF2-40B4-BE49-F238E27FC236}">
                  <a16:creationId xmlns:a16="http://schemas.microsoft.com/office/drawing/2014/main" id="{5B89EB96-CEC5-4E99-8792-526910E60690}"/>
                </a:ext>
              </a:extLst>
            </p:cNvPr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6" name="직사각형 1115">
              <a:extLst>
                <a:ext uri="{FF2B5EF4-FFF2-40B4-BE49-F238E27FC236}">
                  <a16:creationId xmlns:a16="http://schemas.microsoft.com/office/drawing/2014/main" id="{404275EA-7739-4F10-B788-60A87D82167D}"/>
                </a:ext>
              </a:extLst>
            </p:cNvPr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7" name="직사각형 1116">
              <a:extLst>
                <a:ext uri="{FF2B5EF4-FFF2-40B4-BE49-F238E27FC236}">
                  <a16:creationId xmlns:a16="http://schemas.microsoft.com/office/drawing/2014/main" id="{E3CCDF83-EFD6-401F-8DEA-F1731961661B}"/>
                </a:ext>
              </a:extLst>
            </p:cNvPr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8" name="직사각형 1117">
              <a:extLst>
                <a:ext uri="{FF2B5EF4-FFF2-40B4-BE49-F238E27FC236}">
                  <a16:creationId xmlns:a16="http://schemas.microsoft.com/office/drawing/2014/main" id="{D4931884-A7E0-4E1C-9171-FF71EFC4EDD1}"/>
                </a:ext>
              </a:extLst>
            </p:cNvPr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9" name="직사각형 1118">
              <a:extLst>
                <a:ext uri="{FF2B5EF4-FFF2-40B4-BE49-F238E27FC236}">
                  <a16:creationId xmlns:a16="http://schemas.microsoft.com/office/drawing/2014/main" id="{08B75EF3-CDAC-4F71-83B4-29A7E86F85E5}"/>
                </a:ext>
              </a:extLst>
            </p:cNvPr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0" name="직사각형 1119">
              <a:extLst>
                <a:ext uri="{FF2B5EF4-FFF2-40B4-BE49-F238E27FC236}">
                  <a16:creationId xmlns:a16="http://schemas.microsoft.com/office/drawing/2014/main" id="{48D4E5CC-73ED-4CD7-9E29-11F76C321AD4}"/>
                </a:ext>
              </a:extLst>
            </p:cNvPr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21" name="직사각형 1120">
              <a:extLst>
                <a:ext uri="{FF2B5EF4-FFF2-40B4-BE49-F238E27FC236}">
                  <a16:creationId xmlns:a16="http://schemas.microsoft.com/office/drawing/2014/main" id="{232F664E-E806-4700-BE81-8E5987A929BD}"/>
                </a:ext>
              </a:extLst>
            </p:cNvPr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2" name="직사각형 1121">
              <a:extLst>
                <a:ext uri="{FF2B5EF4-FFF2-40B4-BE49-F238E27FC236}">
                  <a16:creationId xmlns:a16="http://schemas.microsoft.com/office/drawing/2014/main" id="{B0F4CA14-3456-492E-8EC2-9B7F676E0C2A}"/>
                </a:ext>
              </a:extLst>
            </p:cNvPr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3" name="직사각형 1122">
              <a:extLst>
                <a:ext uri="{FF2B5EF4-FFF2-40B4-BE49-F238E27FC236}">
                  <a16:creationId xmlns:a16="http://schemas.microsoft.com/office/drawing/2014/main" id="{BD8D1052-FE21-4EE2-8BBA-F092702E5058}"/>
                </a:ext>
              </a:extLst>
            </p:cNvPr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4" name="직사각형 1123">
              <a:extLst>
                <a:ext uri="{FF2B5EF4-FFF2-40B4-BE49-F238E27FC236}">
                  <a16:creationId xmlns:a16="http://schemas.microsoft.com/office/drawing/2014/main" id="{BB12F2DB-BC94-456E-A446-01FFED4B5568}"/>
                </a:ext>
              </a:extLst>
            </p:cNvPr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5" name="직사각형 1124">
              <a:extLst>
                <a:ext uri="{FF2B5EF4-FFF2-40B4-BE49-F238E27FC236}">
                  <a16:creationId xmlns:a16="http://schemas.microsoft.com/office/drawing/2014/main" id="{96CE0D74-4DD2-40FE-A84A-F718BB19C12B}"/>
                </a:ext>
              </a:extLst>
            </p:cNvPr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26" name="직사각형 1125">
              <a:extLst>
                <a:ext uri="{FF2B5EF4-FFF2-40B4-BE49-F238E27FC236}">
                  <a16:creationId xmlns:a16="http://schemas.microsoft.com/office/drawing/2014/main" id="{30D5FE3B-F17B-4884-ACFE-0725477B8A36}"/>
                </a:ext>
              </a:extLst>
            </p:cNvPr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7" name="직사각형 1126">
              <a:extLst>
                <a:ext uri="{FF2B5EF4-FFF2-40B4-BE49-F238E27FC236}">
                  <a16:creationId xmlns:a16="http://schemas.microsoft.com/office/drawing/2014/main" id="{72244E0F-B23F-4CEE-B534-A2D481D26E1C}"/>
                </a:ext>
              </a:extLst>
            </p:cNvPr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8" name="직사각형 1127">
              <a:extLst>
                <a:ext uri="{FF2B5EF4-FFF2-40B4-BE49-F238E27FC236}">
                  <a16:creationId xmlns:a16="http://schemas.microsoft.com/office/drawing/2014/main" id="{48B94017-6435-45A4-88CD-C579433A01BA}"/>
                </a:ext>
              </a:extLst>
            </p:cNvPr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9" name="직사각형 1128">
              <a:extLst>
                <a:ext uri="{FF2B5EF4-FFF2-40B4-BE49-F238E27FC236}">
                  <a16:creationId xmlns:a16="http://schemas.microsoft.com/office/drawing/2014/main" id="{3328A66E-FCD1-4B3B-B617-EE4D66FC48B1}"/>
                </a:ext>
              </a:extLst>
            </p:cNvPr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0" name="직사각형 1129">
              <a:extLst>
                <a:ext uri="{FF2B5EF4-FFF2-40B4-BE49-F238E27FC236}">
                  <a16:creationId xmlns:a16="http://schemas.microsoft.com/office/drawing/2014/main" id="{258907AC-DFCB-4BF0-B466-60FA155D08E3}"/>
                </a:ext>
              </a:extLst>
            </p:cNvPr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1" name="직사각형 1130">
              <a:extLst>
                <a:ext uri="{FF2B5EF4-FFF2-40B4-BE49-F238E27FC236}">
                  <a16:creationId xmlns:a16="http://schemas.microsoft.com/office/drawing/2014/main" id="{CB7C494A-348E-4F17-81BA-25B65891A126}"/>
                </a:ext>
              </a:extLst>
            </p:cNvPr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2" name="직사각형 1131">
              <a:extLst>
                <a:ext uri="{FF2B5EF4-FFF2-40B4-BE49-F238E27FC236}">
                  <a16:creationId xmlns:a16="http://schemas.microsoft.com/office/drawing/2014/main" id="{2104587E-F3E1-43E4-9617-7E0AE0BFC744}"/>
                </a:ext>
              </a:extLst>
            </p:cNvPr>
            <p:cNvSpPr/>
            <p:nvPr/>
          </p:nvSpPr>
          <p:spPr>
            <a:xfrm>
              <a:off x="711993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33" name="직사각형 1132">
              <a:extLst>
                <a:ext uri="{FF2B5EF4-FFF2-40B4-BE49-F238E27FC236}">
                  <a16:creationId xmlns:a16="http://schemas.microsoft.com/office/drawing/2014/main" id="{CD1DC708-AE21-489E-8D0B-11841E1F6F00}"/>
                </a:ext>
              </a:extLst>
            </p:cNvPr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4" name="직사각형 1133">
              <a:extLst>
                <a:ext uri="{FF2B5EF4-FFF2-40B4-BE49-F238E27FC236}">
                  <a16:creationId xmlns:a16="http://schemas.microsoft.com/office/drawing/2014/main" id="{548C015D-98C9-4049-A8E4-6701A733128E}"/>
                </a:ext>
              </a:extLst>
            </p:cNvPr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5" name="직사각형 1134">
              <a:extLst>
                <a:ext uri="{FF2B5EF4-FFF2-40B4-BE49-F238E27FC236}">
                  <a16:creationId xmlns:a16="http://schemas.microsoft.com/office/drawing/2014/main" id="{5E38DDF0-44D8-4C64-87D4-F221E793750D}"/>
                </a:ext>
              </a:extLst>
            </p:cNvPr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6" name="직사각형 1135">
              <a:extLst>
                <a:ext uri="{FF2B5EF4-FFF2-40B4-BE49-F238E27FC236}">
                  <a16:creationId xmlns:a16="http://schemas.microsoft.com/office/drawing/2014/main" id="{BF7199C1-1150-46D8-BEFE-91EF82674678}"/>
                </a:ext>
              </a:extLst>
            </p:cNvPr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7" name="직사각형 1136">
              <a:extLst>
                <a:ext uri="{FF2B5EF4-FFF2-40B4-BE49-F238E27FC236}">
                  <a16:creationId xmlns:a16="http://schemas.microsoft.com/office/drawing/2014/main" id="{03A915B5-CE90-4651-B085-D62CFEF13483}"/>
                </a:ext>
              </a:extLst>
            </p:cNvPr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8" name="직사각형 1137">
              <a:extLst>
                <a:ext uri="{FF2B5EF4-FFF2-40B4-BE49-F238E27FC236}">
                  <a16:creationId xmlns:a16="http://schemas.microsoft.com/office/drawing/2014/main" id="{10394A33-D9CA-4C7F-AC3C-D01030FDE9DF}"/>
                </a:ext>
              </a:extLst>
            </p:cNvPr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9" name="직사각형 1138">
              <a:extLst>
                <a:ext uri="{FF2B5EF4-FFF2-40B4-BE49-F238E27FC236}">
                  <a16:creationId xmlns:a16="http://schemas.microsoft.com/office/drawing/2014/main" id="{125174D6-C4E0-4084-9B62-AFDDF007FC8D}"/>
                </a:ext>
              </a:extLst>
            </p:cNvPr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0" name="직사각형 1139">
              <a:extLst>
                <a:ext uri="{FF2B5EF4-FFF2-40B4-BE49-F238E27FC236}">
                  <a16:creationId xmlns:a16="http://schemas.microsoft.com/office/drawing/2014/main" id="{63691D90-33CD-4D94-91C1-E0AF9BE53EF1}"/>
                </a:ext>
              </a:extLst>
            </p:cNvPr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1" name="직사각형 1140">
              <a:extLst>
                <a:ext uri="{FF2B5EF4-FFF2-40B4-BE49-F238E27FC236}">
                  <a16:creationId xmlns:a16="http://schemas.microsoft.com/office/drawing/2014/main" id="{5410D45C-7C33-4D29-BFAB-ABD69C2C6805}"/>
                </a:ext>
              </a:extLst>
            </p:cNvPr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42" name="직사각형 1141">
              <a:extLst>
                <a:ext uri="{FF2B5EF4-FFF2-40B4-BE49-F238E27FC236}">
                  <a16:creationId xmlns:a16="http://schemas.microsoft.com/office/drawing/2014/main" id="{97FBD78C-0D4D-4E0F-85FB-41CF627DD55B}"/>
                </a:ext>
              </a:extLst>
            </p:cNvPr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3" name="직사각형 1142">
              <a:extLst>
                <a:ext uri="{FF2B5EF4-FFF2-40B4-BE49-F238E27FC236}">
                  <a16:creationId xmlns:a16="http://schemas.microsoft.com/office/drawing/2014/main" id="{EA5CB908-D8A5-4E65-9B5A-AC13D6B61604}"/>
                </a:ext>
              </a:extLst>
            </p:cNvPr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4" name="직사각형 1143">
              <a:extLst>
                <a:ext uri="{FF2B5EF4-FFF2-40B4-BE49-F238E27FC236}">
                  <a16:creationId xmlns:a16="http://schemas.microsoft.com/office/drawing/2014/main" id="{0BE2A2BE-C93B-4B1B-8F75-2961D4E9A448}"/>
                </a:ext>
              </a:extLst>
            </p:cNvPr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5" name="직사각형 1144">
              <a:extLst>
                <a:ext uri="{FF2B5EF4-FFF2-40B4-BE49-F238E27FC236}">
                  <a16:creationId xmlns:a16="http://schemas.microsoft.com/office/drawing/2014/main" id="{9377B27B-7846-4C45-A8C6-C6764310586D}"/>
                </a:ext>
              </a:extLst>
            </p:cNvPr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6" name="직사각형 1145">
              <a:extLst>
                <a:ext uri="{FF2B5EF4-FFF2-40B4-BE49-F238E27FC236}">
                  <a16:creationId xmlns:a16="http://schemas.microsoft.com/office/drawing/2014/main" id="{8584834A-CD56-464C-A8C0-A7EAA030434D}"/>
                </a:ext>
              </a:extLst>
            </p:cNvPr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7" name="직사각형 1146">
              <a:extLst>
                <a:ext uri="{FF2B5EF4-FFF2-40B4-BE49-F238E27FC236}">
                  <a16:creationId xmlns:a16="http://schemas.microsoft.com/office/drawing/2014/main" id="{688F01F0-4C38-4E6F-AF98-993D2F0F002A}"/>
                </a:ext>
              </a:extLst>
            </p:cNvPr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8" name="직사각형 1147">
              <a:extLst>
                <a:ext uri="{FF2B5EF4-FFF2-40B4-BE49-F238E27FC236}">
                  <a16:creationId xmlns:a16="http://schemas.microsoft.com/office/drawing/2014/main" id="{EFDA3E6A-3143-4B27-8DBB-B68B8C37838A}"/>
                </a:ext>
              </a:extLst>
            </p:cNvPr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9" name="직사각형 1148">
              <a:extLst>
                <a:ext uri="{FF2B5EF4-FFF2-40B4-BE49-F238E27FC236}">
                  <a16:creationId xmlns:a16="http://schemas.microsoft.com/office/drawing/2014/main" id="{E64A925D-09FB-43D8-B0B5-3FD577461372}"/>
                </a:ext>
              </a:extLst>
            </p:cNvPr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0" name="직사각형 1149">
              <a:extLst>
                <a:ext uri="{FF2B5EF4-FFF2-40B4-BE49-F238E27FC236}">
                  <a16:creationId xmlns:a16="http://schemas.microsoft.com/office/drawing/2014/main" id="{C1618BE7-DD2E-49B4-8EB7-32B311A38791}"/>
                </a:ext>
              </a:extLst>
            </p:cNvPr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51" name="직사각형 1150">
              <a:extLst>
                <a:ext uri="{FF2B5EF4-FFF2-40B4-BE49-F238E27FC236}">
                  <a16:creationId xmlns:a16="http://schemas.microsoft.com/office/drawing/2014/main" id="{DA4A7758-7228-4F10-8F0C-0FA8E492C181}"/>
                </a:ext>
              </a:extLst>
            </p:cNvPr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2" name="직사각형 1151">
              <a:extLst>
                <a:ext uri="{FF2B5EF4-FFF2-40B4-BE49-F238E27FC236}">
                  <a16:creationId xmlns:a16="http://schemas.microsoft.com/office/drawing/2014/main" id="{03755A04-18A1-47D1-8219-443A61D72771}"/>
                </a:ext>
              </a:extLst>
            </p:cNvPr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3" name="직사각형 1152">
              <a:extLst>
                <a:ext uri="{FF2B5EF4-FFF2-40B4-BE49-F238E27FC236}">
                  <a16:creationId xmlns:a16="http://schemas.microsoft.com/office/drawing/2014/main" id="{61CBC480-9A8E-4C27-B6B3-453DBF44C7F5}"/>
                </a:ext>
              </a:extLst>
            </p:cNvPr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4" name="직사각형 1153">
              <a:extLst>
                <a:ext uri="{FF2B5EF4-FFF2-40B4-BE49-F238E27FC236}">
                  <a16:creationId xmlns:a16="http://schemas.microsoft.com/office/drawing/2014/main" id="{45E00FBE-A951-486C-9EB4-1953B0C19391}"/>
                </a:ext>
              </a:extLst>
            </p:cNvPr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5" name="직사각형 1154">
              <a:extLst>
                <a:ext uri="{FF2B5EF4-FFF2-40B4-BE49-F238E27FC236}">
                  <a16:creationId xmlns:a16="http://schemas.microsoft.com/office/drawing/2014/main" id="{82C583C6-C980-4DCF-B8CE-0DC2FFB55318}"/>
                </a:ext>
              </a:extLst>
            </p:cNvPr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6" name="직사각형 1155">
              <a:extLst>
                <a:ext uri="{FF2B5EF4-FFF2-40B4-BE49-F238E27FC236}">
                  <a16:creationId xmlns:a16="http://schemas.microsoft.com/office/drawing/2014/main" id="{26F54CE7-7283-439F-B5A1-99CB4259CC2B}"/>
                </a:ext>
              </a:extLst>
            </p:cNvPr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7" name="직사각형 1156">
              <a:extLst>
                <a:ext uri="{FF2B5EF4-FFF2-40B4-BE49-F238E27FC236}">
                  <a16:creationId xmlns:a16="http://schemas.microsoft.com/office/drawing/2014/main" id="{C4CEA372-74CE-4816-B1F8-F3EB14E86CBF}"/>
                </a:ext>
              </a:extLst>
            </p:cNvPr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8" name="직사각형 1157">
              <a:extLst>
                <a:ext uri="{FF2B5EF4-FFF2-40B4-BE49-F238E27FC236}">
                  <a16:creationId xmlns:a16="http://schemas.microsoft.com/office/drawing/2014/main" id="{AEB7CA50-3A07-4929-AFE1-D52AE91DE982}"/>
                </a:ext>
              </a:extLst>
            </p:cNvPr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9" name="직사각형 1158">
              <a:extLst>
                <a:ext uri="{FF2B5EF4-FFF2-40B4-BE49-F238E27FC236}">
                  <a16:creationId xmlns:a16="http://schemas.microsoft.com/office/drawing/2014/main" id="{B1A7BF58-49CE-40ED-A9AC-392ACA07C3F3}"/>
                </a:ext>
              </a:extLst>
            </p:cNvPr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0" name="직사각형 1159">
              <a:extLst>
                <a:ext uri="{FF2B5EF4-FFF2-40B4-BE49-F238E27FC236}">
                  <a16:creationId xmlns:a16="http://schemas.microsoft.com/office/drawing/2014/main" id="{8C140D1C-B642-4F0E-9921-AF3E6EE63D13}"/>
                </a:ext>
              </a:extLst>
            </p:cNvPr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61" name="직사각형 1160">
              <a:extLst>
                <a:ext uri="{FF2B5EF4-FFF2-40B4-BE49-F238E27FC236}">
                  <a16:creationId xmlns:a16="http://schemas.microsoft.com/office/drawing/2014/main" id="{0783CE8C-3FAD-4D59-8AB0-B9B4B2B09F32}"/>
                </a:ext>
              </a:extLst>
            </p:cNvPr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62" name="직사각형 1161">
              <a:extLst>
                <a:ext uri="{FF2B5EF4-FFF2-40B4-BE49-F238E27FC236}">
                  <a16:creationId xmlns:a16="http://schemas.microsoft.com/office/drawing/2014/main" id="{C4932D07-F326-4CC8-A3D1-28F6FC48EB20}"/>
                </a:ext>
              </a:extLst>
            </p:cNvPr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63" name="직사각형 1162">
              <a:extLst>
                <a:ext uri="{FF2B5EF4-FFF2-40B4-BE49-F238E27FC236}">
                  <a16:creationId xmlns:a16="http://schemas.microsoft.com/office/drawing/2014/main" id="{8AD6F12C-3C59-42EE-B24F-18D96000C16E}"/>
                </a:ext>
              </a:extLst>
            </p:cNvPr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64" name="직사각형 1163">
              <a:extLst>
                <a:ext uri="{FF2B5EF4-FFF2-40B4-BE49-F238E27FC236}">
                  <a16:creationId xmlns:a16="http://schemas.microsoft.com/office/drawing/2014/main" id="{A352FECF-C7C0-43FC-B1E3-C4DFF58822A3}"/>
                </a:ext>
              </a:extLst>
            </p:cNvPr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65" name="직사각형 1164">
              <a:extLst>
                <a:ext uri="{FF2B5EF4-FFF2-40B4-BE49-F238E27FC236}">
                  <a16:creationId xmlns:a16="http://schemas.microsoft.com/office/drawing/2014/main" id="{DC2A81AD-A33A-4715-9F96-145D09A23D32}"/>
                </a:ext>
              </a:extLst>
            </p:cNvPr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66" name="직사각형 1165">
              <a:extLst>
                <a:ext uri="{FF2B5EF4-FFF2-40B4-BE49-F238E27FC236}">
                  <a16:creationId xmlns:a16="http://schemas.microsoft.com/office/drawing/2014/main" id="{05EEAF7C-0DEF-4D5B-B645-0E15C234F33F}"/>
                </a:ext>
              </a:extLst>
            </p:cNvPr>
            <p:cNvSpPr/>
            <p:nvPr/>
          </p:nvSpPr>
          <p:spPr>
            <a:xfrm>
              <a:off x="7600816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67" name="직사각형 1166">
              <a:extLst>
                <a:ext uri="{FF2B5EF4-FFF2-40B4-BE49-F238E27FC236}">
                  <a16:creationId xmlns:a16="http://schemas.microsoft.com/office/drawing/2014/main" id="{DC164C9F-3590-4D4F-9DAA-D203348B1EC1}"/>
                </a:ext>
              </a:extLst>
            </p:cNvPr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68" name="직사각형 1167">
              <a:extLst>
                <a:ext uri="{FF2B5EF4-FFF2-40B4-BE49-F238E27FC236}">
                  <a16:creationId xmlns:a16="http://schemas.microsoft.com/office/drawing/2014/main" id="{9C286176-B308-4365-B2ED-291DD9D7D77C}"/>
                </a:ext>
              </a:extLst>
            </p:cNvPr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69" name="직사각형 1168">
              <a:extLst>
                <a:ext uri="{FF2B5EF4-FFF2-40B4-BE49-F238E27FC236}">
                  <a16:creationId xmlns:a16="http://schemas.microsoft.com/office/drawing/2014/main" id="{1E65FF8E-C992-46D8-9A54-67BB0D919678}"/>
                </a:ext>
              </a:extLst>
            </p:cNvPr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0" name="직사각형 1169">
              <a:extLst>
                <a:ext uri="{FF2B5EF4-FFF2-40B4-BE49-F238E27FC236}">
                  <a16:creationId xmlns:a16="http://schemas.microsoft.com/office/drawing/2014/main" id="{913B0F9F-D9A8-4FAB-8DCC-4E8A906CE5E5}"/>
                </a:ext>
              </a:extLst>
            </p:cNvPr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1" name="직사각형 1170">
              <a:extLst>
                <a:ext uri="{FF2B5EF4-FFF2-40B4-BE49-F238E27FC236}">
                  <a16:creationId xmlns:a16="http://schemas.microsoft.com/office/drawing/2014/main" id="{953726A4-013E-42E1-B8DC-C41AC61162E2}"/>
                </a:ext>
              </a:extLst>
            </p:cNvPr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72" name="직사각형 1171">
              <a:extLst>
                <a:ext uri="{FF2B5EF4-FFF2-40B4-BE49-F238E27FC236}">
                  <a16:creationId xmlns:a16="http://schemas.microsoft.com/office/drawing/2014/main" id="{CAAAAFD0-1430-4364-B23E-065559FF7316}"/>
                </a:ext>
              </a:extLst>
            </p:cNvPr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3" name="직사각형 1172">
              <a:extLst>
                <a:ext uri="{FF2B5EF4-FFF2-40B4-BE49-F238E27FC236}">
                  <a16:creationId xmlns:a16="http://schemas.microsoft.com/office/drawing/2014/main" id="{FFA24159-BF5D-49D0-A677-DABD77DE6DFD}"/>
                </a:ext>
              </a:extLst>
            </p:cNvPr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4" name="직사각형 1173">
              <a:extLst>
                <a:ext uri="{FF2B5EF4-FFF2-40B4-BE49-F238E27FC236}">
                  <a16:creationId xmlns:a16="http://schemas.microsoft.com/office/drawing/2014/main" id="{06A77D36-10E3-4706-9230-8BC6ACCAAE15}"/>
                </a:ext>
              </a:extLst>
            </p:cNvPr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5" name="직사각형 1174">
              <a:extLst>
                <a:ext uri="{FF2B5EF4-FFF2-40B4-BE49-F238E27FC236}">
                  <a16:creationId xmlns:a16="http://schemas.microsoft.com/office/drawing/2014/main" id="{0A0A435B-2B22-4444-92F2-3BB58C7BB33A}"/>
                </a:ext>
              </a:extLst>
            </p:cNvPr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6" name="직사각형 1175">
              <a:extLst>
                <a:ext uri="{FF2B5EF4-FFF2-40B4-BE49-F238E27FC236}">
                  <a16:creationId xmlns:a16="http://schemas.microsoft.com/office/drawing/2014/main" id="{F1287854-D49D-49B5-A4D0-1BCCC407E3A4}"/>
                </a:ext>
              </a:extLst>
            </p:cNvPr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7" name="직사각형 1176">
              <a:extLst>
                <a:ext uri="{FF2B5EF4-FFF2-40B4-BE49-F238E27FC236}">
                  <a16:creationId xmlns:a16="http://schemas.microsoft.com/office/drawing/2014/main" id="{EE70AA43-7F95-4E18-9859-8C0F9730441C}"/>
                </a:ext>
              </a:extLst>
            </p:cNvPr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8" name="직사각형 1177">
              <a:extLst>
                <a:ext uri="{FF2B5EF4-FFF2-40B4-BE49-F238E27FC236}">
                  <a16:creationId xmlns:a16="http://schemas.microsoft.com/office/drawing/2014/main" id="{58408C50-4E67-4A2E-9B7B-0F77EBF4626F}"/>
                </a:ext>
              </a:extLst>
            </p:cNvPr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9" name="직사각형 1178">
              <a:extLst>
                <a:ext uri="{FF2B5EF4-FFF2-40B4-BE49-F238E27FC236}">
                  <a16:creationId xmlns:a16="http://schemas.microsoft.com/office/drawing/2014/main" id="{148DB423-D671-4DDF-9336-FD1DDCE08458}"/>
                </a:ext>
              </a:extLst>
            </p:cNvPr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0" name="직사각형 1179">
              <a:extLst>
                <a:ext uri="{FF2B5EF4-FFF2-40B4-BE49-F238E27FC236}">
                  <a16:creationId xmlns:a16="http://schemas.microsoft.com/office/drawing/2014/main" id="{B19E0952-3987-4B23-8A93-AAB0B4485C11}"/>
                </a:ext>
              </a:extLst>
            </p:cNvPr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1" name="직사각형 1180">
              <a:extLst>
                <a:ext uri="{FF2B5EF4-FFF2-40B4-BE49-F238E27FC236}">
                  <a16:creationId xmlns:a16="http://schemas.microsoft.com/office/drawing/2014/main" id="{7528AE2D-716B-4D96-A28A-5C65ECB16051}"/>
                </a:ext>
              </a:extLst>
            </p:cNvPr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2" name="직사각형 1181">
              <a:extLst>
                <a:ext uri="{FF2B5EF4-FFF2-40B4-BE49-F238E27FC236}">
                  <a16:creationId xmlns:a16="http://schemas.microsoft.com/office/drawing/2014/main" id="{1DA2B46A-A153-4C58-B192-A183C9A67486}"/>
                </a:ext>
              </a:extLst>
            </p:cNvPr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83" name="직사각형 1182">
              <a:extLst>
                <a:ext uri="{FF2B5EF4-FFF2-40B4-BE49-F238E27FC236}">
                  <a16:creationId xmlns:a16="http://schemas.microsoft.com/office/drawing/2014/main" id="{39B82548-E2C2-4FBD-BD9D-C26C5D11D0F2}"/>
                </a:ext>
              </a:extLst>
            </p:cNvPr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4" name="직사각형 1183">
              <a:extLst>
                <a:ext uri="{FF2B5EF4-FFF2-40B4-BE49-F238E27FC236}">
                  <a16:creationId xmlns:a16="http://schemas.microsoft.com/office/drawing/2014/main" id="{5BA9FE55-CE54-49D1-A0B1-D9C579AC190F}"/>
                </a:ext>
              </a:extLst>
            </p:cNvPr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5" name="직사각형 1184">
              <a:extLst>
                <a:ext uri="{FF2B5EF4-FFF2-40B4-BE49-F238E27FC236}">
                  <a16:creationId xmlns:a16="http://schemas.microsoft.com/office/drawing/2014/main" id="{C77F0B1B-C9A3-4882-83DF-7DC2A9348FC3}"/>
                </a:ext>
              </a:extLst>
            </p:cNvPr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6" name="직사각형 1185">
              <a:extLst>
                <a:ext uri="{FF2B5EF4-FFF2-40B4-BE49-F238E27FC236}">
                  <a16:creationId xmlns:a16="http://schemas.microsoft.com/office/drawing/2014/main" id="{F328F68C-B937-4A16-A2AC-92CFAB61398C}"/>
                </a:ext>
              </a:extLst>
            </p:cNvPr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7" name="직사각형 1186">
              <a:extLst>
                <a:ext uri="{FF2B5EF4-FFF2-40B4-BE49-F238E27FC236}">
                  <a16:creationId xmlns:a16="http://schemas.microsoft.com/office/drawing/2014/main" id="{57E77023-AA5F-438B-ADED-41209C916DE6}"/>
                </a:ext>
              </a:extLst>
            </p:cNvPr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188" name="직사각형 1187">
              <a:extLst>
                <a:ext uri="{FF2B5EF4-FFF2-40B4-BE49-F238E27FC236}">
                  <a16:creationId xmlns:a16="http://schemas.microsoft.com/office/drawing/2014/main" id="{1BD03F65-EEEC-44D9-8F20-802D60A88B02}"/>
                </a:ext>
              </a:extLst>
            </p:cNvPr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9" name="직사각형 1188">
              <a:extLst>
                <a:ext uri="{FF2B5EF4-FFF2-40B4-BE49-F238E27FC236}">
                  <a16:creationId xmlns:a16="http://schemas.microsoft.com/office/drawing/2014/main" id="{A0DA527B-5917-4B9C-9493-D34AE1E3F764}"/>
                </a:ext>
              </a:extLst>
            </p:cNvPr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0" name="직사각형 1189">
              <a:extLst>
                <a:ext uri="{FF2B5EF4-FFF2-40B4-BE49-F238E27FC236}">
                  <a16:creationId xmlns:a16="http://schemas.microsoft.com/office/drawing/2014/main" id="{309383A3-A757-4476-8F4B-DF8C4AA1C648}"/>
                </a:ext>
              </a:extLst>
            </p:cNvPr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1" name="직사각형 1190">
              <a:extLst>
                <a:ext uri="{FF2B5EF4-FFF2-40B4-BE49-F238E27FC236}">
                  <a16:creationId xmlns:a16="http://schemas.microsoft.com/office/drawing/2014/main" id="{1C00C724-A355-434C-B29B-F692601020D6}"/>
                </a:ext>
              </a:extLst>
            </p:cNvPr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2" name="직사각형 1191">
              <a:extLst>
                <a:ext uri="{FF2B5EF4-FFF2-40B4-BE49-F238E27FC236}">
                  <a16:creationId xmlns:a16="http://schemas.microsoft.com/office/drawing/2014/main" id="{11BF75F1-B2B9-4738-8A0A-CF768371D062}"/>
                </a:ext>
              </a:extLst>
            </p:cNvPr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3" name="직사각형 1192">
              <a:extLst>
                <a:ext uri="{FF2B5EF4-FFF2-40B4-BE49-F238E27FC236}">
                  <a16:creationId xmlns:a16="http://schemas.microsoft.com/office/drawing/2014/main" id="{A1583BE6-7AA1-4A7D-B264-0B4856DEA1A5}"/>
                </a:ext>
              </a:extLst>
            </p:cNvPr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4" name="직사각형 1193">
              <a:extLst>
                <a:ext uri="{FF2B5EF4-FFF2-40B4-BE49-F238E27FC236}">
                  <a16:creationId xmlns:a16="http://schemas.microsoft.com/office/drawing/2014/main" id="{DFBFEB56-D511-4941-B02A-62D470A3B63F}"/>
                </a:ext>
              </a:extLst>
            </p:cNvPr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5" name="직사각형 1194">
              <a:extLst>
                <a:ext uri="{FF2B5EF4-FFF2-40B4-BE49-F238E27FC236}">
                  <a16:creationId xmlns:a16="http://schemas.microsoft.com/office/drawing/2014/main" id="{33ED6DEB-3823-4733-8445-81F5686BB595}"/>
                </a:ext>
              </a:extLst>
            </p:cNvPr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96" name="직사각형 1195">
              <a:extLst>
                <a:ext uri="{FF2B5EF4-FFF2-40B4-BE49-F238E27FC236}">
                  <a16:creationId xmlns:a16="http://schemas.microsoft.com/office/drawing/2014/main" id="{CD12C705-1170-411D-8107-878A35656367}"/>
                </a:ext>
              </a:extLst>
            </p:cNvPr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7" name="직사각형 1196">
              <a:extLst>
                <a:ext uri="{FF2B5EF4-FFF2-40B4-BE49-F238E27FC236}">
                  <a16:creationId xmlns:a16="http://schemas.microsoft.com/office/drawing/2014/main" id="{1592A3BE-32DB-475C-B29C-B6328894AFC6}"/>
                </a:ext>
              </a:extLst>
            </p:cNvPr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8" name="직사각형 1197">
              <a:extLst>
                <a:ext uri="{FF2B5EF4-FFF2-40B4-BE49-F238E27FC236}">
                  <a16:creationId xmlns:a16="http://schemas.microsoft.com/office/drawing/2014/main" id="{2FB016F6-9370-4086-8747-E53ADB44A030}"/>
                </a:ext>
              </a:extLst>
            </p:cNvPr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9" name="직사각형 1198">
              <a:extLst>
                <a:ext uri="{FF2B5EF4-FFF2-40B4-BE49-F238E27FC236}">
                  <a16:creationId xmlns:a16="http://schemas.microsoft.com/office/drawing/2014/main" id="{F44E791B-D170-46BB-8271-897269647875}"/>
                </a:ext>
              </a:extLst>
            </p:cNvPr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00" name="직사각형 1199">
              <a:extLst>
                <a:ext uri="{FF2B5EF4-FFF2-40B4-BE49-F238E27FC236}">
                  <a16:creationId xmlns:a16="http://schemas.microsoft.com/office/drawing/2014/main" id="{0C737AF3-E91D-441D-9B6A-D1D7680D0228}"/>
                </a:ext>
              </a:extLst>
            </p:cNvPr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01" name="직사각형 1200">
              <a:extLst>
                <a:ext uri="{FF2B5EF4-FFF2-40B4-BE49-F238E27FC236}">
                  <a16:creationId xmlns:a16="http://schemas.microsoft.com/office/drawing/2014/main" id="{6AF60BB9-7720-4EE1-988F-D54DF37605B0}"/>
                </a:ext>
              </a:extLst>
            </p:cNvPr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02" name="직사각형 1201">
              <a:extLst>
                <a:ext uri="{FF2B5EF4-FFF2-40B4-BE49-F238E27FC236}">
                  <a16:creationId xmlns:a16="http://schemas.microsoft.com/office/drawing/2014/main" id="{1252698D-F148-4146-8F87-C3A895CFF683}"/>
                </a:ext>
              </a:extLst>
            </p:cNvPr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03" name="직사각형 1202">
              <a:extLst>
                <a:ext uri="{FF2B5EF4-FFF2-40B4-BE49-F238E27FC236}">
                  <a16:creationId xmlns:a16="http://schemas.microsoft.com/office/drawing/2014/main" id="{C36D2E25-1D96-4EE1-B480-00754C549014}"/>
                </a:ext>
              </a:extLst>
            </p:cNvPr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04" name="직사각형 1203">
              <a:extLst>
                <a:ext uri="{FF2B5EF4-FFF2-40B4-BE49-F238E27FC236}">
                  <a16:creationId xmlns:a16="http://schemas.microsoft.com/office/drawing/2014/main" id="{019E4BAA-823A-4EB6-97F7-697C0EC2ECCC}"/>
                </a:ext>
              </a:extLst>
            </p:cNvPr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05" name="직사각형 1204">
              <a:extLst>
                <a:ext uri="{FF2B5EF4-FFF2-40B4-BE49-F238E27FC236}">
                  <a16:creationId xmlns:a16="http://schemas.microsoft.com/office/drawing/2014/main" id="{C199C5C5-1D60-4FFE-86AB-EA528053A075}"/>
                </a:ext>
              </a:extLst>
            </p:cNvPr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06" name="직사각형 1205">
              <a:extLst>
                <a:ext uri="{FF2B5EF4-FFF2-40B4-BE49-F238E27FC236}">
                  <a16:creationId xmlns:a16="http://schemas.microsoft.com/office/drawing/2014/main" id="{CF430C22-14D6-499A-9071-7CE33FF2AF29}"/>
                </a:ext>
              </a:extLst>
            </p:cNvPr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07" name="직사각형 1206">
              <a:extLst>
                <a:ext uri="{FF2B5EF4-FFF2-40B4-BE49-F238E27FC236}">
                  <a16:creationId xmlns:a16="http://schemas.microsoft.com/office/drawing/2014/main" id="{7DE85982-B81D-444C-81F5-5D11FA24A9CA}"/>
                </a:ext>
              </a:extLst>
            </p:cNvPr>
            <p:cNvSpPr/>
            <p:nvPr/>
          </p:nvSpPr>
          <p:spPr>
            <a:xfrm>
              <a:off x="2325650" y="8366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08" name="직사각형 1207">
              <a:extLst>
                <a:ext uri="{FF2B5EF4-FFF2-40B4-BE49-F238E27FC236}">
                  <a16:creationId xmlns:a16="http://schemas.microsoft.com/office/drawing/2014/main" id="{2F768556-D2B3-421E-968C-579268D69BCB}"/>
                </a:ext>
              </a:extLst>
            </p:cNvPr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09" name="직사각형 1208">
              <a:extLst>
                <a:ext uri="{FF2B5EF4-FFF2-40B4-BE49-F238E27FC236}">
                  <a16:creationId xmlns:a16="http://schemas.microsoft.com/office/drawing/2014/main" id="{07A3CB08-75F8-4FDE-BE52-C29DF9D4B142}"/>
                </a:ext>
              </a:extLst>
            </p:cNvPr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10" name="직사각형 1209">
              <a:extLst>
                <a:ext uri="{FF2B5EF4-FFF2-40B4-BE49-F238E27FC236}">
                  <a16:creationId xmlns:a16="http://schemas.microsoft.com/office/drawing/2014/main" id="{ACFF7B09-090B-4EED-9476-228D1AE8CC83}"/>
                </a:ext>
              </a:extLst>
            </p:cNvPr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11" name="직사각형 1210">
              <a:extLst>
                <a:ext uri="{FF2B5EF4-FFF2-40B4-BE49-F238E27FC236}">
                  <a16:creationId xmlns:a16="http://schemas.microsoft.com/office/drawing/2014/main" id="{F408EAA1-A455-4FEC-8A22-C9C10FBAFCEE}"/>
                </a:ext>
              </a:extLst>
            </p:cNvPr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212" name="TextBox 1211">
            <a:extLst>
              <a:ext uri="{FF2B5EF4-FFF2-40B4-BE49-F238E27FC236}">
                <a16:creationId xmlns:a16="http://schemas.microsoft.com/office/drawing/2014/main" id="{8B7B6F43-A4A2-4AD6-B90F-AB06B2A92D11}"/>
              </a:ext>
            </a:extLst>
          </p:cNvPr>
          <p:cNvSpPr txBox="1"/>
          <p:nvPr/>
        </p:nvSpPr>
        <p:spPr>
          <a:xfrm>
            <a:off x="3594838" y="5607696"/>
            <a:ext cx="5184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lt1"/>
                </a:solidFill>
                <a:effectLst/>
                <a:latin typeface="PF스타더스트"/>
                <a:ea typeface="PF스타더스트"/>
              </a:rPr>
              <a:t>결과 및 향후 계획</a:t>
            </a:r>
          </a:p>
        </p:txBody>
      </p:sp>
      <p:grpSp>
        <p:nvGrpSpPr>
          <p:cNvPr id="1213" name="그룹 1212">
            <a:extLst>
              <a:ext uri="{FF2B5EF4-FFF2-40B4-BE49-F238E27FC236}">
                <a16:creationId xmlns:a16="http://schemas.microsoft.com/office/drawing/2014/main" id="{658C6CCD-E2F7-4E5D-9E00-DCFF0929A6C2}"/>
              </a:ext>
            </a:extLst>
          </p:cNvPr>
          <p:cNvGrpSpPr>
            <a:grpSpLocks noChangeAspect="1"/>
          </p:cNvGrpSpPr>
          <p:nvPr/>
        </p:nvGrpSpPr>
        <p:grpSpPr>
          <a:xfrm>
            <a:off x="2883869" y="6216988"/>
            <a:ext cx="513966" cy="427065"/>
            <a:chOff x="1509680" y="-756888"/>
            <a:chExt cx="10428415" cy="8665188"/>
          </a:xfrm>
        </p:grpSpPr>
        <p:sp>
          <p:nvSpPr>
            <p:cNvPr id="1214" name="직사각형 1213">
              <a:extLst>
                <a:ext uri="{FF2B5EF4-FFF2-40B4-BE49-F238E27FC236}">
                  <a16:creationId xmlns:a16="http://schemas.microsoft.com/office/drawing/2014/main" id="{1F036D23-23C1-48E8-A59F-7088CEF6F5E6}"/>
                </a:ext>
              </a:extLst>
            </p:cNvPr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15" name="직사각형 1214">
              <a:extLst>
                <a:ext uri="{FF2B5EF4-FFF2-40B4-BE49-F238E27FC236}">
                  <a16:creationId xmlns:a16="http://schemas.microsoft.com/office/drawing/2014/main" id="{5C5E6D48-DF51-4C26-AB89-31397541576D}"/>
                </a:ext>
              </a:extLst>
            </p:cNvPr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16" name="직사각형 1215">
              <a:extLst>
                <a:ext uri="{FF2B5EF4-FFF2-40B4-BE49-F238E27FC236}">
                  <a16:creationId xmlns:a16="http://schemas.microsoft.com/office/drawing/2014/main" id="{14C17799-1688-43AC-B9A6-D57EDF147195}"/>
                </a:ext>
              </a:extLst>
            </p:cNvPr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17" name="직사각형 1216">
              <a:extLst>
                <a:ext uri="{FF2B5EF4-FFF2-40B4-BE49-F238E27FC236}">
                  <a16:creationId xmlns:a16="http://schemas.microsoft.com/office/drawing/2014/main" id="{D154B598-6F77-42F5-A53A-A4084EA9022F}"/>
                </a:ext>
              </a:extLst>
            </p:cNvPr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18" name="직사각형 1217">
              <a:extLst>
                <a:ext uri="{FF2B5EF4-FFF2-40B4-BE49-F238E27FC236}">
                  <a16:creationId xmlns:a16="http://schemas.microsoft.com/office/drawing/2014/main" id="{9C09D04F-F7E7-40A9-B628-0B6FC75C48D5}"/>
                </a:ext>
              </a:extLst>
            </p:cNvPr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19" name="직사각형 1218">
              <a:extLst>
                <a:ext uri="{FF2B5EF4-FFF2-40B4-BE49-F238E27FC236}">
                  <a16:creationId xmlns:a16="http://schemas.microsoft.com/office/drawing/2014/main" id="{30281BE7-6CF5-498F-858E-ACB0ACEC4E4D}"/>
                </a:ext>
              </a:extLst>
            </p:cNvPr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220" name="직사각형 1219">
              <a:extLst>
                <a:ext uri="{FF2B5EF4-FFF2-40B4-BE49-F238E27FC236}">
                  <a16:creationId xmlns:a16="http://schemas.microsoft.com/office/drawing/2014/main" id="{EC183DC6-3EAB-4D3E-8AE6-673801B83F76}"/>
                </a:ext>
              </a:extLst>
            </p:cNvPr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21" name="직사각형 1220">
              <a:extLst>
                <a:ext uri="{FF2B5EF4-FFF2-40B4-BE49-F238E27FC236}">
                  <a16:creationId xmlns:a16="http://schemas.microsoft.com/office/drawing/2014/main" id="{12ECD4E4-879B-40EA-9DAE-89167DF0736D}"/>
                </a:ext>
              </a:extLst>
            </p:cNvPr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22" name="직사각형 1221">
              <a:extLst>
                <a:ext uri="{FF2B5EF4-FFF2-40B4-BE49-F238E27FC236}">
                  <a16:creationId xmlns:a16="http://schemas.microsoft.com/office/drawing/2014/main" id="{11EE9A34-C922-431E-8729-8572D4E7E46E}"/>
                </a:ext>
              </a:extLst>
            </p:cNvPr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23" name="직사각형 1222">
              <a:extLst>
                <a:ext uri="{FF2B5EF4-FFF2-40B4-BE49-F238E27FC236}">
                  <a16:creationId xmlns:a16="http://schemas.microsoft.com/office/drawing/2014/main" id="{1C6DBE3D-EB80-4B97-9AF0-C93DC7752252}"/>
                </a:ext>
              </a:extLst>
            </p:cNvPr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24" name="직사각형 1223">
              <a:extLst>
                <a:ext uri="{FF2B5EF4-FFF2-40B4-BE49-F238E27FC236}">
                  <a16:creationId xmlns:a16="http://schemas.microsoft.com/office/drawing/2014/main" id="{08CC200F-C7E7-4E3D-B17B-FE38F5D97E51}"/>
                </a:ext>
              </a:extLst>
            </p:cNvPr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225" name="직사각형 1224">
              <a:extLst>
                <a:ext uri="{FF2B5EF4-FFF2-40B4-BE49-F238E27FC236}">
                  <a16:creationId xmlns:a16="http://schemas.microsoft.com/office/drawing/2014/main" id="{6B770CC2-F83C-41DD-B1E3-E38D048516D7}"/>
                </a:ext>
              </a:extLst>
            </p:cNvPr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26" name="직사각형 1225">
              <a:extLst>
                <a:ext uri="{FF2B5EF4-FFF2-40B4-BE49-F238E27FC236}">
                  <a16:creationId xmlns:a16="http://schemas.microsoft.com/office/drawing/2014/main" id="{EF6DD5A4-4CF9-4227-A203-09DA0DB194CD}"/>
                </a:ext>
              </a:extLst>
            </p:cNvPr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27" name="직사각형 1226">
              <a:extLst>
                <a:ext uri="{FF2B5EF4-FFF2-40B4-BE49-F238E27FC236}">
                  <a16:creationId xmlns:a16="http://schemas.microsoft.com/office/drawing/2014/main" id="{6F9861DF-1C18-42D4-861D-F3F4E4116DCA}"/>
                </a:ext>
              </a:extLst>
            </p:cNvPr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28" name="직사각형 1227">
              <a:extLst>
                <a:ext uri="{FF2B5EF4-FFF2-40B4-BE49-F238E27FC236}">
                  <a16:creationId xmlns:a16="http://schemas.microsoft.com/office/drawing/2014/main" id="{D7F85612-68F2-4067-84F5-4A9D0431BA4F}"/>
                </a:ext>
              </a:extLst>
            </p:cNvPr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29" name="직사각형 1228">
              <a:extLst>
                <a:ext uri="{FF2B5EF4-FFF2-40B4-BE49-F238E27FC236}">
                  <a16:creationId xmlns:a16="http://schemas.microsoft.com/office/drawing/2014/main" id="{F9557828-026B-4AE2-A92F-A8368B8D13A4}"/>
                </a:ext>
              </a:extLst>
            </p:cNvPr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30" name="직사각형 1229">
              <a:extLst>
                <a:ext uri="{FF2B5EF4-FFF2-40B4-BE49-F238E27FC236}">
                  <a16:creationId xmlns:a16="http://schemas.microsoft.com/office/drawing/2014/main" id="{AB88F0E6-630F-4620-BE29-819DACB7A104}"/>
                </a:ext>
              </a:extLst>
            </p:cNvPr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31" name="직사각형 1230">
              <a:extLst>
                <a:ext uri="{FF2B5EF4-FFF2-40B4-BE49-F238E27FC236}">
                  <a16:creationId xmlns:a16="http://schemas.microsoft.com/office/drawing/2014/main" id="{5AC529CE-5B59-45B4-A9B7-D3D1BE3475EC}"/>
                </a:ext>
              </a:extLst>
            </p:cNvPr>
            <p:cNvSpPr/>
            <p:nvPr/>
          </p:nvSpPr>
          <p:spPr>
            <a:xfrm>
              <a:off x="711993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232" name="직사각형 1231">
              <a:extLst>
                <a:ext uri="{FF2B5EF4-FFF2-40B4-BE49-F238E27FC236}">
                  <a16:creationId xmlns:a16="http://schemas.microsoft.com/office/drawing/2014/main" id="{DD6B2B46-9045-4A62-9BC3-51703AF26062}"/>
                </a:ext>
              </a:extLst>
            </p:cNvPr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33" name="직사각형 1232">
              <a:extLst>
                <a:ext uri="{FF2B5EF4-FFF2-40B4-BE49-F238E27FC236}">
                  <a16:creationId xmlns:a16="http://schemas.microsoft.com/office/drawing/2014/main" id="{061BFF40-1538-4C00-97C9-F54486DE4FF7}"/>
                </a:ext>
              </a:extLst>
            </p:cNvPr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34" name="직사각형 1233">
              <a:extLst>
                <a:ext uri="{FF2B5EF4-FFF2-40B4-BE49-F238E27FC236}">
                  <a16:creationId xmlns:a16="http://schemas.microsoft.com/office/drawing/2014/main" id="{C32CFF88-6A29-4EAC-B5E0-9A8B4A41E535}"/>
                </a:ext>
              </a:extLst>
            </p:cNvPr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35" name="직사각형 1234">
              <a:extLst>
                <a:ext uri="{FF2B5EF4-FFF2-40B4-BE49-F238E27FC236}">
                  <a16:creationId xmlns:a16="http://schemas.microsoft.com/office/drawing/2014/main" id="{93E35DC2-33F5-45CD-8D29-D4C04F929389}"/>
                </a:ext>
              </a:extLst>
            </p:cNvPr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36" name="직사각형 1235">
              <a:extLst>
                <a:ext uri="{FF2B5EF4-FFF2-40B4-BE49-F238E27FC236}">
                  <a16:creationId xmlns:a16="http://schemas.microsoft.com/office/drawing/2014/main" id="{5FB05789-B0E6-4E71-B387-643389688D42}"/>
                </a:ext>
              </a:extLst>
            </p:cNvPr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37" name="직사각형 1236">
              <a:extLst>
                <a:ext uri="{FF2B5EF4-FFF2-40B4-BE49-F238E27FC236}">
                  <a16:creationId xmlns:a16="http://schemas.microsoft.com/office/drawing/2014/main" id="{004C0B3B-A6DF-4942-BC6A-6FB1F9F3AB2E}"/>
                </a:ext>
              </a:extLst>
            </p:cNvPr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38" name="직사각형 1237">
              <a:extLst>
                <a:ext uri="{FF2B5EF4-FFF2-40B4-BE49-F238E27FC236}">
                  <a16:creationId xmlns:a16="http://schemas.microsoft.com/office/drawing/2014/main" id="{5A87729D-291B-43CC-A2BE-8979A70A4F82}"/>
                </a:ext>
              </a:extLst>
            </p:cNvPr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39" name="직사각형 1238">
              <a:extLst>
                <a:ext uri="{FF2B5EF4-FFF2-40B4-BE49-F238E27FC236}">
                  <a16:creationId xmlns:a16="http://schemas.microsoft.com/office/drawing/2014/main" id="{55507B69-16AF-420E-8FAD-793582F0BD6C}"/>
                </a:ext>
              </a:extLst>
            </p:cNvPr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40" name="직사각형 1239">
              <a:extLst>
                <a:ext uri="{FF2B5EF4-FFF2-40B4-BE49-F238E27FC236}">
                  <a16:creationId xmlns:a16="http://schemas.microsoft.com/office/drawing/2014/main" id="{1E6E50FC-BEA5-49DF-BE29-3175F1295C67}"/>
                </a:ext>
              </a:extLst>
            </p:cNvPr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241" name="직사각형 1240">
              <a:extLst>
                <a:ext uri="{FF2B5EF4-FFF2-40B4-BE49-F238E27FC236}">
                  <a16:creationId xmlns:a16="http://schemas.microsoft.com/office/drawing/2014/main" id="{17BC6992-3F86-4085-99C7-97FD798FB8F4}"/>
                </a:ext>
              </a:extLst>
            </p:cNvPr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42" name="직사각형 1241">
              <a:extLst>
                <a:ext uri="{FF2B5EF4-FFF2-40B4-BE49-F238E27FC236}">
                  <a16:creationId xmlns:a16="http://schemas.microsoft.com/office/drawing/2014/main" id="{CBD237DB-62AA-4C11-9D37-7E7437AF179F}"/>
                </a:ext>
              </a:extLst>
            </p:cNvPr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43" name="직사각형 1242">
              <a:extLst>
                <a:ext uri="{FF2B5EF4-FFF2-40B4-BE49-F238E27FC236}">
                  <a16:creationId xmlns:a16="http://schemas.microsoft.com/office/drawing/2014/main" id="{178DB802-2447-439F-B77E-0E38381469AC}"/>
                </a:ext>
              </a:extLst>
            </p:cNvPr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44" name="직사각형 1243">
              <a:extLst>
                <a:ext uri="{FF2B5EF4-FFF2-40B4-BE49-F238E27FC236}">
                  <a16:creationId xmlns:a16="http://schemas.microsoft.com/office/drawing/2014/main" id="{60733CA8-263C-45DA-9910-A947C97C57CE}"/>
                </a:ext>
              </a:extLst>
            </p:cNvPr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45" name="직사각형 1244">
              <a:extLst>
                <a:ext uri="{FF2B5EF4-FFF2-40B4-BE49-F238E27FC236}">
                  <a16:creationId xmlns:a16="http://schemas.microsoft.com/office/drawing/2014/main" id="{BF00B412-C7B8-44C7-A987-505237B5A5C1}"/>
                </a:ext>
              </a:extLst>
            </p:cNvPr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46" name="직사각형 1245">
              <a:extLst>
                <a:ext uri="{FF2B5EF4-FFF2-40B4-BE49-F238E27FC236}">
                  <a16:creationId xmlns:a16="http://schemas.microsoft.com/office/drawing/2014/main" id="{59EFB9A0-A4C6-4745-B317-E32572E36B41}"/>
                </a:ext>
              </a:extLst>
            </p:cNvPr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47" name="직사각형 1246">
              <a:extLst>
                <a:ext uri="{FF2B5EF4-FFF2-40B4-BE49-F238E27FC236}">
                  <a16:creationId xmlns:a16="http://schemas.microsoft.com/office/drawing/2014/main" id="{CD791627-E68C-45C3-AB6F-CF8BE6C20D01}"/>
                </a:ext>
              </a:extLst>
            </p:cNvPr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48" name="직사각형 1247">
              <a:extLst>
                <a:ext uri="{FF2B5EF4-FFF2-40B4-BE49-F238E27FC236}">
                  <a16:creationId xmlns:a16="http://schemas.microsoft.com/office/drawing/2014/main" id="{86E2F0C7-91AB-4681-BB4A-A22EC51E995C}"/>
                </a:ext>
              </a:extLst>
            </p:cNvPr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49" name="직사각형 1248">
              <a:extLst>
                <a:ext uri="{FF2B5EF4-FFF2-40B4-BE49-F238E27FC236}">
                  <a16:creationId xmlns:a16="http://schemas.microsoft.com/office/drawing/2014/main" id="{F7873337-21B7-4225-8E05-B09B4EFB16BB}"/>
                </a:ext>
              </a:extLst>
            </p:cNvPr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250" name="직사각형 1249">
              <a:extLst>
                <a:ext uri="{FF2B5EF4-FFF2-40B4-BE49-F238E27FC236}">
                  <a16:creationId xmlns:a16="http://schemas.microsoft.com/office/drawing/2014/main" id="{2319AEDD-93BE-4B62-86EB-EED74249938D}"/>
                </a:ext>
              </a:extLst>
            </p:cNvPr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51" name="직사각형 1250">
              <a:extLst>
                <a:ext uri="{FF2B5EF4-FFF2-40B4-BE49-F238E27FC236}">
                  <a16:creationId xmlns:a16="http://schemas.microsoft.com/office/drawing/2014/main" id="{6DC998AD-28F2-4815-B821-3D07B5847721}"/>
                </a:ext>
              </a:extLst>
            </p:cNvPr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52" name="직사각형 1251">
              <a:extLst>
                <a:ext uri="{FF2B5EF4-FFF2-40B4-BE49-F238E27FC236}">
                  <a16:creationId xmlns:a16="http://schemas.microsoft.com/office/drawing/2014/main" id="{1563EA3B-B192-44E0-BF1A-08CE3DA860E3}"/>
                </a:ext>
              </a:extLst>
            </p:cNvPr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53" name="직사각형 1252">
              <a:extLst>
                <a:ext uri="{FF2B5EF4-FFF2-40B4-BE49-F238E27FC236}">
                  <a16:creationId xmlns:a16="http://schemas.microsoft.com/office/drawing/2014/main" id="{2F9A03E8-07BE-4B83-B0BF-1750C4B01369}"/>
                </a:ext>
              </a:extLst>
            </p:cNvPr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54" name="직사각형 1253">
              <a:extLst>
                <a:ext uri="{FF2B5EF4-FFF2-40B4-BE49-F238E27FC236}">
                  <a16:creationId xmlns:a16="http://schemas.microsoft.com/office/drawing/2014/main" id="{373C7C0E-19D5-4803-93E5-DF0128686A22}"/>
                </a:ext>
              </a:extLst>
            </p:cNvPr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55" name="직사각형 1254">
              <a:extLst>
                <a:ext uri="{FF2B5EF4-FFF2-40B4-BE49-F238E27FC236}">
                  <a16:creationId xmlns:a16="http://schemas.microsoft.com/office/drawing/2014/main" id="{D697C964-77E7-4C18-B798-2A2A2210DFE2}"/>
                </a:ext>
              </a:extLst>
            </p:cNvPr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56" name="직사각형 1255">
              <a:extLst>
                <a:ext uri="{FF2B5EF4-FFF2-40B4-BE49-F238E27FC236}">
                  <a16:creationId xmlns:a16="http://schemas.microsoft.com/office/drawing/2014/main" id="{DC6B3FE6-6759-4BEA-9952-3A2FDBF1E0A1}"/>
                </a:ext>
              </a:extLst>
            </p:cNvPr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57" name="직사각형 1256">
              <a:extLst>
                <a:ext uri="{FF2B5EF4-FFF2-40B4-BE49-F238E27FC236}">
                  <a16:creationId xmlns:a16="http://schemas.microsoft.com/office/drawing/2014/main" id="{266B7095-CBBC-4D1B-9C03-6E6B00CAFCDB}"/>
                </a:ext>
              </a:extLst>
            </p:cNvPr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58" name="직사각형 1257">
              <a:extLst>
                <a:ext uri="{FF2B5EF4-FFF2-40B4-BE49-F238E27FC236}">
                  <a16:creationId xmlns:a16="http://schemas.microsoft.com/office/drawing/2014/main" id="{F1A630BF-2B63-4844-8646-C1E61287F9CE}"/>
                </a:ext>
              </a:extLst>
            </p:cNvPr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259" name="직사각형 1258">
              <a:extLst>
                <a:ext uri="{FF2B5EF4-FFF2-40B4-BE49-F238E27FC236}">
                  <a16:creationId xmlns:a16="http://schemas.microsoft.com/office/drawing/2014/main" id="{C7D1DA8C-79F8-47D5-B112-457E14A9441E}"/>
                </a:ext>
              </a:extLst>
            </p:cNvPr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0" name="직사각형 1259">
              <a:extLst>
                <a:ext uri="{FF2B5EF4-FFF2-40B4-BE49-F238E27FC236}">
                  <a16:creationId xmlns:a16="http://schemas.microsoft.com/office/drawing/2014/main" id="{92872909-B53D-4326-BBCD-775077F80A41}"/>
                </a:ext>
              </a:extLst>
            </p:cNvPr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1" name="직사각형 1260">
              <a:extLst>
                <a:ext uri="{FF2B5EF4-FFF2-40B4-BE49-F238E27FC236}">
                  <a16:creationId xmlns:a16="http://schemas.microsoft.com/office/drawing/2014/main" id="{B0F70D82-6921-4A24-B967-E91D974A210F}"/>
                </a:ext>
              </a:extLst>
            </p:cNvPr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2" name="직사각형 1261">
              <a:extLst>
                <a:ext uri="{FF2B5EF4-FFF2-40B4-BE49-F238E27FC236}">
                  <a16:creationId xmlns:a16="http://schemas.microsoft.com/office/drawing/2014/main" id="{D0042D46-6C1D-4F54-908E-2F4B0EB9DCC2}"/>
                </a:ext>
              </a:extLst>
            </p:cNvPr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3" name="직사각형 1262">
              <a:extLst>
                <a:ext uri="{FF2B5EF4-FFF2-40B4-BE49-F238E27FC236}">
                  <a16:creationId xmlns:a16="http://schemas.microsoft.com/office/drawing/2014/main" id="{1CCDD6FC-6D0D-488E-AAB2-CFE092098841}"/>
                </a:ext>
              </a:extLst>
            </p:cNvPr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4" name="직사각형 1263">
              <a:extLst>
                <a:ext uri="{FF2B5EF4-FFF2-40B4-BE49-F238E27FC236}">
                  <a16:creationId xmlns:a16="http://schemas.microsoft.com/office/drawing/2014/main" id="{4D079B83-515A-4A97-81D7-19F10AA73E13}"/>
                </a:ext>
              </a:extLst>
            </p:cNvPr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5" name="직사각형 1264">
              <a:extLst>
                <a:ext uri="{FF2B5EF4-FFF2-40B4-BE49-F238E27FC236}">
                  <a16:creationId xmlns:a16="http://schemas.microsoft.com/office/drawing/2014/main" id="{387F1986-BF35-46BA-A56A-27A4F330B7A4}"/>
                </a:ext>
              </a:extLst>
            </p:cNvPr>
            <p:cNvSpPr/>
            <p:nvPr/>
          </p:nvSpPr>
          <p:spPr>
            <a:xfrm>
              <a:off x="7600816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6" name="직사각형 1265">
              <a:extLst>
                <a:ext uri="{FF2B5EF4-FFF2-40B4-BE49-F238E27FC236}">
                  <a16:creationId xmlns:a16="http://schemas.microsoft.com/office/drawing/2014/main" id="{49ABC084-A141-47F9-B88C-700165DCF902}"/>
                </a:ext>
              </a:extLst>
            </p:cNvPr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7" name="직사각형 1266">
              <a:extLst>
                <a:ext uri="{FF2B5EF4-FFF2-40B4-BE49-F238E27FC236}">
                  <a16:creationId xmlns:a16="http://schemas.microsoft.com/office/drawing/2014/main" id="{58A1B84F-3FBA-4118-B279-8492B2539879}"/>
                </a:ext>
              </a:extLst>
            </p:cNvPr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8" name="직사각형 1267">
              <a:extLst>
                <a:ext uri="{FF2B5EF4-FFF2-40B4-BE49-F238E27FC236}">
                  <a16:creationId xmlns:a16="http://schemas.microsoft.com/office/drawing/2014/main" id="{F09914F3-40C0-4DAC-A497-ECF4E43983AA}"/>
                </a:ext>
              </a:extLst>
            </p:cNvPr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9" name="직사각형 1268">
              <a:extLst>
                <a:ext uri="{FF2B5EF4-FFF2-40B4-BE49-F238E27FC236}">
                  <a16:creationId xmlns:a16="http://schemas.microsoft.com/office/drawing/2014/main" id="{27BACD84-1C3F-42F1-A53E-824BF99F2983}"/>
                </a:ext>
              </a:extLst>
            </p:cNvPr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0" name="직사각형 1269">
              <a:extLst>
                <a:ext uri="{FF2B5EF4-FFF2-40B4-BE49-F238E27FC236}">
                  <a16:creationId xmlns:a16="http://schemas.microsoft.com/office/drawing/2014/main" id="{92955136-44DC-48EB-8D4E-029B22EB2D3F}"/>
                </a:ext>
              </a:extLst>
            </p:cNvPr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271" name="직사각형 1270">
              <a:extLst>
                <a:ext uri="{FF2B5EF4-FFF2-40B4-BE49-F238E27FC236}">
                  <a16:creationId xmlns:a16="http://schemas.microsoft.com/office/drawing/2014/main" id="{22EB5CCC-94C4-4AA3-8385-8FD14581B186}"/>
                </a:ext>
              </a:extLst>
            </p:cNvPr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2" name="직사각형 1271">
              <a:extLst>
                <a:ext uri="{FF2B5EF4-FFF2-40B4-BE49-F238E27FC236}">
                  <a16:creationId xmlns:a16="http://schemas.microsoft.com/office/drawing/2014/main" id="{E162AD75-8460-4807-859A-2105B5124EF4}"/>
                </a:ext>
              </a:extLst>
            </p:cNvPr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3" name="직사각형 1272">
              <a:extLst>
                <a:ext uri="{FF2B5EF4-FFF2-40B4-BE49-F238E27FC236}">
                  <a16:creationId xmlns:a16="http://schemas.microsoft.com/office/drawing/2014/main" id="{38CE8E8D-D772-4796-9EC1-8D0D8F73235D}"/>
                </a:ext>
              </a:extLst>
            </p:cNvPr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4" name="직사각형 1273">
              <a:extLst>
                <a:ext uri="{FF2B5EF4-FFF2-40B4-BE49-F238E27FC236}">
                  <a16:creationId xmlns:a16="http://schemas.microsoft.com/office/drawing/2014/main" id="{214A8CA2-5C62-4C41-A8DB-089BDF23DDE2}"/>
                </a:ext>
              </a:extLst>
            </p:cNvPr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5" name="직사각형 1274">
              <a:extLst>
                <a:ext uri="{FF2B5EF4-FFF2-40B4-BE49-F238E27FC236}">
                  <a16:creationId xmlns:a16="http://schemas.microsoft.com/office/drawing/2014/main" id="{FE043F73-D177-467E-BFBC-E055CC7DC6B5}"/>
                </a:ext>
              </a:extLst>
            </p:cNvPr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6" name="직사각형 1275">
              <a:extLst>
                <a:ext uri="{FF2B5EF4-FFF2-40B4-BE49-F238E27FC236}">
                  <a16:creationId xmlns:a16="http://schemas.microsoft.com/office/drawing/2014/main" id="{FC34715A-0E01-407F-A314-2FA248D5AD89}"/>
                </a:ext>
              </a:extLst>
            </p:cNvPr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7" name="직사각형 1276">
              <a:extLst>
                <a:ext uri="{FF2B5EF4-FFF2-40B4-BE49-F238E27FC236}">
                  <a16:creationId xmlns:a16="http://schemas.microsoft.com/office/drawing/2014/main" id="{D5AA11D8-E22C-4CAF-B91C-37639B11999C}"/>
                </a:ext>
              </a:extLst>
            </p:cNvPr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8" name="직사각형 1277">
              <a:extLst>
                <a:ext uri="{FF2B5EF4-FFF2-40B4-BE49-F238E27FC236}">
                  <a16:creationId xmlns:a16="http://schemas.microsoft.com/office/drawing/2014/main" id="{196A3E15-3CFA-4930-BCFF-5C3946F45628}"/>
                </a:ext>
              </a:extLst>
            </p:cNvPr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9" name="직사각형 1278">
              <a:extLst>
                <a:ext uri="{FF2B5EF4-FFF2-40B4-BE49-F238E27FC236}">
                  <a16:creationId xmlns:a16="http://schemas.microsoft.com/office/drawing/2014/main" id="{8557CF6E-7853-4875-BCC8-5C2118320325}"/>
                </a:ext>
              </a:extLst>
            </p:cNvPr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0" name="직사각형 1279">
              <a:extLst>
                <a:ext uri="{FF2B5EF4-FFF2-40B4-BE49-F238E27FC236}">
                  <a16:creationId xmlns:a16="http://schemas.microsoft.com/office/drawing/2014/main" id="{FCB2A625-F54F-44C4-92FA-1E13945FD413}"/>
                </a:ext>
              </a:extLst>
            </p:cNvPr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1" name="직사각형 1280">
              <a:extLst>
                <a:ext uri="{FF2B5EF4-FFF2-40B4-BE49-F238E27FC236}">
                  <a16:creationId xmlns:a16="http://schemas.microsoft.com/office/drawing/2014/main" id="{81F973ED-273F-43FC-BBE9-D2C7709E230D}"/>
                </a:ext>
              </a:extLst>
            </p:cNvPr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282" name="직사각형 1281">
              <a:extLst>
                <a:ext uri="{FF2B5EF4-FFF2-40B4-BE49-F238E27FC236}">
                  <a16:creationId xmlns:a16="http://schemas.microsoft.com/office/drawing/2014/main" id="{3D313547-9A2E-46C6-AF34-C81DDDAAD2A9}"/>
                </a:ext>
              </a:extLst>
            </p:cNvPr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3" name="직사각형 1282">
              <a:extLst>
                <a:ext uri="{FF2B5EF4-FFF2-40B4-BE49-F238E27FC236}">
                  <a16:creationId xmlns:a16="http://schemas.microsoft.com/office/drawing/2014/main" id="{DE4F6A00-D159-4F5C-AFA2-5D6D8CD35CCD}"/>
                </a:ext>
              </a:extLst>
            </p:cNvPr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4" name="직사각형 1283">
              <a:extLst>
                <a:ext uri="{FF2B5EF4-FFF2-40B4-BE49-F238E27FC236}">
                  <a16:creationId xmlns:a16="http://schemas.microsoft.com/office/drawing/2014/main" id="{CAF35C13-46FC-4FE5-B109-166F5EBA1DB6}"/>
                </a:ext>
              </a:extLst>
            </p:cNvPr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5" name="직사각형 1284">
              <a:extLst>
                <a:ext uri="{FF2B5EF4-FFF2-40B4-BE49-F238E27FC236}">
                  <a16:creationId xmlns:a16="http://schemas.microsoft.com/office/drawing/2014/main" id="{CAF454F4-9AAD-4224-8BF1-1F15FBAADEBC}"/>
                </a:ext>
              </a:extLst>
            </p:cNvPr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6" name="직사각형 1285">
              <a:extLst>
                <a:ext uri="{FF2B5EF4-FFF2-40B4-BE49-F238E27FC236}">
                  <a16:creationId xmlns:a16="http://schemas.microsoft.com/office/drawing/2014/main" id="{2D36864C-479D-4723-95A7-6A063C548E90}"/>
                </a:ext>
              </a:extLst>
            </p:cNvPr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287" name="직사각형 1286">
              <a:extLst>
                <a:ext uri="{FF2B5EF4-FFF2-40B4-BE49-F238E27FC236}">
                  <a16:creationId xmlns:a16="http://schemas.microsoft.com/office/drawing/2014/main" id="{134F9EB6-EC88-4D9B-BCA4-F647897F7CC2}"/>
                </a:ext>
              </a:extLst>
            </p:cNvPr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8" name="직사각형 1287">
              <a:extLst>
                <a:ext uri="{FF2B5EF4-FFF2-40B4-BE49-F238E27FC236}">
                  <a16:creationId xmlns:a16="http://schemas.microsoft.com/office/drawing/2014/main" id="{D1756D8B-3ACE-413E-AA93-684F02AD9DBA}"/>
                </a:ext>
              </a:extLst>
            </p:cNvPr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9" name="직사각형 1288">
              <a:extLst>
                <a:ext uri="{FF2B5EF4-FFF2-40B4-BE49-F238E27FC236}">
                  <a16:creationId xmlns:a16="http://schemas.microsoft.com/office/drawing/2014/main" id="{C5A667AB-7F33-4C15-9EA9-345C52AB5570}"/>
                </a:ext>
              </a:extLst>
            </p:cNvPr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0" name="직사각형 1289">
              <a:extLst>
                <a:ext uri="{FF2B5EF4-FFF2-40B4-BE49-F238E27FC236}">
                  <a16:creationId xmlns:a16="http://schemas.microsoft.com/office/drawing/2014/main" id="{FE7DE440-C5AD-465D-98B3-CDFDAC16B96D}"/>
                </a:ext>
              </a:extLst>
            </p:cNvPr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1" name="직사각형 1290">
              <a:extLst>
                <a:ext uri="{FF2B5EF4-FFF2-40B4-BE49-F238E27FC236}">
                  <a16:creationId xmlns:a16="http://schemas.microsoft.com/office/drawing/2014/main" id="{FC13F570-C241-4593-B036-2B001D419FB7}"/>
                </a:ext>
              </a:extLst>
            </p:cNvPr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2" name="직사각형 1291">
              <a:extLst>
                <a:ext uri="{FF2B5EF4-FFF2-40B4-BE49-F238E27FC236}">
                  <a16:creationId xmlns:a16="http://schemas.microsoft.com/office/drawing/2014/main" id="{87DD35B7-A648-4A80-B1D8-74B4C07F3BC4}"/>
                </a:ext>
              </a:extLst>
            </p:cNvPr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3" name="직사각형 1292">
              <a:extLst>
                <a:ext uri="{FF2B5EF4-FFF2-40B4-BE49-F238E27FC236}">
                  <a16:creationId xmlns:a16="http://schemas.microsoft.com/office/drawing/2014/main" id="{43B07D70-2CBF-4B5F-8C0E-A67DBD2D7603}"/>
                </a:ext>
              </a:extLst>
            </p:cNvPr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4" name="직사각형 1293">
              <a:extLst>
                <a:ext uri="{FF2B5EF4-FFF2-40B4-BE49-F238E27FC236}">
                  <a16:creationId xmlns:a16="http://schemas.microsoft.com/office/drawing/2014/main" id="{BDB7DBB1-7253-4009-8EA7-16B7CCBE43B6}"/>
                </a:ext>
              </a:extLst>
            </p:cNvPr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295" name="직사각형 1294">
              <a:extLst>
                <a:ext uri="{FF2B5EF4-FFF2-40B4-BE49-F238E27FC236}">
                  <a16:creationId xmlns:a16="http://schemas.microsoft.com/office/drawing/2014/main" id="{3FF3DD3F-0B93-4CB0-B1F1-B84F80A9D88F}"/>
                </a:ext>
              </a:extLst>
            </p:cNvPr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6" name="직사각형 1295">
              <a:extLst>
                <a:ext uri="{FF2B5EF4-FFF2-40B4-BE49-F238E27FC236}">
                  <a16:creationId xmlns:a16="http://schemas.microsoft.com/office/drawing/2014/main" id="{9402C990-478C-423F-B5D8-D40D4209AE28}"/>
                </a:ext>
              </a:extLst>
            </p:cNvPr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7" name="직사각형 1296">
              <a:extLst>
                <a:ext uri="{FF2B5EF4-FFF2-40B4-BE49-F238E27FC236}">
                  <a16:creationId xmlns:a16="http://schemas.microsoft.com/office/drawing/2014/main" id="{12C1A905-72F6-42E7-8478-3DC66E150528}"/>
                </a:ext>
              </a:extLst>
            </p:cNvPr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8" name="직사각형 1297">
              <a:extLst>
                <a:ext uri="{FF2B5EF4-FFF2-40B4-BE49-F238E27FC236}">
                  <a16:creationId xmlns:a16="http://schemas.microsoft.com/office/drawing/2014/main" id="{02BB8FCC-C354-4A05-9763-1B4B4BDC011D}"/>
                </a:ext>
              </a:extLst>
            </p:cNvPr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9" name="직사각형 1298">
              <a:extLst>
                <a:ext uri="{FF2B5EF4-FFF2-40B4-BE49-F238E27FC236}">
                  <a16:creationId xmlns:a16="http://schemas.microsoft.com/office/drawing/2014/main" id="{5D6E445C-DEAE-4223-947F-380B9DCAD571}"/>
                </a:ext>
              </a:extLst>
            </p:cNvPr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0" name="직사각형 1299">
              <a:extLst>
                <a:ext uri="{FF2B5EF4-FFF2-40B4-BE49-F238E27FC236}">
                  <a16:creationId xmlns:a16="http://schemas.microsoft.com/office/drawing/2014/main" id="{DE58B102-237C-48B5-976E-F4259BEE1868}"/>
                </a:ext>
              </a:extLst>
            </p:cNvPr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1" name="직사각형 1300">
              <a:extLst>
                <a:ext uri="{FF2B5EF4-FFF2-40B4-BE49-F238E27FC236}">
                  <a16:creationId xmlns:a16="http://schemas.microsoft.com/office/drawing/2014/main" id="{161C5F20-A273-4F4D-B4C4-DE37F8BCFB42}"/>
                </a:ext>
              </a:extLst>
            </p:cNvPr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2" name="직사각형 1301">
              <a:extLst>
                <a:ext uri="{FF2B5EF4-FFF2-40B4-BE49-F238E27FC236}">
                  <a16:creationId xmlns:a16="http://schemas.microsoft.com/office/drawing/2014/main" id="{D0A4F30F-7294-4073-9637-6896D28F19E2}"/>
                </a:ext>
              </a:extLst>
            </p:cNvPr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3" name="직사각형 1302">
              <a:extLst>
                <a:ext uri="{FF2B5EF4-FFF2-40B4-BE49-F238E27FC236}">
                  <a16:creationId xmlns:a16="http://schemas.microsoft.com/office/drawing/2014/main" id="{45C8D012-EFC6-4E12-9830-BDAAEDAD1206}"/>
                </a:ext>
              </a:extLst>
            </p:cNvPr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4" name="직사각형 1303">
              <a:extLst>
                <a:ext uri="{FF2B5EF4-FFF2-40B4-BE49-F238E27FC236}">
                  <a16:creationId xmlns:a16="http://schemas.microsoft.com/office/drawing/2014/main" id="{16397CEC-0591-413E-B9D4-AEF8A4874F8A}"/>
                </a:ext>
              </a:extLst>
            </p:cNvPr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5" name="직사각형 1304">
              <a:extLst>
                <a:ext uri="{FF2B5EF4-FFF2-40B4-BE49-F238E27FC236}">
                  <a16:creationId xmlns:a16="http://schemas.microsoft.com/office/drawing/2014/main" id="{6E5EC527-132F-4C5C-B7E3-DED1D1D4937F}"/>
                </a:ext>
              </a:extLst>
            </p:cNvPr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6" name="직사각형 1305">
              <a:extLst>
                <a:ext uri="{FF2B5EF4-FFF2-40B4-BE49-F238E27FC236}">
                  <a16:creationId xmlns:a16="http://schemas.microsoft.com/office/drawing/2014/main" id="{4C1C13EA-7BE8-4EA4-8219-C5E9841F8D3B}"/>
                </a:ext>
              </a:extLst>
            </p:cNvPr>
            <p:cNvSpPr/>
            <p:nvPr/>
          </p:nvSpPr>
          <p:spPr>
            <a:xfrm>
              <a:off x="2325650" y="8366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7" name="직사각형 1306">
              <a:extLst>
                <a:ext uri="{FF2B5EF4-FFF2-40B4-BE49-F238E27FC236}">
                  <a16:creationId xmlns:a16="http://schemas.microsoft.com/office/drawing/2014/main" id="{C5BBF46C-902A-4DDC-BA9F-7FE7CE4CC5AB}"/>
                </a:ext>
              </a:extLst>
            </p:cNvPr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8" name="직사각형 1307">
              <a:extLst>
                <a:ext uri="{FF2B5EF4-FFF2-40B4-BE49-F238E27FC236}">
                  <a16:creationId xmlns:a16="http://schemas.microsoft.com/office/drawing/2014/main" id="{77D493FF-7AF0-4591-9ECC-43BF51470BB9}"/>
                </a:ext>
              </a:extLst>
            </p:cNvPr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9" name="직사각형 1308">
              <a:extLst>
                <a:ext uri="{FF2B5EF4-FFF2-40B4-BE49-F238E27FC236}">
                  <a16:creationId xmlns:a16="http://schemas.microsoft.com/office/drawing/2014/main" id="{06A8B66F-1C76-40A7-A170-D715D29921A0}"/>
                </a:ext>
              </a:extLst>
            </p:cNvPr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10" name="직사각형 1309">
              <a:extLst>
                <a:ext uri="{FF2B5EF4-FFF2-40B4-BE49-F238E27FC236}">
                  <a16:creationId xmlns:a16="http://schemas.microsoft.com/office/drawing/2014/main" id="{62A094BD-05F3-418B-AD28-177DF6B32DF1}"/>
                </a:ext>
              </a:extLst>
            </p:cNvPr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311" name="TextBox 1310">
            <a:extLst>
              <a:ext uri="{FF2B5EF4-FFF2-40B4-BE49-F238E27FC236}">
                <a16:creationId xmlns:a16="http://schemas.microsoft.com/office/drawing/2014/main" id="{FB064191-1ACD-43F5-9B31-5ACC56037CCA}"/>
              </a:ext>
            </a:extLst>
          </p:cNvPr>
          <p:cNvSpPr txBox="1"/>
          <p:nvPr/>
        </p:nvSpPr>
        <p:spPr>
          <a:xfrm>
            <a:off x="3594838" y="6180433"/>
            <a:ext cx="5184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lt1"/>
                </a:solidFill>
                <a:effectLst/>
                <a:latin typeface="PF스타더스트"/>
                <a:ea typeface="PF스타더스트"/>
              </a:rPr>
              <a:t>참고 문헌</a:t>
            </a:r>
          </a:p>
        </p:txBody>
      </p:sp>
      <p:grpSp>
        <p:nvGrpSpPr>
          <p:cNvPr id="1312" name="그룹 1311">
            <a:extLst>
              <a:ext uri="{FF2B5EF4-FFF2-40B4-BE49-F238E27FC236}">
                <a16:creationId xmlns:a16="http://schemas.microsoft.com/office/drawing/2014/main" id="{2F4CF994-C6D8-4DCA-8A82-A809CB559EC2}"/>
              </a:ext>
            </a:extLst>
          </p:cNvPr>
          <p:cNvGrpSpPr>
            <a:grpSpLocks noChangeAspect="1"/>
          </p:cNvGrpSpPr>
          <p:nvPr/>
        </p:nvGrpSpPr>
        <p:grpSpPr>
          <a:xfrm>
            <a:off x="2893628" y="4515420"/>
            <a:ext cx="513966" cy="427065"/>
            <a:chOff x="1509680" y="-756888"/>
            <a:chExt cx="10428415" cy="8665188"/>
          </a:xfrm>
        </p:grpSpPr>
        <p:sp>
          <p:nvSpPr>
            <p:cNvPr id="1313" name="직사각형 1312">
              <a:extLst>
                <a:ext uri="{FF2B5EF4-FFF2-40B4-BE49-F238E27FC236}">
                  <a16:creationId xmlns:a16="http://schemas.microsoft.com/office/drawing/2014/main" id="{4717D4F3-6AE8-4491-8C13-196D5E29D4BF}"/>
                </a:ext>
              </a:extLst>
            </p:cNvPr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14" name="직사각형 1313">
              <a:extLst>
                <a:ext uri="{FF2B5EF4-FFF2-40B4-BE49-F238E27FC236}">
                  <a16:creationId xmlns:a16="http://schemas.microsoft.com/office/drawing/2014/main" id="{851CF6E7-CB88-4B67-A2B4-F79089ABB02C}"/>
                </a:ext>
              </a:extLst>
            </p:cNvPr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15" name="직사각형 1314">
              <a:extLst>
                <a:ext uri="{FF2B5EF4-FFF2-40B4-BE49-F238E27FC236}">
                  <a16:creationId xmlns:a16="http://schemas.microsoft.com/office/drawing/2014/main" id="{530BBDBF-785F-4269-90B1-57668F548401}"/>
                </a:ext>
              </a:extLst>
            </p:cNvPr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16" name="직사각형 1315">
              <a:extLst>
                <a:ext uri="{FF2B5EF4-FFF2-40B4-BE49-F238E27FC236}">
                  <a16:creationId xmlns:a16="http://schemas.microsoft.com/office/drawing/2014/main" id="{838B3FB9-462E-4331-85F0-EF1FE14358BE}"/>
                </a:ext>
              </a:extLst>
            </p:cNvPr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17" name="직사각형 1316">
              <a:extLst>
                <a:ext uri="{FF2B5EF4-FFF2-40B4-BE49-F238E27FC236}">
                  <a16:creationId xmlns:a16="http://schemas.microsoft.com/office/drawing/2014/main" id="{02C5A50E-2C7E-4B82-B497-3018581E44DC}"/>
                </a:ext>
              </a:extLst>
            </p:cNvPr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18" name="직사각형 1317">
              <a:extLst>
                <a:ext uri="{FF2B5EF4-FFF2-40B4-BE49-F238E27FC236}">
                  <a16:creationId xmlns:a16="http://schemas.microsoft.com/office/drawing/2014/main" id="{07DB95F3-089E-4253-B317-14FCBF691274}"/>
                </a:ext>
              </a:extLst>
            </p:cNvPr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9" name="직사각형 1318">
              <a:extLst>
                <a:ext uri="{FF2B5EF4-FFF2-40B4-BE49-F238E27FC236}">
                  <a16:creationId xmlns:a16="http://schemas.microsoft.com/office/drawing/2014/main" id="{865FAE52-D8B1-4730-9440-1F98E45CAD88}"/>
                </a:ext>
              </a:extLst>
            </p:cNvPr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0" name="직사각형 1319">
              <a:extLst>
                <a:ext uri="{FF2B5EF4-FFF2-40B4-BE49-F238E27FC236}">
                  <a16:creationId xmlns:a16="http://schemas.microsoft.com/office/drawing/2014/main" id="{233F2DE4-E1B3-42F1-AD71-E989D41F5AB1}"/>
                </a:ext>
              </a:extLst>
            </p:cNvPr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1" name="직사각형 1320">
              <a:extLst>
                <a:ext uri="{FF2B5EF4-FFF2-40B4-BE49-F238E27FC236}">
                  <a16:creationId xmlns:a16="http://schemas.microsoft.com/office/drawing/2014/main" id="{D5B8B4B3-0F76-402A-887C-3BB20710BDA6}"/>
                </a:ext>
              </a:extLst>
            </p:cNvPr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2" name="직사각형 1321">
              <a:extLst>
                <a:ext uri="{FF2B5EF4-FFF2-40B4-BE49-F238E27FC236}">
                  <a16:creationId xmlns:a16="http://schemas.microsoft.com/office/drawing/2014/main" id="{5A04C451-E10F-4DDC-9109-FD17A071F2B6}"/>
                </a:ext>
              </a:extLst>
            </p:cNvPr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3" name="직사각형 1322">
              <a:extLst>
                <a:ext uri="{FF2B5EF4-FFF2-40B4-BE49-F238E27FC236}">
                  <a16:creationId xmlns:a16="http://schemas.microsoft.com/office/drawing/2014/main" id="{5168F7DE-3ABC-4744-8E51-571641BDE065}"/>
                </a:ext>
              </a:extLst>
            </p:cNvPr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24" name="직사각형 1323">
              <a:extLst>
                <a:ext uri="{FF2B5EF4-FFF2-40B4-BE49-F238E27FC236}">
                  <a16:creationId xmlns:a16="http://schemas.microsoft.com/office/drawing/2014/main" id="{C11F4DFF-F7F4-45AD-AF1D-8F1102016E83}"/>
                </a:ext>
              </a:extLst>
            </p:cNvPr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5" name="직사각형 1324">
              <a:extLst>
                <a:ext uri="{FF2B5EF4-FFF2-40B4-BE49-F238E27FC236}">
                  <a16:creationId xmlns:a16="http://schemas.microsoft.com/office/drawing/2014/main" id="{77A8664E-EDE2-445B-AAF3-0C37897AEDBC}"/>
                </a:ext>
              </a:extLst>
            </p:cNvPr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6" name="직사각형 1325">
              <a:extLst>
                <a:ext uri="{FF2B5EF4-FFF2-40B4-BE49-F238E27FC236}">
                  <a16:creationId xmlns:a16="http://schemas.microsoft.com/office/drawing/2014/main" id="{601CEA08-4F54-438D-B86E-06BC68A5BE09}"/>
                </a:ext>
              </a:extLst>
            </p:cNvPr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7" name="직사각형 1326">
              <a:extLst>
                <a:ext uri="{FF2B5EF4-FFF2-40B4-BE49-F238E27FC236}">
                  <a16:creationId xmlns:a16="http://schemas.microsoft.com/office/drawing/2014/main" id="{695DEB61-B28A-4617-B9CD-C1C9CB03724B}"/>
                </a:ext>
              </a:extLst>
            </p:cNvPr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8" name="직사각형 1327">
              <a:extLst>
                <a:ext uri="{FF2B5EF4-FFF2-40B4-BE49-F238E27FC236}">
                  <a16:creationId xmlns:a16="http://schemas.microsoft.com/office/drawing/2014/main" id="{81D76F1F-F625-440B-9740-8A701B0610E1}"/>
                </a:ext>
              </a:extLst>
            </p:cNvPr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9" name="직사각형 1328">
              <a:extLst>
                <a:ext uri="{FF2B5EF4-FFF2-40B4-BE49-F238E27FC236}">
                  <a16:creationId xmlns:a16="http://schemas.microsoft.com/office/drawing/2014/main" id="{0363E2F7-FBEC-4503-90B0-4D023542E4F0}"/>
                </a:ext>
              </a:extLst>
            </p:cNvPr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0" name="직사각형 1329">
              <a:extLst>
                <a:ext uri="{FF2B5EF4-FFF2-40B4-BE49-F238E27FC236}">
                  <a16:creationId xmlns:a16="http://schemas.microsoft.com/office/drawing/2014/main" id="{2419A941-5BFE-4402-8E83-167DEF75ACF8}"/>
                </a:ext>
              </a:extLst>
            </p:cNvPr>
            <p:cNvSpPr/>
            <p:nvPr/>
          </p:nvSpPr>
          <p:spPr>
            <a:xfrm>
              <a:off x="711993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31" name="직사각형 1330">
              <a:extLst>
                <a:ext uri="{FF2B5EF4-FFF2-40B4-BE49-F238E27FC236}">
                  <a16:creationId xmlns:a16="http://schemas.microsoft.com/office/drawing/2014/main" id="{7557F69E-A1EA-462D-A1DD-E35BC28F3A56}"/>
                </a:ext>
              </a:extLst>
            </p:cNvPr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2" name="직사각형 1331">
              <a:extLst>
                <a:ext uri="{FF2B5EF4-FFF2-40B4-BE49-F238E27FC236}">
                  <a16:creationId xmlns:a16="http://schemas.microsoft.com/office/drawing/2014/main" id="{7A56E76D-271C-418B-85F2-DCC3B5D1A73E}"/>
                </a:ext>
              </a:extLst>
            </p:cNvPr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3" name="직사각형 1332">
              <a:extLst>
                <a:ext uri="{FF2B5EF4-FFF2-40B4-BE49-F238E27FC236}">
                  <a16:creationId xmlns:a16="http://schemas.microsoft.com/office/drawing/2014/main" id="{25E7EA2F-7D67-4EB1-A23B-5176E7F12F55}"/>
                </a:ext>
              </a:extLst>
            </p:cNvPr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4" name="직사각형 1333">
              <a:extLst>
                <a:ext uri="{FF2B5EF4-FFF2-40B4-BE49-F238E27FC236}">
                  <a16:creationId xmlns:a16="http://schemas.microsoft.com/office/drawing/2014/main" id="{595DDAC0-984C-4AEC-AE02-969B68379193}"/>
                </a:ext>
              </a:extLst>
            </p:cNvPr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5" name="직사각형 1334">
              <a:extLst>
                <a:ext uri="{FF2B5EF4-FFF2-40B4-BE49-F238E27FC236}">
                  <a16:creationId xmlns:a16="http://schemas.microsoft.com/office/drawing/2014/main" id="{EE753B05-F50B-42A2-8915-EDAC75E58363}"/>
                </a:ext>
              </a:extLst>
            </p:cNvPr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6" name="직사각형 1335">
              <a:extLst>
                <a:ext uri="{FF2B5EF4-FFF2-40B4-BE49-F238E27FC236}">
                  <a16:creationId xmlns:a16="http://schemas.microsoft.com/office/drawing/2014/main" id="{6AFAA720-EC90-49C3-81AF-30DF875212B4}"/>
                </a:ext>
              </a:extLst>
            </p:cNvPr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7" name="직사각형 1336">
              <a:extLst>
                <a:ext uri="{FF2B5EF4-FFF2-40B4-BE49-F238E27FC236}">
                  <a16:creationId xmlns:a16="http://schemas.microsoft.com/office/drawing/2014/main" id="{2EA891F6-B48F-483C-85F8-A74094F15B0D}"/>
                </a:ext>
              </a:extLst>
            </p:cNvPr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8" name="직사각형 1337">
              <a:extLst>
                <a:ext uri="{FF2B5EF4-FFF2-40B4-BE49-F238E27FC236}">
                  <a16:creationId xmlns:a16="http://schemas.microsoft.com/office/drawing/2014/main" id="{7770FD8E-B41A-474E-BC3E-6D79EECAC4E2}"/>
                </a:ext>
              </a:extLst>
            </p:cNvPr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9" name="직사각형 1338">
              <a:extLst>
                <a:ext uri="{FF2B5EF4-FFF2-40B4-BE49-F238E27FC236}">
                  <a16:creationId xmlns:a16="http://schemas.microsoft.com/office/drawing/2014/main" id="{BACDF68B-9D53-453B-8490-4AA298D8D109}"/>
                </a:ext>
              </a:extLst>
            </p:cNvPr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40" name="직사각형 1339">
              <a:extLst>
                <a:ext uri="{FF2B5EF4-FFF2-40B4-BE49-F238E27FC236}">
                  <a16:creationId xmlns:a16="http://schemas.microsoft.com/office/drawing/2014/main" id="{CF939338-7DA8-49C2-B599-57F99F390172}"/>
                </a:ext>
              </a:extLst>
            </p:cNvPr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1" name="직사각형 1340">
              <a:extLst>
                <a:ext uri="{FF2B5EF4-FFF2-40B4-BE49-F238E27FC236}">
                  <a16:creationId xmlns:a16="http://schemas.microsoft.com/office/drawing/2014/main" id="{F18299CF-7050-437B-861E-B34E22A327FE}"/>
                </a:ext>
              </a:extLst>
            </p:cNvPr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2" name="직사각형 1341">
              <a:extLst>
                <a:ext uri="{FF2B5EF4-FFF2-40B4-BE49-F238E27FC236}">
                  <a16:creationId xmlns:a16="http://schemas.microsoft.com/office/drawing/2014/main" id="{26AA38FC-E62F-4E2B-AB3B-686767F8133F}"/>
                </a:ext>
              </a:extLst>
            </p:cNvPr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3" name="직사각형 1342">
              <a:extLst>
                <a:ext uri="{FF2B5EF4-FFF2-40B4-BE49-F238E27FC236}">
                  <a16:creationId xmlns:a16="http://schemas.microsoft.com/office/drawing/2014/main" id="{2479C889-B13E-40BF-B010-04BA62E96E9F}"/>
                </a:ext>
              </a:extLst>
            </p:cNvPr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4" name="직사각형 1343">
              <a:extLst>
                <a:ext uri="{FF2B5EF4-FFF2-40B4-BE49-F238E27FC236}">
                  <a16:creationId xmlns:a16="http://schemas.microsoft.com/office/drawing/2014/main" id="{E5075785-C156-40FF-9B79-443A37742107}"/>
                </a:ext>
              </a:extLst>
            </p:cNvPr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5" name="직사각형 1344">
              <a:extLst>
                <a:ext uri="{FF2B5EF4-FFF2-40B4-BE49-F238E27FC236}">
                  <a16:creationId xmlns:a16="http://schemas.microsoft.com/office/drawing/2014/main" id="{3608BEA7-1E3A-484E-AB2B-43655C579A94}"/>
                </a:ext>
              </a:extLst>
            </p:cNvPr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6" name="직사각형 1345">
              <a:extLst>
                <a:ext uri="{FF2B5EF4-FFF2-40B4-BE49-F238E27FC236}">
                  <a16:creationId xmlns:a16="http://schemas.microsoft.com/office/drawing/2014/main" id="{6E601B2B-CA39-400B-8B10-F410D9C71A53}"/>
                </a:ext>
              </a:extLst>
            </p:cNvPr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7" name="직사각형 1346">
              <a:extLst>
                <a:ext uri="{FF2B5EF4-FFF2-40B4-BE49-F238E27FC236}">
                  <a16:creationId xmlns:a16="http://schemas.microsoft.com/office/drawing/2014/main" id="{7525643B-78F1-4DA4-9543-B7B690024C1F}"/>
                </a:ext>
              </a:extLst>
            </p:cNvPr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8" name="직사각형 1347">
              <a:extLst>
                <a:ext uri="{FF2B5EF4-FFF2-40B4-BE49-F238E27FC236}">
                  <a16:creationId xmlns:a16="http://schemas.microsoft.com/office/drawing/2014/main" id="{988F22B8-BB86-4A38-B016-84609B97D699}"/>
                </a:ext>
              </a:extLst>
            </p:cNvPr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49" name="직사각형 1348">
              <a:extLst>
                <a:ext uri="{FF2B5EF4-FFF2-40B4-BE49-F238E27FC236}">
                  <a16:creationId xmlns:a16="http://schemas.microsoft.com/office/drawing/2014/main" id="{DC025D0E-0E71-4783-9708-0C8F3B733085}"/>
                </a:ext>
              </a:extLst>
            </p:cNvPr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0" name="직사각형 1349">
              <a:extLst>
                <a:ext uri="{FF2B5EF4-FFF2-40B4-BE49-F238E27FC236}">
                  <a16:creationId xmlns:a16="http://schemas.microsoft.com/office/drawing/2014/main" id="{BD43FA4C-8C59-424C-864E-723089A6AB36}"/>
                </a:ext>
              </a:extLst>
            </p:cNvPr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1" name="직사각형 1350">
              <a:extLst>
                <a:ext uri="{FF2B5EF4-FFF2-40B4-BE49-F238E27FC236}">
                  <a16:creationId xmlns:a16="http://schemas.microsoft.com/office/drawing/2014/main" id="{CABE659D-1356-4802-B80F-CCA55E68B9CC}"/>
                </a:ext>
              </a:extLst>
            </p:cNvPr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2" name="직사각형 1351">
              <a:extLst>
                <a:ext uri="{FF2B5EF4-FFF2-40B4-BE49-F238E27FC236}">
                  <a16:creationId xmlns:a16="http://schemas.microsoft.com/office/drawing/2014/main" id="{32328A24-7559-4CEC-B5FE-D1C2C35A95BD}"/>
                </a:ext>
              </a:extLst>
            </p:cNvPr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3" name="직사각형 1352">
              <a:extLst>
                <a:ext uri="{FF2B5EF4-FFF2-40B4-BE49-F238E27FC236}">
                  <a16:creationId xmlns:a16="http://schemas.microsoft.com/office/drawing/2014/main" id="{B9704A96-B775-4FC9-BC9E-439E9208CA0A}"/>
                </a:ext>
              </a:extLst>
            </p:cNvPr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4" name="직사각형 1353">
              <a:extLst>
                <a:ext uri="{FF2B5EF4-FFF2-40B4-BE49-F238E27FC236}">
                  <a16:creationId xmlns:a16="http://schemas.microsoft.com/office/drawing/2014/main" id="{73BB3CBF-0DB2-4F57-AFBF-8B53E09E3A60}"/>
                </a:ext>
              </a:extLst>
            </p:cNvPr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5" name="직사각형 1354">
              <a:extLst>
                <a:ext uri="{FF2B5EF4-FFF2-40B4-BE49-F238E27FC236}">
                  <a16:creationId xmlns:a16="http://schemas.microsoft.com/office/drawing/2014/main" id="{78E33692-2325-445F-A2ED-AC92BE31E764}"/>
                </a:ext>
              </a:extLst>
            </p:cNvPr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6" name="직사각형 1355">
              <a:extLst>
                <a:ext uri="{FF2B5EF4-FFF2-40B4-BE49-F238E27FC236}">
                  <a16:creationId xmlns:a16="http://schemas.microsoft.com/office/drawing/2014/main" id="{9118D03D-5F1B-409E-A06E-DF1E71E9D901}"/>
                </a:ext>
              </a:extLst>
            </p:cNvPr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7" name="직사각형 1356">
              <a:extLst>
                <a:ext uri="{FF2B5EF4-FFF2-40B4-BE49-F238E27FC236}">
                  <a16:creationId xmlns:a16="http://schemas.microsoft.com/office/drawing/2014/main" id="{9AED5A32-90A0-4B00-B3A5-9097A56334FF}"/>
                </a:ext>
              </a:extLst>
            </p:cNvPr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58" name="직사각형 1357">
              <a:extLst>
                <a:ext uri="{FF2B5EF4-FFF2-40B4-BE49-F238E27FC236}">
                  <a16:creationId xmlns:a16="http://schemas.microsoft.com/office/drawing/2014/main" id="{EACC9A7D-FCCF-4C3F-993E-AAB27F302675}"/>
                </a:ext>
              </a:extLst>
            </p:cNvPr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9" name="직사각형 1358">
              <a:extLst>
                <a:ext uri="{FF2B5EF4-FFF2-40B4-BE49-F238E27FC236}">
                  <a16:creationId xmlns:a16="http://schemas.microsoft.com/office/drawing/2014/main" id="{7E43871D-B0E9-4CBD-89BA-B865F57D1F44}"/>
                </a:ext>
              </a:extLst>
            </p:cNvPr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0" name="직사각형 1359">
              <a:extLst>
                <a:ext uri="{FF2B5EF4-FFF2-40B4-BE49-F238E27FC236}">
                  <a16:creationId xmlns:a16="http://schemas.microsoft.com/office/drawing/2014/main" id="{9E71D7C2-C7E1-4336-965B-00F321713412}"/>
                </a:ext>
              </a:extLst>
            </p:cNvPr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1" name="직사각형 1360">
              <a:extLst>
                <a:ext uri="{FF2B5EF4-FFF2-40B4-BE49-F238E27FC236}">
                  <a16:creationId xmlns:a16="http://schemas.microsoft.com/office/drawing/2014/main" id="{87D0ADDD-953A-4041-8D64-84E104281399}"/>
                </a:ext>
              </a:extLst>
            </p:cNvPr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2" name="직사각형 1361">
              <a:extLst>
                <a:ext uri="{FF2B5EF4-FFF2-40B4-BE49-F238E27FC236}">
                  <a16:creationId xmlns:a16="http://schemas.microsoft.com/office/drawing/2014/main" id="{F7B9ACB6-62F0-4A21-AF5D-FE5DBAFF4061}"/>
                </a:ext>
              </a:extLst>
            </p:cNvPr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3" name="직사각형 1362">
              <a:extLst>
                <a:ext uri="{FF2B5EF4-FFF2-40B4-BE49-F238E27FC236}">
                  <a16:creationId xmlns:a16="http://schemas.microsoft.com/office/drawing/2014/main" id="{B380274E-04DA-487A-8B92-86F4CFB16CE8}"/>
                </a:ext>
              </a:extLst>
            </p:cNvPr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4" name="직사각형 1363">
              <a:extLst>
                <a:ext uri="{FF2B5EF4-FFF2-40B4-BE49-F238E27FC236}">
                  <a16:creationId xmlns:a16="http://schemas.microsoft.com/office/drawing/2014/main" id="{3840C4D1-4309-41E3-A3DA-A2493B6F7C23}"/>
                </a:ext>
              </a:extLst>
            </p:cNvPr>
            <p:cNvSpPr/>
            <p:nvPr/>
          </p:nvSpPr>
          <p:spPr>
            <a:xfrm>
              <a:off x="7600816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5" name="직사각형 1364">
              <a:extLst>
                <a:ext uri="{FF2B5EF4-FFF2-40B4-BE49-F238E27FC236}">
                  <a16:creationId xmlns:a16="http://schemas.microsoft.com/office/drawing/2014/main" id="{C41227A4-E1C0-4B68-BD7B-63E09F4A82EE}"/>
                </a:ext>
              </a:extLst>
            </p:cNvPr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6" name="직사각형 1365">
              <a:extLst>
                <a:ext uri="{FF2B5EF4-FFF2-40B4-BE49-F238E27FC236}">
                  <a16:creationId xmlns:a16="http://schemas.microsoft.com/office/drawing/2014/main" id="{4CC1E165-53F9-4B6E-836F-DC887DD3BC80}"/>
                </a:ext>
              </a:extLst>
            </p:cNvPr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7" name="직사각형 1366">
              <a:extLst>
                <a:ext uri="{FF2B5EF4-FFF2-40B4-BE49-F238E27FC236}">
                  <a16:creationId xmlns:a16="http://schemas.microsoft.com/office/drawing/2014/main" id="{0D33733C-D25B-4EF8-BDAE-C1C445550E15}"/>
                </a:ext>
              </a:extLst>
            </p:cNvPr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8" name="직사각형 1367">
              <a:extLst>
                <a:ext uri="{FF2B5EF4-FFF2-40B4-BE49-F238E27FC236}">
                  <a16:creationId xmlns:a16="http://schemas.microsoft.com/office/drawing/2014/main" id="{CA538AAC-CFF7-4B7F-B544-4D61D8477D80}"/>
                </a:ext>
              </a:extLst>
            </p:cNvPr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9" name="직사각형 1368">
              <a:extLst>
                <a:ext uri="{FF2B5EF4-FFF2-40B4-BE49-F238E27FC236}">
                  <a16:creationId xmlns:a16="http://schemas.microsoft.com/office/drawing/2014/main" id="{40DA28B9-0FA5-4B91-991E-837274992719}"/>
                </a:ext>
              </a:extLst>
            </p:cNvPr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70" name="직사각형 1369">
              <a:extLst>
                <a:ext uri="{FF2B5EF4-FFF2-40B4-BE49-F238E27FC236}">
                  <a16:creationId xmlns:a16="http://schemas.microsoft.com/office/drawing/2014/main" id="{91A2FE77-507F-4689-B4A7-9233A7A7D3FB}"/>
                </a:ext>
              </a:extLst>
            </p:cNvPr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1" name="직사각형 1370">
              <a:extLst>
                <a:ext uri="{FF2B5EF4-FFF2-40B4-BE49-F238E27FC236}">
                  <a16:creationId xmlns:a16="http://schemas.microsoft.com/office/drawing/2014/main" id="{0A0E4388-96E9-4EDC-879C-FFF2A9C33E5B}"/>
                </a:ext>
              </a:extLst>
            </p:cNvPr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2" name="직사각형 1371">
              <a:extLst>
                <a:ext uri="{FF2B5EF4-FFF2-40B4-BE49-F238E27FC236}">
                  <a16:creationId xmlns:a16="http://schemas.microsoft.com/office/drawing/2014/main" id="{337A6515-FBAC-4B57-96E2-6E9F9FE906F2}"/>
                </a:ext>
              </a:extLst>
            </p:cNvPr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3" name="직사각형 1372">
              <a:extLst>
                <a:ext uri="{FF2B5EF4-FFF2-40B4-BE49-F238E27FC236}">
                  <a16:creationId xmlns:a16="http://schemas.microsoft.com/office/drawing/2014/main" id="{AA4E7C94-4075-491B-B26A-4312908A49C6}"/>
                </a:ext>
              </a:extLst>
            </p:cNvPr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4" name="직사각형 1373">
              <a:extLst>
                <a:ext uri="{FF2B5EF4-FFF2-40B4-BE49-F238E27FC236}">
                  <a16:creationId xmlns:a16="http://schemas.microsoft.com/office/drawing/2014/main" id="{4C7E8DF1-EFB3-4D35-A670-99B0FA29C08B}"/>
                </a:ext>
              </a:extLst>
            </p:cNvPr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5" name="직사각형 1374">
              <a:extLst>
                <a:ext uri="{FF2B5EF4-FFF2-40B4-BE49-F238E27FC236}">
                  <a16:creationId xmlns:a16="http://schemas.microsoft.com/office/drawing/2014/main" id="{82C46915-F7FF-4F3C-AF7C-AF60B7593742}"/>
                </a:ext>
              </a:extLst>
            </p:cNvPr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6" name="직사각형 1375">
              <a:extLst>
                <a:ext uri="{FF2B5EF4-FFF2-40B4-BE49-F238E27FC236}">
                  <a16:creationId xmlns:a16="http://schemas.microsoft.com/office/drawing/2014/main" id="{2B737944-A267-4EB0-BED9-B9CB58DCFA47}"/>
                </a:ext>
              </a:extLst>
            </p:cNvPr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7" name="직사각형 1376">
              <a:extLst>
                <a:ext uri="{FF2B5EF4-FFF2-40B4-BE49-F238E27FC236}">
                  <a16:creationId xmlns:a16="http://schemas.microsoft.com/office/drawing/2014/main" id="{F4C8E6DA-3B3F-476F-9678-E97AD2AA3E49}"/>
                </a:ext>
              </a:extLst>
            </p:cNvPr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8" name="직사각형 1377">
              <a:extLst>
                <a:ext uri="{FF2B5EF4-FFF2-40B4-BE49-F238E27FC236}">
                  <a16:creationId xmlns:a16="http://schemas.microsoft.com/office/drawing/2014/main" id="{19649676-9712-4FE3-BC10-77A3DD24EB02}"/>
                </a:ext>
              </a:extLst>
            </p:cNvPr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9" name="직사각형 1378">
              <a:extLst>
                <a:ext uri="{FF2B5EF4-FFF2-40B4-BE49-F238E27FC236}">
                  <a16:creationId xmlns:a16="http://schemas.microsoft.com/office/drawing/2014/main" id="{1D36E8F0-87A5-44DC-804F-3FBBEBBBA603}"/>
                </a:ext>
              </a:extLst>
            </p:cNvPr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0" name="직사각형 1379">
              <a:extLst>
                <a:ext uri="{FF2B5EF4-FFF2-40B4-BE49-F238E27FC236}">
                  <a16:creationId xmlns:a16="http://schemas.microsoft.com/office/drawing/2014/main" id="{417FCF07-94C2-4C3D-9D61-26D26140C574}"/>
                </a:ext>
              </a:extLst>
            </p:cNvPr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81" name="직사각형 1380">
              <a:extLst>
                <a:ext uri="{FF2B5EF4-FFF2-40B4-BE49-F238E27FC236}">
                  <a16:creationId xmlns:a16="http://schemas.microsoft.com/office/drawing/2014/main" id="{9D34F66F-618C-4E9C-8BFF-9DE97E3873E2}"/>
                </a:ext>
              </a:extLst>
            </p:cNvPr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2" name="직사각형 1381">
              <a:extLst>
                <a:ext uri="{FF2B5EF4-FFF2-40B4-BE49-F238E27FC236}">
                  <a16:creationId xmlns:a16="http://schemas.microsoft.com/office/drawing/2014/main" id="{CD2B1E93-4C10-4C91-97DA-079B91252D80}"/>
                </a:ext>
              </a:extLst>
            </p:cNvPr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3" name="직사각형 1382">
              <a:extLst>
                <a:ext uri="{FF2B5EF4-FFF2-40B4-BE49-F238E27FC236}">
                  <a16:creationId xmlns:a16="http://schemas.microsoft.com/office/drawing/2014/main" id="{D2F173B9-7EBA-4D60-AAED-C472CD84A161}"/>
                </a:ext>
              </a:extLst>
            </p:cNvPr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4" name="직사각형 1383">
              <a:extLst>
                <a:ext uri="{FF2B5EF4-FFF2-40B4-BE49-F238E27FC236}">
                  <a16:creationId xmlns:a16="http://schemas.microsoft.com/office/drawing/2014/main" id="{C44F53E7-6D47-4AE1-919B-18BE03C20DCF}"/>
                </a:ext>
              </a:extLst>
            </p:cNvPr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5" name="직사각형 1384">
              <a:extLst>
                <a:ext uri="{FF2B5EF4-FFF2-40B4-BE49-F238E27FC236}">
                  <a16:creationId xmlns:a16="http://schemas.microsoft.com/office/drawing/2014/main" id="{9BDA4346-407B-441B-A39B-FF4B7606071B}"/>
                </a:ext>
              </a:extLst>
            </p:cNvPr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386" name="직사각형 1385">
              <a:extLst>
                <a:ext uri="{FF2B5EF4-FFF2-40B4-BE49-F238E27FC236}">
                  <a16:creationId xmlns:a16="http://schemas.microsoft.com/office/drawing/2014/main" id="{ECFC01F6-3211-4D32-BD8A-E79D110AA378}"/>
                </a:ext>
              </a:extLst>
            </p:cNvPr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7" name="직사각형 1386">
              <a:extLst>
                <a:ext uri="{FF2B5EF4-FFF2-40B4-BE49-F238E27FC236}">
                  <a16:creationId xmlns:a16="http://schemas.microsoft.com/office/drawing/2014/main" id="{E32CA412-7DD3-44FC-86D5-9EB054FCDFBF}"/>
                </a:ext>
              </a:extLst>
            </p:cNvPr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8" name="직사각형 1387">
              <a:extLst>
                <a:ext uri="{FF2B5EF4-FFF2-40B4-BE49-F238E27FC236}">
                  <a16:creationId xmlns:a16="http://schemas.microsoft.com/office/drawing/2014/main" id="{7CBD8E68-61EB-4703-B82C-A30E1B990F0F}"/>
                </a:ext>
              </a:extLst>
            </p:cNvPr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9" name="직사각형 1388">
              <a:extLst>
                <a:ext uri="{FF2B5EF4-FFF2-40B4-BE49-F238E27FC236}">
                  <a16:creationId xmlns:a16="http://schemas.microsoft.com/office/drawing/2014/main" id="{D67D0ED3-6268-429C-8C95-8D2CBF28631D}"/>
                </a:ext>
              </a:extLst>
            </p:cNvPr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0" name="직사각형 1389">
              <a:extLst>
                <a:ext uri="{FF2B5EF4-FFF2-40B4-BE49-F238E27FC236}">
                  <a16:creationId xmlns:a16="http://schemas.microsoft.com/office/drawing/2014/main" id="{5DBD3BF8-931B-4FE6-B443-1AB76A0A7964}"/>
                </a:ext>
              </a:extLst>
            </p:cNvPr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1" name="직사각형 1390">
              <a:extLst>
                <a:ext uri="{FF2B5EF4-FFF2-40B4-BE49-F238E27FC236}">
                  <a16:creationId xmlns:a16="http://schemas.microsoft.com/office/drawing/2014/main" id="{66D53609-B8F5-4038-A06F-05E267EC5307}"/>
                </a:ext>
              </a:extLst>
            </p:cNvPr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2" name="직사각형 1391">
              <a:extLst>
                <a:ext uri="{FF2B5EF4-FFF2-40B4-BE49-F238E27FC236}">
                  <a16:creationId xmlns:a16="http://schemas.microsoft.com/office/drawing/2014/main" id="{5C049BCB-156B-4262-83C2-E1CD5194FF8F}"/>
                </a:ext>
              </a:extLst>
            </p:cNvPr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3" name="직사각형 1392">
              <a:extLst>
                <a:ext uri="{FF2B5EF4-FFF2-40B4-BE49-F238E27FC236}">
                  <a16:creationId xmlns:a16="http://schemas.microsoft.com/office/drawing/2014/main" id="{89281EAF-71C9-4888-BD01-9D702060201F}"/>
                </a:ext>
              </a:extLst>
            </p:cNvPr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94" name="직사각형 1393">
              <a:extLst>
                <a:ext uri="{FF2B5EF4-FFF2-40B4-BE49-F238E27FC236}">
                  <a16:creationId xmlns:a16="http://schemas.microsoft.com/office/drawing/2014/main" id="{D5672D0F-30C2-4B62-BAB0-74CB29543ED7}"/>
                </a:ext>
              </a:extLst>
            </p:cNvPr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5" name="직사각형 1394">
              <a:extLst>
                <a:ext uri="{FF2B5EF4-FFF2-40B4-BE49-F238E27FC236}">
                  <a16:creationId xmlns:a16="http://schemas.microsoft.com/office/drawing/2014/main" id="{8D6E4572-3005-4594-A759-4739A35993B3}"/>
                </a:ext>
              </a:extLst>
            </p:cNvPr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6" name="직사각형 1395">
              <a:extLst>
                <a:ext uri="{FF2B5EF4-FFF2-40B4-BE49-F238E27FC236}">
                  <a16:creationId xmlns:a16="http://schemas.microsoft.com/office/drawing/2014/main" id="{67D1CCE3-3BF8-4E3D-B0BB-9F8CD7C4BDAC}"/>
                </a:ext>
              </a:extLst>
            </p:cNvPr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7" name="직사각형 1396">
              <a:extLst>
                <a:ext uri="{FF2B5EF4-FFF2-40B4-BE49-F238E27FC236}">
                  <a16:creationId xmlns:a16="http://schemas.microsoft.com/office/drawing/2014/main" id="{9E0AB25D-B3E4-4419-9875-F67F94FE6169}"/>
                </a:ext>
              </a:extLst>
            </p:cNvPr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8" name="직사각형 1397">
              <a:extLst>
                <a:ext uri="{FF2B5EF4-FFF2-40B4-BE49-F238E27FC236}">
                  <a16:creationId xmlns:a16="http://schemas.microsoft.com/office/drawing/2014/main" id="{7934130C-1FB9-43E2-BF90-E3F08F83DF90}"/>
                </a:ext>
              </a:extLst>
            </p:cNvPr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9" name="직사각형 1398">
              <a:extLst>
                <a:ext uri="{FF2B5EF4-FFF2-40B4-BE49-F238E27FC236}">
                  <a16:creationId xmlns:a16="http://schemas.microsoft.com/office/drawing/2014/main" id="{FE92C6E9-1978-4534-A93D-B1596238E79C}"/>
                </a:ext>
              </a:extLst>
            </p:cNvPr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00" name="직사각형 1399">
              <a:extLst>
                <a:ext uri="{FF2B5EF4-FFF2-40B4-BE49-F238E27FC236}">
                  <a16:creationId xmlns:a16="http://schemas.microsoft.com/office/drawing/2014/main" id="{094F64B5-305A-4B4D-8A0D-182D0B11AAB4}"/>
                </a:ext>
              </a:extLst>
            </p:cNvPr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01" name="직사각형 1400">
              <a:extLst>
                <a:ext uri="{FF2B5EF4-FFF2-40B4-BE49-F238E27FC236}">
                  <a16:creationId xmlns:a16="http://schemas.microsoft.com/office/drawing/2014/main" id="{B1E666AB-2095-48CC-B9AD-BAD4705ACFEA}"/>
                </a:ext>
              </a:extLst>
            </p:cNvPr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02" name="직사각형 1401">
              <a:extLst>
                <a:ext uri="{FF2B5EF4-FFF2-40B4-BE49-F238E27FC236}">
                  <a16:creationId xmlns:a16="http://schemas.microsoft.com/office/drawing/2014/main" id="{51682552-4510-417B-9C27-F412CBD98A14}"/>
                </a:ext>
              </a:extLst>
            </p:cNvPr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03" name="직사각형 1402">
              <a:extLst>
                <a:ext uri="{FF2B5EF4-FFF2-40B4-BE49-F238E27FC236}">
                  <a16:creationId xmlns:a16="http://schemas.microsoft.com/office/drawing/2014/main" id="{3C5B0D77-A02D-4B5C-9BDE-95E52FAD2E45}"/>
                </a:ext>
              </a:extLst>
            </p:cNvPr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04" name="직사각형 1403">
              <a:extLst>
                <a:ext uri="{FF2B5EF4-FFF2-40B4-BE49-F238E27FC236}">
                  <a16:creationId xmlns:a16="http://schemas.microsoft.com/office/drawing/2014/main" id="{21879B2F-B74F-4E0C-9A01-E95A1C07706B}"/>
                </a:ext>
              </a:extLst>
            </p:cNvPr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05" name="직사각형 1404">
              <a:extLst>
                <a:ext uri="{FF2B5EF4-FFF2-40B4-BE49-F238E27FC236}">
                  <a16:creationId xmlns:a16="http://schemas.microsoft.com/office/drawing/2014/main" id="{0B334BD0-A540-4E45-87DA-14D557D44695}"/>
                </a:ext>
              </a:extLst>
            </p:cNvPr>
            <p:cNvSpPr/>
            <p:nvPr/>
          </p:nvSpPr>
          <p:spPr>
            <a:xfrm>
              <a:off x="2325650" y="8366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06" name="직사각형 1405">
              <a:extLst>
                <a:ext uri="{FF2B5EF4-FFF2-40B4-BE49-F238E27FC236}">
                  <a16:creationId xmlns:a16="http://schemas.microsoft.com/office/drawing/2014/main" id="{C4F09420-46EB-44BC-A94F-EAAE862DDA33}"/>
                </a:ext>
              </a:extLst>
            </p:cNvPr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07" name="직사각형 1406">
              <a:extLst>
                <a:ext uri="{FF2B5EF4-FFF2-40B4-BE49-F238E27FC236}">
                  <a16:creationId xmlns:a16="http://schemas.microsoft.com/office/drawing/2014/main" id="{6BBD70DB-A15A-406E-BDEB-A1A8780E676E}"/>
                </a:ext>
              </a:extLst>
            </p:cNvPr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08" name="직사각형 1407">
              <a:extLst>
                <a:ext uri="{FF2B5EF4-FFF2-40B4-BE49-F238E27FC236}">
                  <a16:creationId xmlns:a16="http://schemas.microsoft.com/office/drawing/2014/main" id="{EF4B36E2-EB31-4733-9679-4C65AB066AC5}"/>
                </a:ext>
              </a:extLst>
            </p:cNvPr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09" name="직사각형 1408">
              <a:extLst>
                <a:ext uri="{FF2B5EF4-FFF2-40B4-BE49-F238E27FC236}">
                  <a16:creationId xmlns:a16="http://schemas.microsoft.com/office/drawing/2014/main" id="{F4CD7A47-EA36-4F35-8874-06F2A412ACC2}"/>
                </a:ext>
              </a:extLst>
            </p:cNvPr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10" name="TextBox 1409">
            <a:extLst>
              <a:ext uri="{FF2B5EF4-FFF2-40B4-BE49-F238E27FC236}">
                <a16:creationId xmlns:a16="http://schemas.microsoft.com/office/drawing/2014/main" id="{BD12CC12-27AB-463A-A7BF-8D0D9243A3BA}"/>
              </a:ext>
            </a:extLst>
          </p:cNvPr>
          <p:cNvSpPr txBox="1"/>
          <p:nvPr/>
        </p:nvSpPr>
        <p:spPr>
          <a:xfrm>
            <a:off x="3604597" y="4478865"/>
            <a:ext cx="5184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lt1"/>
                </a:solidFill>
                <a:effectLst/>
                <a:latin typeface="PF스타더스트"/>
                <a:ea typeface="PF스타더스트"/>
              </a:rPr>
              <a:t>프로젝트 </a:t>
            </a:r>
            <a:r>
              <a:rPr lang="ko-KR" altLang="en-US" sz="2400" b="1" dirty="0">
                <a:solidFill>
                  <a:schemeClr val="lt1"/>
                </a:solidFill>
                <a:latin typeface="PF스타더스트"/>
                <a:ea typeface="PF스타더스트"/>
              </a:rPr>
              <a:t>수행 결과</a:t>
            </a:r>
            <a:endParaRPr lang="ko-KR" altLang="en-US" sz="2400" b="1" dirty="0">
              <a:solidFill>
                <a:schemeClr val="lt1"/>
              </a:solidFill>
              <a:effectLst/>
              <a:latin typeface="PF스타더스트"/>
              <a:ea typeface="PF스타더스트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218" y="320692"/>
            <a:ext cx="965982" cy="802654"/>
            <a:chOff x="1509680" y="-756888"/>
            <a:chExt cx="10428415" cy="8665188"/>
          </a:xfrm>
        </p:grpSpPr>
        <p:sp>
          <p:nvSpPr>
            <p:cNvPr id="98" name="직사각형 97"/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11993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600817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325651" y="836676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TextBox 511"/>
          <p:cNvSpPr txBox="1"/>
          <p:nvPr/>
        </p:nvSpPr>
        <p:spPr>
          <a:xfrm>
            <a:off x="1991486" y="269906"/>
            <a:ext cx="8876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chemeClr val="lt1"/>
                </a:solidFill>
                <a:latin typeface="PF스타더스트"/>
                <a:ea typeface="PF스타더스트"/>
              </a:rPr>
              <a:t>PLAYER</a:t>
            </a:r>
            <a:r>
              <a:rPr lang="ko-KR" altLang="en-US" sz="5400" b="1" dirty="0">
                <a:solidFill>
                  <a:schemeClr val="lt1"/>
                </a:solidFill>
                <a:latin typeface="PF스타더스트"/>
                <a:ea typeface="PF스타더스트"/>
              </a:rPr>
              <a:t> 주요 기능</a:t>
            </a:r>
            <a:endParaRPr lang="en-US" altLang="ko-KR" sz="5400" b="1" dirty="0">
              <a:solidFill>
                <a:schemeClr val="lt1"/>
              </a:solidFill>
              <a:latin typeface="PF스타더스트"/>
              <a:ea typeface="PF스타더스트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789602" y="1422219"/>
            <a:ext cx="35467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</a:t>
            </a:r>
            <a:r>
              <a:rPr lang="ko-KR" altLang="en-US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피격과 사망</a:t>
            </a:r>
            <a:endParaRPr lang="en-US" altLang="ko-KR" sz="28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97" name="직선 연결선 596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연결선 597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BBECA-A134-4504-B188-7603F68A0181}"/>
              </a:ext>
            </a:extLst>
          </p:cNvPr>
          <p:cNvSpPr txBox="1"/>
          <p:nvPr/>
        </p:nvSpPr>
        <p:spPr>
          <a:xfrm>
            <a:off x="771885" y="4966780"/>
            <a:ext cx="95301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태그가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en-US" altLang="ko-KR" sz="24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EnemyBullet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경우 적의 무기의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damage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만큼 체력을 감소</a:t>
            </a:r>
            <a:endParaRPr lang="en-US" altLang="ko-KR" sz="2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  <a:defRPr/>
            </a:pPr>
            <a:endParaRPr lang="en-US" altLang="ko-KR" sz="2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플레이어가 피격 시 </a:t>
            </a:r>
            <a:r>
              <a:rPr lang="en-US" altLang="ko-KR" sz="24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OnDamage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코루틴을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실행하고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체력이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이하가 되면 플레이어가 사망한다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10151C-A9F8-456D-B83F-596E0BBCE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75" y="2287344"/>
            <a:ext cx="4258066" cy="22457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7033C8-01B6-423B-BB03-4E88B8D81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607" y="2366962"/>
            <a:ext cx="62674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497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218" y="320692"/>
            <a:ext cx="965982" cy="802654"/>
            <a:chOff x="1509680" y="-756888"/>
            <a:chExt cx="10428415" cy="8665188"/>
          </a:xfrm>
        </p:grpSpPr>
        <p:sp>
          <p:nvSpPr>
            <p:cNvPr id="98" name="직사각형 97"/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11993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600817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325651" y="836676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TextBox 511"/>
          <p:cNvSpPr txBox="1"/>
          <p:nvPr/>
        </p:nvSpPr>
        <p:spPr>
          <a:xfrm>
            <a:off x="1991486" y="269906"/>
            <a:ext cx="8876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chemeClr val="lt1"/>
                </a:solidFill>
                <a:latin typeface="PF스타더스트"/>
                <a:ea typeface="PF스타더스트"/>
              </a:rPr>
              <a:t>PLAYER</a:t>
            </a:r>
            <a:r>
              <a:rPr lang="ko-KR" altLang="en-US" sz="5400" b="1" dirty="0">
                <a:solidFill>
                  <a:schemeClr val="lt1"/>
                </a:solidFill>
                <a:latin typeface="PF스타더스트"/>
                <a:ea typeface="PF스타더스트"/>
              </a:rPr>
              <a:t> 주요 기능</a:t>
            </a:r>
            <a:endParaRPr lang="en-US" altLang="ko-KR" sz="5400" b="1" dirty="0">
              <a:solidFill>
                <a:schemeClr val="lt1"/>
              </a:solidFill>
              <a:latin typeface="PF스타더스트"/>
              <a:ea typeface="PF스타더스트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789602" y="1422219"/>
            <a:ext cx="35467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</a:t>
            </a:r>
            <a:r>
              <a:rPr lang="ko-KR" altLang="en-US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상점 입장</a:t>
            </a:r>
            <a:endParaRPr lang="en-US" altLang="ko-KR" sz="28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97" name="직선 연결선 596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연결선 597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BBECA-A134-4504-B188-7603F68A0181}"/>
              </a:ext>
            </a:extLst>
          </p:cNvPr>
          <p:cNvSpPr txBox="1"/>
          <p:nvPr/>
        </p:nvSpPr>
        <p:spPr>
          <a:xfrm>
            <a:off x="1330900" y="4879933"/>
            <a:ext cx="9530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manager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상호 작용 키를 추가하고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상점에 입장할 수 있도록 한다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A3C179-6B3F-4491-B110-64BFB99A8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10" y="2175988"/>
            <a:ext cx="5550200" cy="23209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9C9A87-CAA4-4A7C-8AF2-07C6DD32C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395" y="2161920"/>
            <a:ext cx="3971404" cy="174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3081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218" y="320692"/>
            <a:ext cx="965982" cy="802654"/>
            <a:chOff x="1509680" y="-756888"/>
            <a:chExt cx="10428415" cy="8665188"/>
          </a:xfrm>
        </p:grpSpPr>
        <p:sp>
          <p:nvSpPr>
            <p:cNvPr id="98" name="직사각형 97"/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11993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600817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325651" y="836676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TextBox 511"/>
          <p:cNvSpPr txBox="1"/>
          <p:nvPr/>
        </p:nvSpPr>
        <p:spPr>
          <a:xfrm>
            <a:off x="1991486" y="269906"/>
            <a:ext cx="8876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chemeClr val="lt1"/>
                </a:solidFill>
                <a:latin typeface="PF스타더스트"/>
                <a:ea typeface="PF스타더스트"/>
              </a:rPr>
              <a:t>ENEMY</a:t>
            </a:r>
            <a:r>
              <a:rPr lang="ko-KR" altLang="en-US" sz="5400" b="1" dirty="0">
                <a:solidFill>
                  <a:schemeClr val="lt1"/>
                </a:solidFill>
                <a:latin typeface="PF스타더스트"/>
                <a:ea typeface="PF스타더스트"/>
              </a:rPr>
              <a:t> 주요 기능</a:t>
            </a:r>
            <a:endParaRPr lang="en-US" altLang="ko-KR" sz="5400" b="1" dirty="0">
              <a:solidFill>
                <a:schemeClr val="lt1"/>
              </a:solidFill>
              <a:latin typeface="PF스타더스트"/>
              <a:ea typeface="PF스타더스트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789602" y="1422219"/>
            <a:ext cx="35467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</a:t>
            </a:r>
            <a:r>
              <a:rPr lang="ko-KR" altLang="en-US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플레이어 추적</a:t>
            </a:r>
            <a:endParaRPr lang="en-US" altLang="ko-KR" sz="28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97" name="직선 연결선 596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연결선 597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BBECA-A134-4504-B188-7603F68A0181}"/>
              </a:ext>
            </a:extLst>
          </p:cNvPr>
          <p:cNvSpPr txBox="1"/>
          <p:nvPr/>
        </p:nvSpPr>
        <p:spPr>
          <a:xfrm>
            <a:off x="1417327" y="5387765"/>
            <a:ext cx="9530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적은 플레이어의 위치를 타겟으로 한다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Navigation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통해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Bake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하고 플레이어를 추적한다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적의 움직이는 애니메이션은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Animator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걷기를 구현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D1F6A2-021A-42D0-96D7-06A28BBD2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38" y="2089110"/>
            <a:ext cx="2800350" cy="1181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DCBADE-5E14-4718-A501-BD603E5DA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64" y="3401833"/>
            <a:ext cx="3048000" cy="1905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861177-5A40-4E83-83BE-4ACFF4183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403" y="2085975"/>
            <a:ext cx="3295650" cy="26860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2251BE-4F4C-4AF4-B1BB-A94D985196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9252" y="2089110"/>
            <a:ext cx="3519212" cy="163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1545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218" y="320692"/>
            <a:ext cx="965982" cy="802654"/>
            <a:chOff x="1509680" y="-756888"/>
            <a:chExt cx="10428415" cy="8665188"/>
          </a:xfrm>
        </p:grpSpPr>
        <p:sp>
          <p:nvSpPr>
            <p:cNvPr id="98" name="직사각형 97"/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11993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600817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325651" y="836676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TextBox 511"/>
          <p:cNvSpPr txBox="1"/>
          <p:nvPr/>
        </p:nvSpPr>
        <p:spPr>
          <a:xfrm>
            <a:off x="1991486" y="269906"/>
            <a:ext cx="8876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chemeClr val="lt1"/>
                </a:solidFill>
                <a:latin typeface="PF스타더스트"/>
                <a:ea typeface="PF스타더스트"/>
              </a:rPr>
              <a:t>ENEMY</a:t>
            </a:r>
            <a:r>
              <a:rPr lang="ko-KR" altLang="en-US" sz="5400" b="1" dirty="0">
                <a:solidFill>
                  <a:schemeClr val="lt1"/>
                </a:solidFill>
                <a:latin typeface="PF스타더스트"/>
                <a:ea typeface="PF스타더스트"/>
              </a:rPr>
              <a:t> 주요 기능</a:t>
            </a:r>
            <a:endParaRPr lang="en-US" altLang="ko-KR" sz="5400" b="1" dirty="0">
              <a:solidFill>
                <a:schemeClr val="lt1"/>
              </a:solidFill>
              <a:latin typeface="PF스타더스트"/>
              <a:ea typeface="PF스타더스트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789602" y="1422219"/>
            <a:ext cx="35467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</a:t>
            </a:r>
            <a:r>
              <a:rPr lang="ko-KR" altLang="en-US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근거리 공격</a:t>
            </a:r>
            <a:endParaRPr lang="en-US" altLang="ko-KR" sz="28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97" name="직선 연결선 596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연결선 597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BBECA-A134-4504-B188-7603F68A0181}"/>
              </a:ext>
            </a:extLst>
          </p:cNvPr>
          <p:cNvSpPr txBox="1"/>
          <p:nvPr/>
        </p:nvSpPr>
        <p:spPr>
          <a:xfrm>
            <a:off x="995458" y="4815993"/>
            <a:ext cx="9530199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적의 무기 타입이 근거리인지 확인하고 공격을 실행한다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공격 </a:t>
            </a:r>
            <a:r>
              <a:rPr lang="ko-KR" altLang="en-US" sz="24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애니매이션은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Animator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구현</a:t>
            </a:r>
            <a:endParaRPr lang="en-US" altLang="ko-KR" sz="2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공격 범위를 활성화하여 피격이 가능하도록 한다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22251BE-4F4C-4AF4-B1BB-A94D98519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838" y="2082365"/>
            <a:ext cx="3519212" cy="16371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2CD2F74-2F09-4FC0-B94F-10A1F740B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067" y="2082365"/>
            <a:ext cx="3076575" cy="2114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2B68F6-2DFE-4139-942F-2A3DDBF4A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1115" y="2093912"/>
            <a:ext cx="27622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8456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218" y="320692"/>
            <a:ext cx="965982" cy="802654"/>
            <a:chOff x="1509680" y="-756888"/>
            <a:chExt cx="10428415" cy="8665188"/>
          </a:xfrm>
        </p:grpSpPr>
        <p:sp>
          <p:nvSpPr>
            <p:cNvPr id="98" name="직사각형 97"/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11993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600817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325651" y="836676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TextBox 511"/>
          <p:cNvSpPr txBox="1"/>
          <p:nvPr/>
        </p:nvSpPr>
        <p:spPr>
          <a:xfrm>
            <a:off x="1991486" y="269906"/>
            <a:ext cx="8876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chemeClr val="lt1"/>
                </a:solidFill>
                <a:latin typeface="PF스타더스트"/>
                <a:ea typeface="PF스타더스트"/>
              </a:rPr>
              <a:t>ENEMY</a:t>
            </a:r>
            <a:r>
              <a:rPr lang="ko-KR" altLang="en-US" sz="5400" b="1" dirty="0">
                <a:solidFill>
                  <a:schemeClr val="lt1"/>
                </a:solidFill>
                <a:latin typeface="PF스타더스트"/>
                <a:ea typeface="PF스타더스트"/>
              </a:rPr>
              <a:t> 주요 기능</a:t>
            </a:r>
            <a:endParaRPr lang="en-US" altLang="ko-KR" sz="5400" b="1" dirty="0">
              <a:solidFill>
                <a:schemeClr val="lt1"/>
              </a:solidFill>
              <a:latin typeface="PF스타더스트"/>
              <a:ea typeface="PF스타더스트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789602" y="1422219"/>
            <a:ext cx="35467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</a:t>
            </a:r>
            <a:r>
              <a:rPr lang="ko-KR" altLang="en-US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원거리 공격</a:t>
            </a:r>
            <a:endParaRPr lang="en-US" altLang="ko-KR" sz="28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97" name="직선 연결선 596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연결선 597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BBECA-A134-4504-B188-7603F68A0181}"/>
              </a:ext>
            </a:extLst>
          </p:cNvPr>
          <p:cNvSpPr txBox="1"/>
          <p:nvPr/>
        </p:nvSpPr>
        <p:spPr>
          <a:xfrm>
            <a:off x="904594" y="4370902"/>
            <a:ext cx="9530199" cy="2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적의 무기 타입이 원거리인지 확인하고 공격을 실행한다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총알이 나가는 위치에서 벡터를 통해 총알을 발사한다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탄피가 나가는 위치에서 벡터를 통해 탄피를 배출한다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총알을 쏘는 모션은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Animator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구현</a:t>
            </a:r>
            <a:endParaRPr lang="en-US" altLang="ko-KR" sz="2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823A3A-8CA3-4DDD-A699-076E767A2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019" y="2112032"/>
            <a:ext cx="2889889" cy="15072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8CAC57-9FE4-4762-A729-96DDDF714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428" y="2107445"/>
            <a:ext cx="7491759" cy="210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9883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218" y="320692"/>
            <a:ext cx="965982" cy="802654"/>
            <a:chOff x="1509680" y="-756888"/>
            <a:chExt cx="10428415" cy="8665188"/>
          </a:xfrm>
        </p:grpSpPr>
        <p:sp>
          <p:nvSpPr>
            <p:cNvPr id="98" name="직사각형 97"/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11993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600817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325651" y="836676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TextBox 511"/>
          <p:cNvSpPr txBox="1"/>
          <p:nvPr/>
        </p:nvSpPr>
        <p:spPr>
          <a:xfrm>
            <a:off x="1991486" y="269906"/>
            <a:ext cx="8876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800" b="1" dirty="0">
                <a:solidFill>
                  <a:schemeClr val="lt1"/>
                </a:solidFill>
                <a:latin typeface="PF스타더스트"/>
                <a:ea typeface="PF스타더스트"/>
              </a:rPr>
              <a:t>GAME MANAGER</a:t>
            </a:r>
            <a:r>
              <a:rPr lang="ko-KR" altLang="en-US" sz="4800" b="1" dirty="0">
                <a:solidFill>
                  <a:schemeClr val="lt1"/>
                </a:solidFill>
                <a:latin typeface="PF스타더스트"/>
                <a:ea typeface="PF스타더스트"/>
              </a:rPr>
              <a:t> 주요 기능</a:t>
            </a:r>
            <a:endParaRPr lang="en-US" altLang="ko-KR" sz="4800" b="1" dirty="0">
              <a:solidFill>
                <a:schemeClr val="lt1"/>
              </a:solidFill>
              <a:latin typeface="PF스타더스트"/>
              <a:ea typeface="PF스타더스트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789602" y="1422219"/>
            <a:ext cx="7382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</a:t>
            </a:r>
            <a:r>
              <a:rPr lang="ko-KR" altLang="en-US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게임 </a:t>
            </a: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업데이트</a:t>
            </a:r>
            <a:endParaRPr lang="en-US" altLang="ko-KR" sz="28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97" name="직선 연결선 596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연결선 597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BBECA-A134-4504-B188-7603F68A0181}"/>
              </a:ext>
            </a:extLst>
          </p:cNvPr>
          <p:cNvSpPr txBox="1"/>
          <p:nvPr/>
        </p:nvSpPr>
        <p:spPr>
          <a:xfrm>
            <a:off x="921218" y="5808406"/>
            <a:ext cx="10575532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게임 내의 플레이 타임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체력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코인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스테이지 정보 등을 업데이트 해준다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BEB4AC-6E05-42C4-9F7B-FBB6B9713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479" y="2049039"/>
            <a:ext cx="7175041" cy="376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897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218" y="320692"/>
            <a:ext cx="965982" cy="802654"/>
            <a:chOff x="1509680" y="-756888"/>
            <a:chExt cx="10428415" cy="8665188"/>
          </a:xfrm>
        </p:grpSpPr>
        <p:sp>
          <p:nvSpPr>
            <p:cNvPr id="98" name="직사각형 97"/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11993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600817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325651" y="836676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TextBox 511"/>
          <p:cNvSpPr txBox="1"/>
          <p:nvPr/>
        </p:nvSpPr>
        <p:spPr>
          <a:xfrm>
            <a:off x="1991486" y="269906"/>
            <a:ext cx="8876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800" b="1" dirty="0">
                <a:solidFill>
                  <a:schemeClr val="lt1"/>
                </a:solidFill>
                <a:latin typeface="PF스타더스트"/>
                <a:ea typeface="PF스타더스트"/>
              </a:rPr>
              <a:t>GAME MANAGER</a:t>
            </a:r>
            <a:r>
              <a:rPr lang="ko-KR" altLang="en-US" sz="4800" b="1" dirty="0">
                <a:solidFill>
                  <a:schemeClr val="lt1"/>
                </a:solidFill>
                <a:latin typeface="PF스타더스트"/>
                <a:ea typeface="PF스타더스트"/>
              </a:rPr>
              <a:t> 주요 기능</a:t>
            </a:r>
            <a:endParaRPr lang="en-US" altLang="ko-KR" sz="4800" b="1" dirty="0">
              <a:solidFill>
                <a:schemeClr val="lt1"/>
              </a:solidFill>
              <a:latin typeface="PF스타더스트"/>
              <a:ea typeface="PF스타더스트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789602" y="1422219"/>
            <a:ext cx="7382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</a:t>
            </a:r>
            <a:r>
              <a:rPr lang="ko-KR" altLang="en-US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시작 기능</a:t>
            </a:r>
            <a:endParaRPr lang="en-US" altLang="ko-KR" sz="28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97" name="직선 연결선 596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연결선 597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BBECA-A134-4504-B188-7603F68A0181}"/>
              </a:ext>
            </a:extLst>
          </p:cNvPr>
          <p:cNvSpPr txBox="1"/>
          <p:nvPr/>
        </p:nvSpPr>
        <p:spPr>
          <a:xfrm>
            <a:off x="921218" y="5535564"/>
            <a:ext cx="10575532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시작 버튼을 누를 시 인 게임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활성화 시켜주며 게임을 시작하고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적들은 플레이어를 추적할 수 있게 해준다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FFEB1D-B6D8-4265-91CA-DB2BAA4C6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375" y="2090553"/>
            <a:ext cx="3180514" cy="28106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570CB8-104E-4B30-A1DF-884B5C96E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775" y="2087882"/>
            <a:ext cx="4857047" cy="337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25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218" y="320692"/>
            <a:ext cx="965982" cy="802654"/>
            <a:chOff x="1509680" y="-756888"/>
            <a:chExt cx="10428415" cy="8665188"/>
          </a:xfrm>
        </p:grpSpPr>
        <p:sp>
          <p:nvSpPr>
            <p:cNvPr id="98" name="직사각형 97"/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11993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600817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325651" y="836676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TextBox 511"/>
          <p:cNvSpPr txBox="1"/>
          <p:nvPr/>
        </p:nvSpPr>
        <p:spPr>
          <a:xfrm>
            <a:off x="1991486" y="269906"/>
            <a:ext cx="8876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800" b="1" dirty="0">
                <a:solidFill>
                  <a:schemeClr val="lt1"/>
                </a:solidFill>
                <a:latin typeface="PF스타더스트"/>
                <a:ea typeface="PF스타더스트"/>
              </a:rPr>
              <a:t>GAME MANAGER</a:t>
            </a:r>
            <a:r>
              <a:rPr lang="ko-KR" altLang="en-US" sz="4800" b="1" dirty="0">
                <a:solidFill>
                  <a:schemeClr val="lt1"/>
                </a:solidFill>
                <a:latin typeface="PF스타더스트"/>
                <a:ea typeface="PF스타더스트"/>
              </a:rPr>
              <a:t> 주요 기능</a:t>
            </a:r>
            <a:endParaRPr lang="en-US" altLang="ko-KR" sz="4800" b="1" dirty="0">
              <a:solidFill>
                <a:schemeClr val="lt1"/>
              </a:solidFill>
              <a:latin typeface="PF스타더스트"/>
              <a:ea typeface="PF스타더스트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789602" y="1422219"/>
            <a:ext cx="7382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</a:t>
            </a:r>
            <a:r>
              <a:rPr lang="ko-KR" altLang="en-US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오버 기능</a:t>
            </a:r>
            <a:endParaRPr lang="en-US" altLang="ko-KR" sz="28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97" name="직선 연결선 596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연결선 597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BBECA-A134-4504-B188-7603F68A0181}"/>
              </a:ext>
            </a:extLst>
          </p:cNvPr>
          <p:cNvSpPr txBox="1"/>
          <p:nvPr/>
        </p:nvSpPr>
        <p:spPr>
          <a:xfrm>
            <a:off x="921218" y="5808406"/>
            <a:ext cx="10575532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오버 시 게임 오버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활성화 시켜주며 정보를 업데이트 한다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2E3494-8037-486C-8B2E-3C091F48C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24" y="2121493"/>
            <a:ext cx="3625641" cy="26309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122ABF-B9FA-4336-A30A-1EB88E79E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217" y="2121493"/>
            <a:ext cx="6549119" cy="365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4071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218" y="320692"/>
            <a:ext cx="965982" cy="802654"/>
            <a:chOff x="1509680" y="-756888"/>
            <a:chExt cx="10428415" cy="8665188"/>
          </a:xfrm>
        </p:grpSpPr>
        <p:sp>
          <p:nvSpPr>
            <p:cNvPr id="98" name="직사각형 97"/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11993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600817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325651" y="836676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TextBox 511"/>
          <p:cNvSpPr txBox="1"/>
          <p:nvPr/>
        </p:nvSpPr>
        <p:spPr>
          <a:xfrm>
            <a:off x="1991486" y="269906"/>
            <a:ext cx="8876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800" b="1" dirty="0">
                <a:solidFill>
                  <a:schemeClr val="lt1"/>
                </a:solidFill>
                <a:latin typeface="PF스타더스트"/>
                <a:ea typeface="PF스타더스트"/>
              </a:rPr>
              <a:t>GAME MANAGER</a:t>
            </a:r>
            <a:r>
              <a:rPr lang="ko-KR" altLang="en-US" sz="4800" b="1" dirty="0">
                <a:solidFill>
                  <a:schemeClr val="lt1"/>
                </a:solidFill>
                <a:latin typeface="PF스타더스트"/>
                <a:ea typeface="PF스타더스트"/>
              </a:rPr>
              <a:t> 주요 기능</a:t>
            </a:r>
            <a:endParaRPr lang="en-US" altLang="ko-KR" sz="4800" b="1" dirty="0">
              <a:solidFill>
                <a:schemeClr val="lt1"/>
              </a:solidFill>
              <a:latin typeface="PF스타더스트"/>
              <a:ea typeface="PF스타더스트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789602" y="1422219"/>
            <a:ext cx="7382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</a:t>
            </a:r>
            <a:r>
              <a:rPr lang="ko-KR" altLang="en-US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설명</a:t>
            </a:r>
            <a:endParaRPr lang="en-US" altLang="ko-KR" sz="28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97" name="직선 연결선 596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연결선 597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BBECA-A134-4504-B188-7603F68A0181}"/>
              </a:ext>
            </a:extLst>
          </p:cNvPr>
          <p:cNvSpPr txBox="1"/>
          <p:nvPr/>
        </p:nvSpPr>
        <p:spPr>
          <a:xfrm>
            <a:off x="921218" y="5498633"/>
            <a:ext cx="10575532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설명 버튼 클릭 시 게임 설명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활성화 시켜준다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누를 시 메뉴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활성화 시켜준다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45053C-AA5D-4440-AEB3-C52B853C5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56" y="2178927"/>
            <a:ext cx="3201640" cy="22695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7E2451-43F5-4232-84AC-B144742A7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229" y="2178927"/>
            <a:ext cx="5887607" cy="329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488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218" y="320692"/>
            <a:ext cx="965982" cy="802654"/>
            <a:chOff x="1509680" y="-756888"/>
            <a:chExt cx="10428415" cy="8665188"/>
          </a:xfrm>
        </p:grpSpPr>
        <p:sp>
          <p:nvSpPr>
            <p:cNvPr id="98" name="직사각형 97"/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11993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600817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325651" y="836676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TextBox 511"/>
          <p:cNvSpPr txBox="1"/>
          <p:nvPr/>
        </p:nvSpPr>
        <p:spPr>
          <a:xfrm>
            <a:off x="1991486" y="269906"/>
            <a:ext cx="8876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800" b="1" dirty="0">
                <a:solidFill>
                  <a:schemeClr val="lt1"/>
                </a:solidFill>
                <a:latin typeface="PF스타더스트"/>
                <a:ea typeface="PF스타더스트"/>
              </a:rPr>
              <a:t>SHOP</a:t>
            </a:r>
            <a:r>
              <a:rPr lang="ko-KR" altLang="en-US" sz="4800" b="1" dirty="0">
                <a:solidFill>
                  <a:schemeClr val="lt1"/>
                </a:solidFill>
                <a:latin typeface="PF스타더스트"/>
                <a:ea typeface="PF스타더스트"/>
              </a:rPr>
              <a:t> 주요 기능</a:t>
            </a:r>
            <a:endParaRPr lang="en-US" altLang="ko-KR" sz="4800" b="1" dirty="0">
              <a:solidFill>
                <a:schemeClr val="lt1"/>
              </a:solidFill>
              <a:latin typeface="PF스타더스트"/>
              <a:ea typeface="PF스타더스트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789602" y="1422219"/>
            <a:ext cx="7382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</a:t>
            </a:r>
            <a:r>
              <a:rPr lang="ko-KR" altLang="en-US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구매 및 나가기 기능</a:t>
            </a:r>
            <a:endParaRPr lang="en-US" altLang="ko-KR" sz="28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97" name="직선 연결선 596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연결선 597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BBECA-A134-4504-B188-7603F68A0181}"/>
              </a:ext>
            </a:extLst>
          </p:cNvPr>
          <p:cNvSpPr txBox="1"/>
          <p:nvPr/>
        </p:nvSpPr>
        <p:spPr>
          <a:xfrm>
            <a:off x="1181620" y="5557609"/>
            <a:ext cx="10575532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물건 구매 시 플레이어의 코인에서 물건의 가격을 빼서 계산한다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돈이 부족할 경우 구매가 불가능하다는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띄워준다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30BECE-0960-41FD-8CAF-FE165CC9E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018" y="2056895"/>
            <a:ext cx="4384212" cy="31237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9D7237-E108-4379-B8B7-D1E812A3D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520" y="2056895"/>
            <a:ext cx="5380309" cy="333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8643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83361" y="1376743"/>
            <a:ext cx="10153269" cy="4716589"/>
          </a:xfrm>
          <a:prstGeom prst="rect">
            <a:avLst/>
          </a:prstGeom>
          <a:noFill/>
          <a:ln w="7620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5375910" y="692658"/>
            <a:ext cx="1800225" cy="1800225"/>
          </a:xfrm>
          <a:prstGeom prst="ellipse">
            <a:avLst/>
          </a:prstGeom>
          <a:solidFill>
            <a:srgbClr val="32332E"/>
          </a:solidFill>
          <a:ln w="762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6" name="그룹 35"/>
          <p:cNvGrpSpPr>
            <a:grpSpLocks noChangeAspect="1"/>
          </p:cNvGrpSpPr>
          <p:nvPr/>
        </p:nvGrpSpPr>
        <p:grpSpPr>
          <a:xfrm>
            <a:off x="5656497" y="980693"/>
            <a:ext cx="1303611" cy="1080135"/>
            <a:chOff x="1775460" y="-603504"/>
            <a:chExt cx="10081260" cy="8353044"/>
          </a:xfrm>
        </p:grpSpPr>
        <p:sp>
          <p:nvSpPr>
            <p:cNvPr id="6" name="직사각형 5"/>
            <p:cNvSpPr/>
            <p:nvPr/>
          </p:nvSpPr>
          <p:spPr>
            <a:xfrm>
              <a:off x="3215641" y="2924937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95550" y="3645027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95550" y="5805297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75460" y="4365117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75460" y="5085207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15640" y="6525387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55596" y="4005072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11577" y="4725162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295776" y="220484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295776" y="148475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55820" y="76466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375910" y="76466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75910" y="116586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56270" y="2708910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816090" y="116586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95997" y="116586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816090" y="-603504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536180" y="3429000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816090" y="4149090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16090" y="6309360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096000" y="4869180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직사각형 27"/>
            <p:cNvSpPr>
              <a:spLocks noChangeAspect="1"/>
            </p:cNvSpPr>
            <p:nvPr/>
          </p:nvSpPr>
          <p:spPr>
            <a:xfrm>
              <a:off x="6096000" y="5589270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36180" y="7029450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176136" y="4509135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032117" y="5229225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256269" y="1997202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96225" y="1268730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536180" y="548640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536180" y="-603504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395293" y="3176968"/>
            <a:ext cx="95466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7200" b="1" dirty="0">
                <a:solidFill>
                  <a:schemeClr val="lt1"/>
                </a:solidFill>
                <a:effectLst/>
                <a:latin typeface="PF스타더스트"/>
                <a:ea typeface="PF스타더스트"/>
              </a:rPr>
              <a:t>프로젝트의 개요 및 목표</a:t>
            </a:r>
          </a:p>
        </p:txBody>
      </p:sp>
      <p:cxnSp>
        <p:nvCxnSpPr>
          <p:cNvPr id="40" name="직선 연결선 39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83361" y="1376743"/>
            <a:ext cx="10153269" cy="4716589"/>
          </a:xfrm>
          <a:prstGeom prst="rect">
            <a:avLst/>
          </a:prstGeom>
          <a:noFill/>
          <a:ln w="7620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5375910" y="692658"/>
            <a:ext cx="1800225" cy="1800225"/>
          </a:xfrm>
          <a:prstGeom prst="ellipse">
            <a:avLst/>
          </a:prstGeom>
          <a:solidFill>
            <a:srgbClr val="32332E"/>
          </a:solidFill>
          <a:ln w="762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6" name="그룹 35"/>
          <p:cNvGrpSpPr>
            <a:grpSpLocks noChangeAspect="1"/>
          </p:cNvGrpSpPr>
          <p:nvPr/>
        </p:nvGrpSpPr>
        <p:grpSpPr>
          <a:xfrm>
            <a:off x="5656497" y="980693"/>
            <a:ext cx="1303611" cy="1080135"/>
            <a:chOff x="1775460" y="-603504"/>
            <a:chExt cx="10081260" cy="8353044"/>
          </a:xfrm>
        </p:grpSpPr>
        <p:sp>
          <p:nvSpPr>
            <p:cNvPr id="6" name="직사각형 5"/>
            <p:cNvSpPr/>
            <p:nvPr/>
          </p:nvSpPr>
          <p:spPr>
            <a:xfrm>
              <a:off x="3215641" y="2924937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95550" y="3645027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95550" y="5805297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75460" y="4365117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75460" y="5085207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15640" y="6525387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55596" y="4005072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11577" y="4725162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295776" y="220484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295776" y="148475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55820" y="76466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375910" y="76466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75910" y="116586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56270" y="2708910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816090" y="116586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95997" y="116586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816090" y="-603504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536180" y="3429000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816090" y="4149090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16090" y="6309360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096000" y="4869180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직사각형 27"/>
            <p:cNvSpPr>
              <a:spLocks noChangeAspect="1"/>
            </p:cNvSpPr>
            <p:nvPr/>
          </p:nvSpPr>
          <p:spPr>
            <a:xfrm>
              <a:off x="6096000" y="5589270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36180" y="7029450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176136" y="4509135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032117" y="5229225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256269" y="1997202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96225" y="1268730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536180" y="548640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536180" y="-603504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9917" y="3227205"/>
            <a:ext cx="64188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6000" b="1" dirty="0">
                <a:solidFill>
                  <a:schemeClr val="lt1"/>
                </a:solidFill>
                <a:effectLst/>
                <a:latin typeface="PF스타더스트"/>
                <a:ea typeface="PF스타더스트"/>
              </a:rPr>
              <a:t>프로젝트 </a:t>
            </a:r>
            <a:r>
              <a:rPr lang="ko-KR" altLang="en-US" sz="6000" b="1" dirty="0">
                <a:solidFill>
                  <a:schemeClr val="lt1"/>
                </a:solidFill>
                <a:latin typeface="PF스타더스트"/>
                <a:ea typeface="PF스타더스트"/>
              </a:rPr>
              <a:t>수행 결과</a:t>
            </a:r>
            <a:endParaRPr lang="ko-KR" altLang="en-US" sz="6000" b="1" dirty="0">
              <a:solidFill>
                <a:schemeClr val="lt1"/>
              </a:solidFill>
              <a:effectLst/>
              <a:latin typeface="PF스타더스트"/>
              <a:ea typeface="PF스타더스트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70174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218" y="320692"/>
            <a:ext cx="965982" cy="802654"/>
            <a:chOff x="1509680" y="-756888"/>
            <a:chExt cx="10428415" cy="8665188"/>
          </a:xfrm>
        </p:grpSpPr>
        <p:sp>
          <p:nvSpPr>
            <p:cNvPr id="98" name="직사각형 97"/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11993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600817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325651" y="836676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TextBox 511"/>
          <p:cNvSpPr txBox="1"/>
          <p:nvPr/>
        </p:nvSpPr>
        <p:spPr>
          <a:xfrm>
            <a:off x="1991486" y="269906"/>
            <a:ext cx="8876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800" b="1" dirty="0">
                <a:solidFill>
                  <a:schemeClr val="lt1"/>
                </a:solidFill>
                <a:effectLst/>
                <a:latin typeface="PF스타더스트"/>
                <a:ea typeface="PF스타더스트"/>
              </a:rPr>
              <a:t>프로젝트 </a:t>
            </a:r>
            <a:r>
              <a:rPr lang="ko-KR" altLang="en-US" sz="4800" b="1" dirty="0">
                <a:solidFill>
                  <a:schemeClr val="lt1"/>
                </a:solidFill>
                <a:latin typeface="PF스타더스트"/>
                <a:ea typeface="PF스타더스트"/>
              </a:rPr>
              <a:t>수행 결과</a:t>
            </a:r>
            <a:endParaRPr lang="ko-KR" altLang="en-US" sz="4800" b="1" dirty="0">
              <a:solidFill>
                <a:schemeClr val="lt1"/>
              </a:solidFill>
              <a:effectLst/>
              <a:latin typeface="PF스타더스트"/>
              <a:ea typeface="PF스타더스트"/>
            </a:endParaRPr>
          </a:p>
        </p:txBody>
      </p:sp>
      <p:cxnSp>
        <p:nvCxnSpPr>
          <p:cNvPr id="597" name="직선 연결선 596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연결선 597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BBECA-A134-4504-B188-7603F68A0181}"/>
              </a:ext>
            </a:extLst>
          </p:cNvPr>
          <p:cNvSpPr txBox="1"/>
          <p:nvPr/>
        </p:nvSpPr>
        <p:spPr>
          <a:xfrm>
            <a:off x="996801" y="1237633"/>
            <a:ext cx="4220675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</a:t>
            </a:r>
            <a:r>
              <a:rPr lang="ko-KR" altLang="en-US" sz="2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첨부된 영상 참조</a:t>
            </a:r>
            <a:endParaRPr lang="en-US" altLang="ko-KR" sz="2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950336D-CD80-4E9B-AA12-11304F8A2807}"/>
              </a:ext>
            </a:extLst>
          </p:cNvPr>
          <p:cNvSpPr txBox="1"/>
          <p:nvPr/>
        </p:nvSpPr>
        <p:spPr>
          <a:xfrm>
            <a:off x="1096145" y="5979720"/>
            <a:ext cx="10575532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 </a:t>
            </a:r>
            <a:r>
              <a:rPr lang="en-US" altLang="ko-KR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 뒤 다음 스테이지가 열리지만 원활한 게임 플레이를 위해 </a:t>
            </a:r>
            <a:r>
              <a:rPr lang="en-US" altLang="ko-KR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 뒤 다음 스테이지가 바로 오픈 된다</a:t>
            </a:r>
            <a:r>
              <a:rPr lang="en-US" altLang="ko-KR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CF627C-3916-415B-841A-459632D0B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630" y="2010890"/>
            <a:ext cx="5559256" cy="385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7539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83361" y="1376743"/>
            <a:ext cx="10153269" cy="4716589"/>
          </a:xfrm>
          <a:prstGeom prst="rect">
            <a:avLst/>
          </a:prstGeom>
          <a:noFill/>
          <a:ln w="7620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5375910" y="692658"/>
            <a:ext cx="1800225" cy="1800225"/>
          </a:xfrm>
          <a:prstGeom prst="ellipse">
            <a:avLst/>
          </a:prstGeom>
          <a:solidFill>
            <a:srgbClr val="32332E"/>
          </a:solidFill>
          <a:ln w="762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6" name="그룹 35"/>
          <p:cNvGrpSpPr>
            <a:grpSpLocks noChangeAspect="1"/>
          </p:cNvGrpSpPr>
          <p:nvPr/>
        </p:nvGrpSpPr>
        <p:grpSpPr>
          <a:xfrm>
            <a:off x="5656497" y="980693"/>
            <a:ext cx="1303611" cy="1080135"/>
            <a:chOff x="1775460" y="-603504"/>
            <a:chExt cx="10081260" cy="8353044"/>
          </a:xfrm>
        </p:grpSpPr>
        <p:sp>
          <p:nvSpPr>
            <p:cNvPr id="6" name="직사각형 5"/>
            <p:cNvSpPr/>
            <p:nvPr/>
          </p:nvSpPr>
          <p:spPr>
            <a:xfrm>
              <a:off x="3215641" y="2924937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95550" y="3645027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95550" y="5805297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75460" y="4365117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75460" y="5085207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15640" y="6525387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55596" y="4005072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11577" y="4725162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295776" y="220484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295776" y="148475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55820" y="76466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375910" y="76466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75910" y="116586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56270" y="2708910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816090" y="116586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95997" y="116586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816090" y="-603504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536180" y="3429000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816090" y="4149090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16090" y="6309360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096000" y="4869180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직사각형 27"/>
            <p:cNvSpPr>
              <a:spLocks noChangeAspect="1"/>
            </p:cNvSpPr>
            <p:nvPr/>
          </p:nvSpPr>
          <p:spPr>
            <a:xfrm>
              <a:off x="6096000" y="5589270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36180" y="7029450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176136" y="4509135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032117" y="5229225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256269" y="1997202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96225" y="1268730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536180" y="548640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536180" y="-603504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959160" y="3227205"/>
            <a:ext cx="64188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6000" b="1" dirty="0">
                <a:solidFill>
                  <a:schemeClr val="lt1"/>
                </a:solidFill>
                <a:effectLst/>
                <a:latin typeface="PF스타더스트"/>
                <a:ea typeface="PF스타더스트"/>
              </a:rPr>
              <a:t>프로젝트 구현 환경</a:t>
            </a:r>
          </a:p>
        </p:txBody>
      </p:sp>
      <p:cxnSp>
        <p:nvCxnSpPr>
          <p:cNvPr id="40" name="직선 연결선 39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20082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218" y="320692"/>
            <a:ext cx="965982" cy="802654"/>
            <a:chOff x="1509680" y="-756888"/>
            <a:chExt cx="10428415" cy="8665188"/>
          </a:xfrm>
        </p:grpSpPr>
        <p:sp>
          <p:nvSpPr>
            <p:cNvPr id="98" name="직사각형 97"/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11993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600817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325651" y="836676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TextBox 511"/>
          <p:cNvSpPr txBox="1"/>
          <p:nvPr/>
        </p:nvSpPr>
        <p:spPr>
          <a:xfrm>
            <a:off x="1991486" y="269906"/>
            <a:ext cx="8876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400" b="1" dirty="0">
                <a:solidFill>
                  <a:schemeClr val="lt1"/>
                </a:solidFill>
                <a:effectLst/>
                <a:latin typeface="PF스타더스트"/>
                <a:ea typeface="PF스타더스트"/>
              </a:rPr>
              <a:t>구현 환경</a:t>
            </a:r>
            <a:endParaRPr lang="en-US" altLang="ko-KR" sz="5400" b="1" dirty="0">
              <a:solidFill>
                <a:schemeClr val="lt1"/>
              </a:solidFill>
              <a:effectLst/>
              <a:latin typeface="PF스타더스트"/>
              <a:ea typeface="PF스타더스트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852071" y="1688310"/>
            <a:ext cx="21067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H/W</a:t>
            </a:r>
          </a:p>
        </p:txBody>
      </p:sp>
      <p:cxnSp>
        <p:nvCxnSpPr>
          <p:cNvPr id="597" name="직선 연결선 596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연결선 597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BBECA-A134-4504-B188-7603F68A0181}"/>
              </a:ext>
            </a:extLst>
          </p:cNvPr>
          <p:cNvSpPr txBox="1"/>
          <p:nvPr/>
        </p:nvSpPr>
        <p:spPr>
          <a:xfrm>
            <a:off x="1225872" y="2368458"/>
            <a:ext cx="8262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집에서 누구나 게임을 즐길 수 있도록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환경에서 구현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6C0F3C2-D94E-4BA2-BAB0-AB5C80C56D8D}"/>
              </a:ext>
            </a:extLst>
          </p:cNvPr>
          <p:cNvSpPr txBox="1"/>
          <p:nvPr/>
        </p:nvSpPr>
        <p:spPr>
          <a:xfrm>
            <a:off x="859767" y="3048788"/>
            <a:ext cx="21067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S/W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4873462-51BB-4A4D-A8B5-88BE5A696670}"/>
              </a:ext>
            </a:extLst>
          </p:cNvPr>
          <p:cNvSpPr txBox="1"/>
          <p:nvPr/>
        </p:nvSpPr>
        <p:spPr>
          <a:xfrm>
            <a:off x="1126927" y="5337706"/>
            <a:ext cx="3343068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WindowOS</a:t>
            </a:r>
            <a:r>
              <a:rPr lang="ko-KR" altLang="en-US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운영체제 </a:t>
            </a:r>
            <a:r>
              <a:rPr lang="en-US" altLang="ko-KR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(64</a:t>
            </a:r>
            <a:r>
              <a:rPr lang="ko-KR" altLang="en-US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</a:t>
            </a:r>
            <a:r>
              <a:rPr lang="en-US" altLang="ko-KR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1026" name="Picture 2" descr="유니티 강좌] 유니티란? (유니티 소개, Unity란?, Unity3D란? Unity 3D 소개, 유니티3D 란?)">
            <a:extLst>
              <a:ext uri="{FF2B5EF4-FFF2-40B4-BE49-F238E27FC236}">
                <a16:creationId xmlns:a16="http://schemas.microsoft.com/office/drawing/2014/main" id="{8BDDF71E-B4E9-475F-A467-B06F9E27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623" y="3790673"/>
            <a:ext cx="3125155" cy="124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운영체제(Operating System : OS)란 ? 운영체제 종류와 목적, OS 정복">
            <a:extLst>
              <a:ext uri="{FF2B5EF4-FFF2-40B4-BE49-F238E27FC236}">
                <a16:creationId xmlns:a16="http://schemas.microsoft.com/office/drawing/2014/main" id="{45295661-F000-42F0-9F78-6D02DDC5C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748" y="3790673"/>
            <a:ext cx="2903800" cy="153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A612C566-8BD9-4564-A439-2A8B9BF43F1C}"/>
              </a:ext>
            </a:extLst>
          </p:cNvPr>
          <p:cNvSpPr txBox="1"/>
          <p:nvPr/>
        </p:nvSpPr>
        <p:spPr>
          <a:xfrm>
            <a:off x="8999232" y="5337706"/>
            <a:ext cx="1503120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 3D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5F5CBC9-FA6D-4C4A-929B-79AB821C3620}"/>
              </a:ext>
            </a:extLst>
          </p:cNvPr>
          <p:cNvSpPr txBox="1"/>
          <p:nvPr/>
        </p:nvSpPr>
        <p:spPr>
          <a:xfrm>
            <a:off x="5068602" y="5321015"/>
            <a:ext cx="2570988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Visual Studio (C#)</a:t>
            </a:r>
          </a:p>
        </p:txBody>
      </p:sp>
      <p:pic>
        <p:nvPicPr>
          <p:cNvPr id="1032" name="Picture 8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7DF4B0A0-6F8D-4B75-8970-E5BAE7D63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528" y="3790673"/>
            <a:ext cx="3125155" cy="156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09611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83361" y="1376743"/>
            <a:ext cx="10153269" cy="4716589"/>
          </a:xfrm>
          <a:prstGeom prst="rect">
            <a:avLst/>
          </a:prstGeom>
          <a:noFill/>
          <a:ln w="7620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5375910" y="692658"/>
            <a:ext cx="1800225" cy="1800225"/>
          </a:xfrm>
          <a:prstGeom prst="ellipse">
            <a:avLst/>
          </a:prstGeom>
          <a:solidFill>
            <a:srgbClr val="32332E"/>
          </a:solidFill>
          <a:ln w="762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6" name="그룹 35"/>
          <p:cNvGrpSpPr>
            <a:grpSpLocks noChangeAspect="1"/>
          </p:cNvGrpSpPr>
          <p:nvPr/>
        </p:nvGrpSpPr>
        <p:grpSpPr>
          <a:xfrm>
            <a:off x="5656497" y="980693"/>
            <a:ext cx="1303611" cy="1080135"/>
            <a:chOff x="1775460" y="-603504"/>
            <a:chExt cx="10081260" cy="8353044"/>
          </a:xfrm>
        </p:grpSpPr>
        <p:sp>
          <p:nvSpPr>
            <p:cNvPr id="6" name="직사각형 5"/>
            <p:cNvSpPr/>
            <p:nvPr/>
          </p:nvSpPr>
          <p:spPr>
            <a:xfrm>
              <a:off x="3215641" y="2924937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95550" y="3645027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95550" y="5805297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75460" y="4365117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75460" y="5085207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15640" y="6525387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55596" y="4005072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11577" y="4725162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295776" y="220484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295776" y="148475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55820" y="76466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375910" y="76466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75910" y="116586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56270" y="2708910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816090" y="116586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95997" y="116586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816090" y="-603504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536180" y="3429000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816090" y="4149090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16090" y="6309360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096000" y="4869180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직사각형 27"/>
            <p:cNvSpPr>
              <a:spLocks noChangeAspect="1"/>
            </p:cNvSpPr>
            <p:nvPr/>
          </p:nvSpPr>
          <p:spPr>
            <a:xfrm>
              <a:off x="6096000" y="5589270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36180" y="7029450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176136" y="4509135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032117" y="5229225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256269" y="1997202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96225" y="1268730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536180" y="548640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536180" y="-603504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53760" y="3227205"/>
            <a:ext cx="60445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6000" b="1" dirty="0">
                <a:solidFill>
                  <a:schemeClr val="lt1"/>
                </a:solidFill>
                <a:effectLst/>
                <a:latin typeface="PF스타더스트"/>
                <a:ea typeface="PF스타더스트"/>
              </a:rPr>
              <a:t>결과 및 향후 계획</a:t>
            </a:r>
            <a:endParaRPr lang="en-US" altLang="ko-KR" sz="6000" b="1" dirty="0">
              <a:solidFill>
                <a:schemeClr val="lt1"/>
              </a:solidFill>
              <a:effectLst/>
              <a:latin typeface="PF스타더스트"/>
              <a:ea typeface="PF스타더스트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26736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218" y="320692"/>
            <a:ext cx="965982" cy="802654"/>
            <a:chOff x="1509680" y="-756888"/>
            <a:chExt cx="10428415" cy="8665188"/>
          </a:xfrm>
        </p:grpSpPr>
        <p:sp>
          <p:nvSpPr>
            <p:cNvPr id="98" name="직사각형 97"/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11993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600817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325651" y="836676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TextBox 511"/>
          <p:cNvSpPr txBox="1"/>
          <p:nvPr/>
        </p:nvSpPr>
        <p:spPr>
          <a:xfrm>
            <a:off x="1991486" y="269906"/>
            <a:ext cx="8876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400" b="1" dirty="0">
                <a:solidFill>
                  <a:schemeClr val="lt1"/>
                </a:solidFill>
                <a:effectLst/>
                <a:latin typeface="PF스타더스트"/>
                <a:ea typeface="PF스타더스트"/>
              </a:rPr>
              <a:t>결과 및 향후 계획</a:t>
            </a:r>
            <a:endParaRPr lang="en-US" altLang="ko-KR" sz="5400" b="1" dirty="0">
              <a:solidFill>
                <a:schemeClr val="lt1"/>
              </a:solidFill>
              <a:effectLst/>
              <a:latin typeface="PF스타더스트"/>
              <a:ea typeface="PF스타더스트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1174826" y="1377861"/>
            <a:ext cx="21067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</a:t>
            </a:r>
            <a:r>
              <a:rPr lang="ko-KR" altLang="en-US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endParaRPr lang="en-US" altLang="ko-KR" sz="28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97" name="직선 연결선 596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연결선 597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BBECA-A134-4504-B188-7603F68A0181}"/>
              </a:ext>
            </a:extLst>
          </p:cNvPr>
          <p:cNvSpPr txBox="1"/>
          <p:nvPr/>
        </p:nvSpPr>
        <p:spPr>
          <a:xfrm>
            <a:off x="1576903" y="2030009"/>
            <a:ext cx="10009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플레이어가 동전을 먹고 시간 제한 동안 적을 피해 다니며 점수를 획득하는 게임을 완성</a:t>
            </a:r>
            <a:endParaRPr lang="en-US" altLang="ko-KR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6C0F3C2-D94E-4BA2-BAB0-AB5C80C56D8D}"/>
              </a:ext>
            </a:extLst>
          </p:cNvPr>
          <p:cNvSpPr txBox="1"/>
          <p:nvPr/>
        </p:nvSpPr>
        <p:spPr>
          <a:xfrm>
            <a:off x="1186137" y="2456397"/>
            <a:ext cx="21067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</a:t>
            </a:r>
            <a:r>
              <a:rPr lang="ko-KR" altLang="en-US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계획</a:t>
            </a:r>
            <a:endParaRPr lang="en-US" altLang="ko-KR" sz="28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4873462-51BB-4A4D-A8B5-88BE5A696670}"/>
              </a:ext>
            </a:extLst>
          </p:cNvPr>
          <p:cNvSpPr txBox="1"/>
          <p:nvPr/>
        </p:nvSpPr>
        <p:spPr>
          <a:xfrm>
            <a:off x="1505151" y="3027814"/>
            <a:ext cx="10009251" cy="212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적의 종류를 추가하여 게임 플레이에 있어 재미를 높임</a:t>
            </a:r>
            <a:endParaRPr lang="en-US" altLang="ko-KR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 환경에서도 게임 플레이가 가능하도록 조작 방법을 추가</a:t>
            </a:r>
            <a:endParaRPr lang="en-US" altLang="ko-KR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하나의 맵 디자인인데</a:t>
            </a:r>
            <a:r>
              <a:rPr lang="en-US" altLang="ko-KR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더욱 다양한 맵 디자인을 통해 </a:t>
            </a:r>
            <a:endParaRPr lang="en-US" altLang="ko-KR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스테이지로 구성되어 반복되는 형태인데</a:t>
            </a:r>
            <a:r>
              <a:rPr lang="en-US" altLang="ko-KR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스테이지를 추가</a:t>
            </a:r>
            <a:endParaRPr lang="en-US" altLang="ko-KR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플레이어가 적의 공격에 피격 시 빨갛게 되어야 하지만</a:t>
            </a:r>
            <a:r>
              <a:rPr lang="en-US" altLang="ko-KR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가끔씩 변하지 않는 오류 수정</a:t>
            </a:r>
            <a:endParaRPr lang="en-US" altLang="ko-KR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9C5DEEE-B0AC-4A0D-B7B7-53D3DCBF1630}"/>
              </a:ext>
            </a:extLst>
          </p:cNvPr>
          <p:cNvSpPr txBox="1"/>
          <p:nvPr/>
        </p:nvSpPr>
        <p:spPr>
          <a:xfrm>
            <a:off x="1214577" y="5218529"/>
            <a:ext cx="21067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</a:t>
            </a:r>
            <a:r>
              <a:rPr lang="ko-KR" altLang="en-US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 소감</a:t>
            </a:r>
            <a:endParaRPr lang="en-US" altLang="ko-KR" sz="28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E3F5785-E5D0-4761-9946-0553030ED5EE}"/>
              </a:ext>
            </a:extLst>
          </p:cNvPr>
          <p:cNvSpPr txBox="1"/>
          <p:nvPr/>
        </p:nvSpPr>
        <p:spPr>
          <a:xfrm>
            <a:off x="1663315" y="5811114"/>
            <a:ext cx="100092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프로젝트의 계획부터 구현까지 직접 해보면서 </a:t>
            </a: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사용법이나 게임을 만들 때 기본적인 구현방법을 알게 되었습니다</a:t>
            </a: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</a:t>
            </a: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Unity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처음 사용해서</a:t>
            </a:r>
            <a:endParaRPr lang="en-US" altLang="ko-KR" sz="16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/>
            </a:pP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6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42111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83361" y="1376743"/>
            <a:ext cx="10153269" cy="4716589"/>
          </a:xfrm>
          <a:prstGeom prst="rect">
            <a:avLst/>
          </a:prstGeom>
          <a:noFill/>
          <a:ln w="7620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5375910" y="692658"/>
            <a:ext cx="1800225" cy="1800225"/>
          </a:xfrm>
          <a:prstGeom prst="ellipse">
            <a:avLst/>
          </a:prstGeom>
          <a:solidFill>
            <a:srgbClr val="32332E"/>
          </a:solidFill>
          <a:ln w="762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6" name="그룹 35"/>
          <p:cNvGrpSpPr>
            <a:grpSpLocks noChangeAspect="1"/>
          </p:cNvGrpSpPr>
          <p:nvPr/>
        </p:nvGrpSpPr>
        <p:grpSpPr>
          <a:xfrm>
            <a:off x="5656497" y="980693"/>
            <a:ext cx="1303611" cy="1080135"/>
            <a:chOff x="1775460" y="-603504"/>
            <a:chExt cx="10081260" cy="8353044"/>
          </a:xfrm>
        </p:grpSpPr>
        <p:sp>
          <p:nvSpPr>
            <p:cNvPr id="6" name="직사각형 5"/>
            <p:cNvSpPr/>
            <p:nvPr/>
          </p:nvSpPr>
          <p:spPr>
            <a:xfrm>
              <a:off x="3215641" y="2924937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95550" y="3645027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95550" y="5805297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75460" y="4365117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75460" y="5085207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15640" y="6525387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55596" y="4005072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11577" y="4725162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295776" y="220484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295776" y="148475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55820" y="76466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375910" y="76466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75910" y="116586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56270" y="2708910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816090" y="116586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95997" y="116586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816090" y="-603504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536180" y="3429000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816090" y="4149090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16090" y="6309360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096000" y="4869180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직사각형 27"/>
            <p:cNvSpPr>
              <a:spLocks noChangeAspect="1"/>
            </p:cNvSpPr>
            <p:nvPr/>
          </p:nvSpPr>
          <p:spPr>
            <a:xfrm>
              <a:off x="6096000" y="5589270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36180" y="7029450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176136" y="4509135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032117" y="5229225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256269" y="1997202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96225" y="1268730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536180" y="548640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536180" y="-603504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594800" y="3227205"/>
            <a:ext cx="3333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6000" b="1" dirty="0">
                <a:solidFill>
                  <a:schemeClr val="lt1"/>
                </a:solidFill>
                <a:latin typeface="PF스타더스트"/>
                <a:ea typeface="PF스타더스트"/>
              </a:rPr>
              <a:t>참고 문헌</a:t>
            </a:r>
            <a:endParaRPr lang="en-US" altLang="ko-KR" sz="6000" b="1" dirty="0">
              <a:solidFill>
                <a:schemeClr val="lt1"/>
              </a:solidFill>
              <a:effectLst/>
              <a:latin typeface="PF스타더스트"/>
              <a:ea typeface="PF스타더스트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83894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218" y="320692"/>
            <a:ext cx="965982" cy="802654"/>
            <a:chOff x="1509680" y="-756888"/>
            <a:chExt cx="10428415" cy="8665188"/>
          </a:xfrm>
        </p:grpSpPr>
        <p:sp>
          <p:nvSpPr>
            <p:cNvPr id="98" name="직사각형 97"/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11993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600817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325651" y="836676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TextBox 511"/>
          <p:cNvSpPr txBox="1"/>
          <p:nvPr/>
        </p:nvSpPr>
        <p:spPr>
          <a:xfrm>
            <a:off x="1991486" y="269906"/>
            <a:ext cx="8876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400" b="1" dirty="0">
                <a:solidFill>
                  <a:schemeClr val="lt1"/>
                </a:solidFill>
                <a:latin typeface="PF스타더스트"/>
                <a:ea typeface="PF스타더스트"/>
              </a:rPr>
              <a:t>참고 문헌</a:t>
            </a:r>
            <a:endParaRPr lang="en-US" altLang="ko-KR" sz="5400" b="1" dirty="0">
              <a:solidFill>
                <a:schemeClr val="lt1"/>
              </a:solidFill>
              <a:effectLst/>
              <a:latin typeface="PF스타더스트"/>
              <a:ea typeface="PF스타더스트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862529" y="1531483"/>
            <a:ext cx="10863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</a:t>
            </a:r>
            <a:r>
              <a:rPr lang="ko-KR" altLang="en-US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유니티와 </a:t>
            </a:r>
            <a:r>
              <a:rPr lang="ko-KR" altLang="en-US" sz="28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언리얼</a:t>
            </a:r>
            <a:r>
              <a:rPr lang="ko-KR" altLang="en-US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엔진 </a:t>
            </a: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구조와 구현 방식 비교 연구</a:t>
            </a:r>
            <a:endParaRPr lang="en-US" altLang="ko-KR" sz="28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97" name="직선 연결선 596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연결선 597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BBECA-A134-4504-B188-7603F68A0181}"/>
              </a:ext>
            </a:extLst>
          </p:cNvPr>
          <p:cNvSpPr txBox="1"/>
          <p:nvPr/>
        </p:nvSpPr>
        <p:spPr>
          <a:xfrm>
            <a:off x="1366656" y="2056695"/>
            <a:ext cx="100092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https://scienceon.kisti.re.kr/srch/selectPORSrchArticle.do?cn=JAKO201926151347005&amp;dbt=NART</a:t>
            </a:r>
            <a:endParaRPr lang="en-US" altLang="ko-KR" sz="2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04A2DD9-37BD-4F84-8A4B-589CEE8FD449}"/>
              </a:ext>
            </a:extLst>
          </p:cNvPr>
          <p:cNvSpPr txBox="1"/>
          <p:nvPr/>
        </p:nvSpPr>
        <p:spPr>
          <a:xfrm>
            <a:off x="891391" y="4297053"/>
            <a:ext cx="10863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</a:t>
            </a:r>
            <a:r>
              <a:rPr lang="ko-KR" altLang="en-US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종합</a:t>
            </a: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제작 툴인 </a:t>
            </a: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Unity </a:t>
            </a:r>
            <a:r>
              <a:rPr lang="ko-KR" altLang="en-US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사용법</a:t>
            </a:r>
            <a:endParaRPr lang="en-US" altLang="ko-KR" sz="28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55F8560-C15A-4696-AA95-3F21D3BBFA32}"/>
              </a:ext>
            </a:extLst>
          </p:cNvPr>
          <p:cNvSpPr txBox="1"/>
          <p:nvPr/>
        </p:nvSpPr>
        <p:spPr>
          <a:xfrm>
            <a:off x="1403775" y="4867976"/>
            <a:ext cx="10009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https://unity.com/kr/learn/get-started</a:t>
            </a:r>
            <a:endParaRPr lang="en-US" altLang="ko-KR" sz="2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119EA4F-750C-4AC7-9FBD-0A33B33BE347}"/>
              </a:ext>
            </a:extLst>
          </p:cNvPr>
          <p:cNvSpPr txBox="1"/>
          <p:nvPr/>
        </p:nvSpPr>
        <p:spPr>
          <a:xfrm>
            <a:off x="934266" y="5418228"/>
            <a:ext cx="10863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Unity</a:t>
            </a:r>
            <a:r>
              <a:rPr lang="ko-KR" altLang="en-US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Learn</a:t>
            </a:r>
            <a:r>
              <a:rPr lang="ko-KR" altLang="en-US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Premium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9739E5E-28A0-41C5-9DAE-2935909772E3}"/>
              </a:ext>
            </a:extLst>
          </p:cNvPr>
          <p:cNvSpPr txBox="1"/>
          <p:nvPr/>
        </p:nvSpPr>
        <p:spPr>
          <a:xfrm>
            <a:off x="1445233" y="5928899"/>
            <a:ext cx="10009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https://unity.com/products/unity-learn</a:t>
            </a:r>
            <a:endParaRPr lang="en-US" altLang="ko-KR" sz="2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4D468D-C01A-4722-9C85-8470FD12D8B9}"/>
              </a:ext>
            </a:extLst>
          </p:cNvPr>
          <p:cNvSpPr txBox="1"/>
          <p:nvPr/>
        </p:nvSpPr>
        <p:spPr>
          <a:xfrm>
            <a:off x="862528" y="2914268"/>
            <a:ext cx="108635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</a:t>
            </a:r>
            <a:r>
              <a:rPr lang="ko-KR" altLang="en-US" sz="2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개발 엔진의 영상 제작 분야 활용 사례 유니티 </a:t>
            </a:r>
            <a:r>
              <a:rPr lang="en-US" altLang="ko-KR" sz="2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3D</a:t>
            </a:r>
            <a:r>
              <a:rPr lang="ko-KR" altLang="en-US" sz="2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ko-KR" altLang="en-US" sz="2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언리얼</a:t>
            </a:r>
            <a:r>
              <a:rPr lang="ko-KR" altLang="en-US" sz="2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엔진 </a:t>
            </a:r>
            <a:r>
              <a:rPr lang="en-US" altLang="ko-KR" sz="2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</a:p>
          <a:p>
            <a:pPr>
              <a:defRPr/>
            </a:pPr>
            <a:endParaRPr lang="en-US" altLang="ko-KR" sz="28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11F5EA8-5ACC-4643-9D27-FB64985885D2}"/>
              </a:ext>
            </a:extLst>
          </p:cNvPr>
          <p:cNvSpPr txBox="1"/>
          <p:nvPr/>
        </p:nvSpPr>
        <p:spPr>
          <a:xfrm>
            <a:off x="1366655" y="3439480"/>
            <a:ext cx="100092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6"/>
              </a:rPr>
              <a:t>https://portal.kocca.kr/portal/bbs/view/B0000204/1935990.do?menuNo=200372&amp;categorys=4&amp;subcate=62#</a:t>
            </a:r>
            <a:endParaRPr lang="en-US" altLang="ko-KR" sz="2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47575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다리꼴 4"/>
          <p:cNvSpPr/>
          <p:nvPr/>
        </p:nvSpPr>
        <p:spPr>
          <a:xfrm>
            <a:off x="3431667" y="1052703"/>
            <a:ext cx="5472684" cy="4680585"/>
          </a:xfrm>
          <a:prstGeom prst="trapezoid">
            <a:avLst>
              <a:gd name="adj" fmla="val 16015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사다리꼴 5"/>
          <p:cNvSpPr>
            <a:spLocks noChangeAspect="1"/>
          </p:cNvSpPr>
          <p:nvPr/>
        </p:nvSpPr>
        <p:spPr>
          <a:xfrm>
            <a:off x="4021033" y="1556766"/>
            <a:ext cx="4293952" cy="3672459"/>
          </a:xfrm>
          <a:prstGeom prst="trapezoid">
            <a:avLst>
              <a:gd name="adj" fmla="val 16015"/>
            </a:avLst>
          </a:prstGeom>
          <a:solidFill>
            <a:srgbClr val="32332E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순서도: 지연 8"/>
          <p:cNvSpPr/>
          <p:nvPr/>
        </p:nvSpPr>
        <p:spPr>
          <a:xfrm rot="16200000">
            <a:off x="5674774" y="-1370425"/>
            <a:ext cx="997617" cy="3971641"/>
          </a:xfrm>
          <a:prstGeom prst="flowChartDelay">
            <a:avLst/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187762" y="1052703"/>
            <a:ext cx="3971641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다리꼴 10"/>
          <p:cNvSpPr/>
          <p:nvPr/>
        </p:nvSpPr>
        <p:spPr>
          <a:xfrm>
            <a:off x="4021033" y="5121211"/>
            <a:ext cx="4293952" cy="108013"/>
          </a:xfrm>
          <a:prstGeom prst="trapezoid">
            <a:avLst>
              <a:gd name="adj" fmla="val 25000"/>
            </a:avLst>
          </a:prstGeom>
          <a:solidFill>
            <a:srgbClr val="F0F0E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사다리꼴 11"/>
          <p:cNvSpPr/>
          <p:nvPr/>
        </p:nvSpPr>
        <p:spPr>
          <a:xfrm rot="15674333" flipH="1">
            <a:off x="6138243" y="3334396"/>
            <a:ext cx="3708463" cy="108013"/>
          </a:xfrm>
          <a:prstGeom prst="trapezoid">
            <a:avLst>
              <a:gd name="adj" fmla="val 25000"/>
            </a:avLst>
          </a:prstGeom>
          <a:solidFill>
            <a:srgbClr val="B8B9B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사다리꼴 12"/>
          <p:cNvSpPr/>
          <p:nvPr/>
        </p:nvSpPr>
        <p:spPr>
          <a:xfrm rot="16720243" flipV="1">
            <a:off x="2486431" y="3334036"/>
            <a:ext cx="3708463" cy="108013"/>
          </a:xfrm>
          <a:prstGeom prst="trapezoid">
            <a:avLst>
              <a:gd name="adj" fmla="val 25000"/>
            </a:avLst>
          </a:prstGeom>
          <a:solidFill>
            <a:srgbClr val="B8B9B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사다리꼴 13"/>
          <p:cNvSpPr/>
          <p:nvPr/>
        </p:nvSpPr>
        <p:spPr>
          <a:xfrm flipV="1">
            <a:off x="4583811" y="1556766"/>
            <a:ext cx="3168396" cy="144018"/>
          </a:xfrm>
          <a:prstGeom prst="trapezoid">
            <a:avLst>
              <a:gd name="adj" fmla="val 25000"/>
            </a:avLst>
          </a:prstGeom>
          <a:solidFill>
            <a:srgbClr val="8481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사다리꼴 20"/>
          <p:cNvSpPr/>
          <p:nvPr/>
        </p:nvSpPr>
        <p:spPr>
          <a:xfrm>
            <a:off x="2711577" y="5733288"/>
            <a:ext cx="6912864" cy="764667"/>
          </a:xfrm>
          <a:prstGeom prst="trapezoid">
            <a:avLst>
              <a:gd name="adj" fmla="val 92173"/>
            </a:avLst>
          </a:prstGeom>
          <a:solidFill>
            <a:srgbClr val="E1E1D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11577" y="6497955"/>
            <a:ext cx="6912864" cy="360045"/>
          </a:xfrm>
          <a:prstGeom prst="rect">
            <a:avLst/>
          </a:prstGeom>
          <a:solidFill>
            <a:srgbClr val="8481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3927066" y="5337238"/>
            <a:ext cx="260695" cy="792099"/>
            <a:chOff x="2090836" y="1628775"/>
            <a:chExt cx="260695" cy="792099"/>
          </a:xfrm>
        </p:grpSpPr>
        <p:sp>
          <p:nvSpPr>
            <p:cNvPr id="32" name="타원 31"/>
            <p:cNvSpPr/>
            <p:nvPr/>
          </p:nvSpPr>
          <p:spPr>
            <a:xfrm>
              <a:off x="2099500" y="2276856"/>
              <a:ext cx="252031" cy="144018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135505" y="2109298"/>
              <a:ext cx="180022" cy="288036"/>
              <a:chOff x="2135505" y="2109298"/>
              <a:chExt cx="180022" cy="288036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2135505" y="2289320"/>
                <a:ext cx="180022" cy="10801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9" name="이등변 삼각형 28"/>
              <p:cNvSpPr/>
              <p:nvPr/>
            </p:nvSpPr>
            <p:spPr>
              <a:xfrm>
                <a:off x="2135505" y="2109298"/>
                <a:ext cx="180022" cy="239566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25" name="자유형: 도형 24"/>
            <p:cNvSpPr>
              <a:spLocks noChangeAspect="1"/>
            </p:cNvSpPr>
            <p:nvPr/>
          </p:nvSpPr>
          <p:spPr>
            <a:xfrm flipV="1">
              <a:off x="2090836" y="1628775"/>
              <a:ext cx="260695" cy="624306"/>
            </a:xfrm>
            <a:custGeom>
              <a:avLst/>
              <a:gdLst>
                <a:gd name="connsiteX0" fmla="*/ -150 w 1125425"/>
                <a:gd name="connsiteY0" fmla="*/ 2250281 h 2695135"/>
                <a:gd name="connsiteX1" fmla="*/ 149281 w 1125425"/>
                <a:gd name="connsiteY1" fmla="*/ 0 h 2695135"/>
                <a:gd name="connsiteX2" fmla="*/ 975556 w 1125425"/>
                <a:gd name="connsiteY2" fmla="*/ 0 h 2695135"/>
                <a:gd name="connsiteX3" fmla="*/ 1124989 w 1125425"/>
                <a:gd name="connsiteY3" fmla="*/ 2250281 h 2695135"/>
                <a:gd name="connsiteX4" fmla="*/ 567956 w 1125425"/>
                <a:gd name="connsiteY4" fmla="*/ 2694473 h 2695135"/>
                <a:gd name="connsiteX5" fmla="*/ -150 w 1125425"/>
                <a:gd name="connsiteY5" fmla="*/ 2250281 h 269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5425" h="2695135">
                  <a:moveTo>
                    <a:pt x="-150" y="2250281"/>
                  </a:moveTo>
                  <a:lnTo>
                    <a:pt x="149281" y="0"/>
                  </a:lnTo>
                  <a:lnTo>
                    <a:pt x="975556" y="0"/>
                  </a:lnTo>
                  <a:lnTo>
                    <a:pt x="1124989" y="2250281"/>
                  </a:lnTo>
                  <a:cubicBezTo>
                    <a:pt x="939311" y="2398345"/>
                    <a:pt x="889149" y="2639095"/>
                    <a:pt x="567956" y="2694473"/>
                  </a:cubicBezTo>
                  <a:cubicBezTo>
                    <a:pt x="235689" y="2605868"/>
                    <a:pt x="189218" y="2398345"/>
                    <a:pt x="-150" y="2250281"/>
                  </a:cubicBezTo>
                  <a:close/>
                </a:path>
              </a:pathLst>
            </a:custGeom>
            <a:solidFill>
              <a:srgbClr val="BA363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843430" y="5337238"/>
            <a:ext cx="260695" cy="792099"/>
            <a:chOff x="2090836" y="1628775"/>
            <a:chExt cx="260695" cy="792099"/>
          </a:xfrm>
        </p:grpSpPr>
        <p:sp>
          <p:nvSpPr>
            <p:cNvPr id="36" name="타원 35"/>
            <p:cNvSpPr/>
            <p:nvPr/>
          </p:nvSpPr>
          <p:spPr>
            <a:xfrm>
              <a:off x="2099500" y="2276856"/>
              <a:ext cx="252031" cy="144018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2135504" y="2109298"/>
              <a:ext cx="180022" cy="288036"/>
              <a:chOff x="2135505" y="2109298"/>
              <a:chExt cx="180022" cy="288036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2135505" y="2289320"/>
                <a:ext cx="180022" cy="10801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9" name="이등변 삼각형 38"/>
              <p:cNvSpPr/>
              <p:nvPr/>
            </p:nvSpPr>
            <p:spPr>
              <a:xfrm>
                <a:off x="2135505" y="2109298"/>
                <a:ext cx="180022" cy="239566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40" name="자유형: 도형 39"/>
            <p:cNvSpPr>
              <a:spLocks noChangeAspect="1"/>
            </p:cNvSpPr>
            <p:nvPr/>
          </p:nvSpPr>
          <p:spPr>
            <a:xfrm flipV="1">
              <a:off x="2090836" y="1628775"/>
              <a:ext cx="260695" cy="624306"/>
            </a:xfrm>
            <a:custGeom>
              <a:avLst/>
              <a:gdLst>
                <a:gd name="connsiteX0" fmla="*/ -150 w 1125425"/>
                <a:gd name="connsiteY0" fmla="*/ 2250281 h 2695135"/>
                <a:gd name="connsiteX1" fmla="*/ 149281 w 1125425"/>
                <a:gd name="connsiteY1" fmla="*/ 0 h 2695135"/>
                <a:gd name="connsiteX2" fmla="*/ 975556 w 1125425"/>
                <a:gd name="connsiteY2" fmla="*/ 0 h 2695135"/>
                <a:gd name="connsiteX3" fmla="*/ 1124989 w 1125425"/>
                <a:gd name="connsiteY3" fmla="*/ 2250281 h 2695135"/>
                <a:gd name="connsiteX4" fmla="*/ 567956 w 1125425"/>
                <a:gd name="connsiteY4" fmla="*/ 2694473 h 2695135"/>
                <a:gd name="connsiteX5" fmla="*/ -150 w 1125425"/>
                <a:gd name="connsiteY5" fmla="*/ 2250281 h 269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5425" h="2695135">
                  <a:moveTo>
                    <a:pt x="-150" y="2250281"/>
                  </a:moveTo>
                  <a:lnTo>
                    <a:pt x="149281" y="0"/>
                  </a:lnTo>
                  <a:lnTo>
                    <a:pt x="975556" y="0"/>
                  </a:lnTo>
                  <a:lnTo>
                    <a:pt x="1124989" y="2250281"/>
                  </a:lnTo>
                  <a:cubicBezTo>
                    <a:pt x="939311" y="2398345"/>
                    <a:pt x="889149" y="2639095"/>
                    <a:pt x="567956" y="2694473"/>
                  </a:cubicBezTo>
                  <a:cubicBezTo>
                    <a:pt x="235689" y="2605868"/>
                    <a:pt x="189218" y="2398345"/>
                    <a:pt x="-150" y="2250281"/>
                  </a:cubicBezTo>
                  <a:close/>
                </a:path>
              </a:pathLst>
            </a:custGeom>
            <a:solidFill>
              <a:srgbClr val="BA363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871845" y="5940933"/>
            <a:ext cx="252031" cy="144018"/>
            <a:chOff x="1369790" y="5489638"/>
            <a:chExt cx="252031" cy="144018"/>
          </a:xfrm>
        </p:grpSpPr>
        <p:sp>
          <p:nvSpPr>
            <p:cNvPr id="43" name="타원 42"/>
            <p:cNvSpPr/>
            <p:nvPr/>
          </p:nvSpPr>
          <p:spPr>
            <a:xfrm>
              <a:off x="1369790" y="5489638"/>
              <a:ext cx="252031" cy="144018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1405794" y="5489638"/>
              <a:ext cx="180022" cy="108013"/>
            </a:xfrm>
            <a:prstGeom prst="ellipse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BF0000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123879" y="6093333"/>
            <a:ext cx="252031" cy="144018"/>
            <a:chOff x="1369790" y="5489638"/>
            <a:chExt cx="252031" cy="144018"/>
          </a:xfrm>
        </p:grpSpPr>
        <p:sp>
          <p:nvSpPr>
            <p:cNvPr id="47" name="타원 46"/>
            <p:cNvSpPr/>
            <p:nvPr/>
          </p:nvSpPr>
          <p:spPr>
            <a:xfrm>
              <a:off x="1369790" y="5489638"/>
              <a:ext cx="252031" cy="144018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1405794" y="5489638"/>
              <a:ext cx="180022" cy="108013"/>
            </a:xfrm>
            <a:prstGeom prst="ellipse">
              <a:avLst/>
            </a:prstGeom>
            <a:solidFill>
              <a:srgbClr val="E5E5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583811" y="6093333"/>
            <a:ext cx="252031" cy="144018"/>
            <a:chOff x="1369790" y="5489638"/>
            <a:chExt cx="252031" cy="144018"/>
          </a:xfrm>
        </p:grpSpPr>
        <p:sp>
          <p:nvSpPr>
            <p:cNvPr id="50" name="타원 49"/>
            <p:cNvSpPr/>
            <p:nvPr/>
          </p:nvSpPr>
          <p:spPr>
            <a:xfrm>
              <a:off x="1369790" y="5489638"/>
              <a:ext cx="252031" cy="144018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1405794" y="5489638"/>
              <a:ext cx="180022" cy="108013"/>
            </a:xfrm>
            <a:prstGeom prst="ellipse">
              <a:avLst/>
            </a:prstGeom>
            <a:solidFill>
              <a:srgbClr val="4040F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752205" y="5949315"/>
            <a:ext cx="252031" cy="144018"/>
            <a:chOff x="1369790" y="5489638"/>
            <a:chExt cx="252031" cy="144018"/>
          </a:xfrm>
        </p:grpSpPr>
        <p:sp>
          <p:nvSpPr>
            <p:cNvPr id="53" name="타원 52"/>
            <p:cNvSpPr/>
            <p:nvPr/>
          </p:nvSpPr>
          <p:spPr>
            <a:xfrm>
              <a:off x="1369790" y="5489638"/>
              <a:ext cx="252031" cy="144018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1405794" y="5489638"/>
              <a:ext cx="180022" cy="108013"/>
            </a:xfrm>
            <a:prstGeom prst="ellipse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8004239" y="6101715"/>
            <a:ext cx="252031" cy="144018"/>
            <a:chOff x="1369790" y="5489638"/>
            <a:chExt cx="252031" cy="144018"/>
          </a:xfrm>
        </p:grpSpPr>
        <p:sp>
          <p:nvSpPr>
            <p:cNvPr id="56" name="타원 55"/>
            <p:cNvSpPr/>
            <p:nvPr/>
          </p:nvSpPr>
          <p:spPr>
            <a:xfrm>
              <a:off x="1369790" y="5489638"/>
              <a:ext cx="252031" cy="144018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1405794" y="5489638"/>
              <a:ext cx="180022" cy="108013"/>
            </a:xfrm>
            <a:prstGeom prst="ellipse">
              <a:avLst/>
            </a:prstGeom>
            <a:solidFill>
              <a:srgbClr val="E5E5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7464171" y="6101715"/>
            <a:ext cx="252031" cy="144018"/>
            <a:chOff x="1369790" y="5489638"/>
            <a:chExt cx="252031" cy="144018"/>
          </a:xfrm>
        </p:grpSpPr>
        <p:sp>
          <p:nvSpPr>
            <p:cNvPr id="59" name="타원 58"/>
            <p:cNvSpPr/>
            <p:nvPr/>
          </p:nvSpPr>
          <p:spPr>
            <a:xfrm>
              <a:off x="1369790" y="5489638"/>
              <a:ext cx="252031" cy="144018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1405794" y="5489638"/>
              <a:ext cx="180022" cy="108013"/>
            </a:xfrm>
            <a:prstGeom prst="ellipse">
              <a:avLst/>
            </a:prstGeom>
            <a:solidFill>
              <a:srgbClr val="4040F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249895" y="349150"/>
            <a:ext cx="1926240" cy="578208"/>
            <a:chOff x="1235392" y="3429000"/>
            <a:chExt cx="1926240" cy="578208"/>
          </a:xfrm>
        </p:grpSpPr>
        <p:sp>
          <p:nvSpPr>
            <p:cNvPr id="66" name="사다리꼴 65"/>
            <p:cNvSpPr/>
            <p:nvPr/>
          </p:nvSpPr>
          <p:spPr>
            <a:xfrm>
              <a:off x="1253394" y="3429000"/>
              <a:ext cx="1908238" cy="576072"/>
            </a:xfrm>
            <a:prstGeom prst="trapezoid">
              <a:avLst>
                <a:gd name="adj" fmla="val 16015"/>
              </a:avLst>
            </a:prstGeom>
            <a:solidFill>
              <a:srgbClr val="32332E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7" name="사다리꼴 66"/>
            <p:cNvSpPr/>
            <p:nvPr/>
          </p:nvSpPr>
          <p:spPr>
            <a:xfrm>
              <a:off x="1235392" y="3933063"/>
              <a:ext cx="1908238" cy="72009"/>
            </a:xfrm>
            <a:prstGeom prst="trapezoid">
              <a:avLst>
                <a:gd name="adj" fmla="val 25000"/>
              </a:avLst>
            </a:prstGeom>
            <a:solidFill>
              <a:srgbClr val="F0F0E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" name="사다리꼴 67"/>
            <p:cNvSpPr/>
            <p:nvPr/>
          </p:nvSpPr>
          <p:spPr>
            <a:xfrm rot="15674333" flipH="1">
              <a:off x="2791033" y="3683154"/>
              <a:ext cx="576072" cy="72009"/>
            </a:xfrm>
            <a:prstGeom prst="trapezoid">
              <a:avLst>
                <a:gd name="adj" fmla="val 25000"/>
              </a:avLst>
            </a:prstGeom>
            <a:solidFill>
              <a:srgbClr val="B8B9B4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사다리꼴 68"/>
            <p:cNvSpPr/>
            <p:nvPr/>
          </p:nvSpPr>
          <p:spPr>
            <a:xfrm rot="16720243" flipV="1">
              <a:off x="1012770" y="3683167"/>
              <a:ext cx="576072" cy="72009"/>
            </a:xfrm>
            <a:prstGeom prst="trapezoid">
              <a:avLst>
                <a:gd name="adj" fmla="val 25000"/>
              </a:avLst>
            </a:prstGeom>
            <a:solidFill>
              <a:srgbClr val="B8B9B4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" name="사다리꼴 69"/>
            <p:cNvSpPr/>
            <p:nvPr/>
          </p:nvSpPr>
          <p:spPr>
            <a:xfrm flipV="1">
              <a:off x="1307401" y="3429000"/>
              <a:ext cx="1764220" cy="72009"/>
            </a:xfrm>
            <a:prstGeom prst="trapezoid">
              <a:avLst>
                <a:gd name="adj" fmla="val 25000"/>
              </a:avLst>
            </a:prstGeom>
            <a:solidFill>
              <a:srgbClr val="84817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3" name="사각형: 둥근 모서리 72"/>
          <p:cNvSpPr/>
          <p:nvPr/>
        </p:nvSpPr>
        <p:spPr>
          <a:xfrm>
            <a:off x="4601813" y="427085"/>
            <a:ext cx="468058" cy="46805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사각형: 둥근 모서리 73"/>
          <p:cNvSpPr>
            <a:spLocks noChangeAspect="1"/>
          </p:cNvSpPr>
          <p:nvPr/>
        </p:nvSpPr>
        <p:spPr>
          <a:xfrm>
            <a:off x="4583811" y="404622"/>
            <a:ext cx="432054" cy="432054"/>
          </a:xfrm>
          <a:prstGeom prst="roundRect">
            <a:avLst>
              <a:gd name="adj" fmla="val 16667"/>
            </a:avLst>
          </a:prstGeom>
          <a:solidFill>
            <a:srgbClr val="36313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63135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7347157" y="404622"/>
            <a:ext cx="486060" cy="490521"/>
            <a:chOff x="4736211" y="557022"/>
            <a:chExt cx="486060" cy="490521"/>
          </a:xfrm>
        </p:grpSpPr>
        <p:sp>
          <p:nvSpPr>
            <p:cNvPr id="75" name="사각형: 둥근 모서리 74"/>
            <p:cNvSpPr/>
            <p:nvPr/>
          </p:nvSpPr>
          <p:spPr>
            <a:xfrm>
              <a:off x="4754213" y="579485"/>
              <a:ext cx="468058" cy="468058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사각형: 둥근 모서리 75"/>
            <p:cNvSpPr>
              <a:spLocks noChangeAspect="1"/>
            </p:cNvSpPr>
            <p:nvPr/>
          </p:nvSpPr>
          <p:spPr>
            <a:xfrm>
              <a:off x="4736211" y="557022"/>
              <a:ext cx="432054" cy="432054"/>
            </a:xfrm>
            <a:prstGeom prst="roundRect">
              <a:avLst>
                <a:gd name="adj" fmla="val 16667"/>
              </a:avLst>
            </a:prstGeom>
            <a:solidFill>
              <a:srgbClr val="363135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363135"/>
                </a:solidFill>
              </a:endParaRPr>
            </a:p>
          </p:txBody>
        </p:sp>
      </p:grpSp>
      <p:cxnSp>
        <p:nvCxnSpPr>
          <p:cNvPr id="102" name="직선 연결선 101"/>
          <p:cNvCxnSpPr/>
          <p:nvPr/>
        </p:nvCxnSpPr>
        <p:spPr>
          <a:xfrm>
            <a:off x="5375910" y="615395"/>
            <a:ext cx="1080135" cy="0"/>
          </a:xfrm>
          <a:prstGeom prst="line">
            <a:avLst/>
          </a:prstGeom>
          <a:ln>
            <a:solidFill>
              <a:srgbClr val="44B8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6096000" y="767795"/>
            <a:ext cx="927735" cy="0"/>
          </a:xfrm>
          <a:prstGeom prst="line">
            <a:avLst/>
          </a:prstGeom>
          <a:ln>
            <a:solidFill>
              <a:srgbClr val="44B8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457793" y="2739674"/>
            <a:ext cx="32944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dirty="0">
                <a:solidFill>
                  <a:srgbClr val="44B80D"/>
                </a:solidFill>
                <a:latin typeface="PF스타더스트"/>
                <a:ea typeface="PF스타더스트"/>
              </a:rPr>
              <a:t>THANK</a:t>
            </a:r>
            <a:r>
              <a:rPr lang="ko-KR" altLang="en-US" sz="4400" dirty="0">
                <a:solidFill>
                  <a:srgbClr val="44B80D"/>
                </a:solidFill>
                <a:ea typeface="PF스타더스트"/>
              </a:rPr>
              <a:t> </a:t>
            </a:r>
            <a:r>
              <a:rPr lang="en-US" altLang="ko-KR" sz="4400" dirty="0">
                <a:solidFill>
                  <a:srgbClr val="44B80D"/>
                </a:solidFill>
                <a:latin typeface="PF스타더스트"/>
                <a:ea typeface="PF스타더스트"/>
              </a:rPr>
              <a:t>U</a:t>
            </a:r>
            <a:r>
              <a:rPr lang="en-US" altLang="ko-KR" sz="4400" dirty="0"/>
              <a:t>　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51869" y="3675551"/>
            <a:ext cx="1116140" cy="443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FECE35"/>
                </a:solidFill>
                <a:latin typeface="PF스타더스트"/>
                <a:ea typeface="PF스타더스트"/>
              </a:rPr>
              <a:t>제작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276021" y="3669535"/>
            <a:ext cx="1584198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chemeClr val="lt1"/>
                </a:solidFill>
                <a:latin typeface="PF스타더스트"/>
                <a:ea typeface="PF스타더스트"/>
              </a:rPr>
              <a:t>하현준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218" y="358284"/>
            <a:ext cx="965982" cy="802654"/>
            <a:chOff x="1509680" y="-756888"/>
            <a:chExt cx="10428415" cy="8665188"/>
          </a:xfrm>
        </p:grpSpPr>
        <p:sp>
          <p:nvSpPr>
            <p:cNvPr id="98" name="직사각형 97"/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11993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600817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325651" y="836676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TextBox 511"/>
          <p:cNvSpPr txBox="1"/>
          <p:nvPr/>
        </p:nvSpPr>
        <p:spPr>
          <a:xfrm>
            <a:off x="1991486" y="307498"/>
            <a:ext cx="8876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400" b="1" dirty="0">
                <a:solidFill>
                  <a:schemeClr val="lt1"/>
                </a:solidFill>
                <a:effectLst/>
                <a:latin typeface="PF스타더스트"/>
                <a:ea typeface="PF스타더스트"/>
              </a:rPr>
              <a:t>프로젝트의 개요 및 목표</a:t>
            </a:r>
          </a:p>
        </p:txBody>
      </p:sp>
      <p:sp>
        <p:nvSpPr>
          <p:cNvPr id="516" name="TextBox 515"/>
          <p:cNvSpPr txBox="1"/>
          <p:nvPr/>
        </p:nvSpPr>
        <p:spPr>
          <a:xfrm>
            <a:off x="1218176" y="1688310"/>
            <a:ext cx="21067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</a:t>
            </a:r>
            <a:r>
              <a:rPr lang="ko-KR" altLang="en-US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en-US" altLang="ko-KR" sz="28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97" name="직선 연결선 596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연결선 597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BBECA-A134-4504-B188-7603F68A0181}"/>
              </a:ext>
            </a:extLst>
          </p:cNvPr>
          <p:cNvSpPr txBox="1"/>
          <p:nvPr/>
        </p:nvSpPr>
        <p:spPr>
          <a:xfrm>
            <a:off x="1425345" y="2340458"/>
            <a:ext cx="10009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 3D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사용한 타임 어택 게임 구현</a:t>
            </a:r>
            <a:endParaRPr lang="en-US" altLang="ko-KR" sz="2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6C0F3C2-D94E-4BA2-BAB0-AB5C80C56D8D}"/>
              </a:ext>
            </a:extLst>
          </p:cNvPr>
          <p:cNvSpPr txBox="1"/>
          <p:nvPr/>
        </p:nvSpPr>
        <p:spPr>
          <a:xfrm>
            <a:off x="1255296" y="3107659"/>
            <a:ext cx="21067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</a:t>
            </a:r>
            <a:r>
              <a:rPr lang="ko-KR" altLang="en-US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</a:t>
            </a:r>
            <a:endParaRPr lang="en-US" altLang="ko-KR" sz="28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4873462-51BB-4A4D-A8B5-88BE5A696670}"/>
              </a:ext>
            </a:extLst>
          </p:cNvPr>
          <p:cNvSpPr txBox="1"/>
          <p:nvPr/>
        </p:nvSpPr>
        <p:spPr>
          <a:xfrm>
            <a:off x="1445233" y="3653179"/>
            <a:ext cx="10009251" cy="279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키보드를 사용한 원활한 플레이어 조작</a:t>
            </a:r>
            <a:endParaRPr lang="en-US" altLang="ko-KR" sz="2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원거리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근거리 무기를 구분해 적을 구현</a:t>
            </a:r>
            <a:endParaRPr lang="en-US" altLang="ko-KR" sz="2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스테이지로 구성되어 있으며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스테이지 클리어 시 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상점 이용 가능</a:t>
            </a:r>
            <a:endParaRPr lang="en-US" altLang="ko-KR" sz="2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UI,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게임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UI,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오버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나누어 개발</a:t>
            </a:r>
            <a:endParaRPr lang="en-US" altLang="ko-KR" sz="2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환경에서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en-US" sz="2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형태에서 자유롭게 게임 플레이 가능</a:t>
            </a:r>
            <a:endParaRPr lang="en-US" altLang="ko-KR" sz="2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83361" y="1376743"/>
            <a:ext cx="10153269" cy="4716589"/>
          </a:xfrm>
          <a:prstGeom prst="rect">
            <a:avLst/>
          </a:prstGeom>
          <a:noFill/>
          <a:ln w="7620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5375910" y="692658"/>
            <a:ext cx="1800225" cy="1800225"/>
          </a:xfrm>
          <a:prstGeom prst="ellipse">
            <a:avLst/>
          </a:prstGeom>
          <a:solidFill>
            <a:srgbClr val="32332E"/>
          </a:solidFill>
          <a:ln w="762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6" name="그룹 35"/>
          <p:cNvGrpSpPr>
            <a:grpSpLocks noChangeAspect="1"/>
          </p:cNvGrpSpPr>
          <p:nvPr/>
        </p:nvGrpSpPr>
        <p:grpSpPr>
          <a:xfrm>
            <a:off x="5656497" y="980693"/>
            <a:ext cx="1303611" cy="1080135"/>
            <a:chOff x="1775460" y="-603504"/>
            <a:chExt cx="10081260" cy="8353044"/>
          </a:xfrm>
        </p:grpSpPr>
        <p:sp>
          <p:nvSpPr>
            <p:cNvPr id="6" name="직사각형 5"/>
            <p:cNvSpPr/>
            <p:nvPr/>
          </p:nvSpPr>
          <p:spPr>
            <a:xfrm>
              <a:off x="3215641" y="2924937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95550" y="3645027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95550" y="5805297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75460" y="4365117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75460" y="5085207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15640" y="6525387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55596" y="4005072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11577" y="4725162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295776" y="220484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295776" y="148475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55820" y="76466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375910" y="76466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75910" y="116586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56270" y="2708910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816090" y="116586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95997" y="116586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816090" y="-603504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536180" y="3429000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816090" y="4149090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16090" y="6309360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096000" y="4869180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직사각형 27"/>
            <p:cNvSpPr>
              <a:spLocks noChangeAspect="1"/>
            </p:cNvSpPr>
            <p:nvPr/>
          </p:nvSpPr>
          <p:spPr>
            <a:xfrm>
              <a:off x="6096000" y="5589270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36180" y="7029450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176136" y="4509135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032117" y="5229225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256269" y="1997202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96225" y="1268730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536180" y="548640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536180" y="-603504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349409" y="3277444"/>
            <a:ext cx="96384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6000" b="1" dirty="0">
                <a:solidFill>
                  <a:schemeClr val="lt1"/>
                </a:solidFill>
                <a:effectLst/>
                <a:latin typeface="PF스타더스트"/>
                <a:ea typeface="PF스타더스트"/>
              </a:rPr>
              <a:t>프로젝트 관련 연구 조사 내용</a:t>
            </a:r>
          </a:p>
        </p:txBody>
      </p:sp>
      <p:cxnSp>
        <p:nvCxnSpPr>
          <p:cNvPr id="40" name="직선 연결선 39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91750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218" y="358284"/>
            <a:ext cx="965982" cy="802654"/>
            <a:chOff x="1509680" y="-756888"/>
            <a:chExt cx="10428415" cy="8665188"/>
          </a:xfrm>
        </p:grpSpPr>
        <p:sp>
          <p:nvSpPr>
            <p:cNvPr id="98" name="직사각형 97"/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11993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600817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325651" y="836676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TextBox 511"/>
          <p:cNvSpPr txBox="1"/>
          <p:nvPr/>
        </p:nvSpPr>
        <p:spPr>
          <a:xfrm>
            <a:off x="1991486" y="307498"/>
            <a:ext cx="8876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400" b="1" dirty="0">
                <a:solidFill>
                  <a:schemeClr val="lt1"/>
                </a:solidFill>
                <a:effectLst/>
                <a:latin typeface="PF스타더스트"/>
                <a:ea typeface="PF스타더스트"/>
              </a:rPr>
              <a:t>프로젝트 관련 연구 조사 내용</a:t>
            </a:r>
          </a:p>
        </p:txBody>
      </p:sp>
      <p:sp>
        <p:nvSpPr>
          <p:cNvPr id="516" name="TextBox 515"/>
          <p:cNvSpPr txBox="1"/>
          <p:nvPr/>
        </p:nvSpPr>
        <p:spPr>
          <a:xfrm>
            <a:off x="957270" y="1453298"/>
            <a:ext cx="5858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</a:t>
            </a:r>
            <a:r>
              <a:rPr lang="ko-KR" altLang="en-US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유니티 게임 엔진 활용 사례</a:t>
            </a:r>
            <a:endParaRPr lang="en-US" altLang="ko-KR" sz="28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97" name="직선 연결선 596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연결선 597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BBECA-A134-4504-B188-7603F68A0181}"/>
              </a:ext>
            </a:extLst>
          </p:cNvPr>
          <p:cNvSpPr txBox="1"/>
          <p:nvPr/>
        </p:nvSpPr>
        <p:spPr>
          <a:xfrm>
            <a:off x="4428009" y="2089675"/>
            <a:ext cx="67961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유니티 </a:t>
            </a:r>
            <a:r>
              <a:rPr lang="ko-KR" altLang="en-US" sz="16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테크놀로지스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측은 </a:t>
            </a: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아담</a:t>
            </a: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(Adam)&gt;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이라는 제목의 </a:t>
            </a: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단편 애니메이션을 공개했다</a:t>
            </a: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애니메이션은 유니티 엔진을 이용하여 고품질 </a:t>
            </a: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애니메이션을 제작할 수 있음을 입증하기 위해 유니티 </a:t>
            </a:r>
            <a:r>
              <a:rPr lang="ko-KR" altLang="en-US" sz="16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테크놀로지스가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선보인 작품이다</a:t>
            </a: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defRPr/>
            </a:pPr>
            <a:endParaRPr lang="en-US" altLang="ko-KR" sz="16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아담</a:t>
            </a: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제작은 미국의 영화 제작사인 </a:t>
            </a:r>
            <a:r>
              <a:rPr lang="ko-KR" altLang="en-US" sz="16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오츠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스튜디오</a:t>
            </a: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(Oats Studios)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담당했다</a:t>
            </a: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오츠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스튜디오의 한 관계자는 유니티의 ‘실시간 렌더링</a:t>
            </a: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3’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영상 제작 시 가장 큰 강점이라 설명했다</a:t>
            </a: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 렌더링은 영상 작업과 동시에 그 결과물을 확인할 수 있는 개념이다</a:t>
            </a:r>
            <a:endParaRPr lang="en-US" altLang="ko-KR" sz="16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CA3B55-64D4-41F1-936D-2B50CD410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043" y="2133897"/>
            <a:ext cx="3201836" cy="2070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6138CE-D8A8-44CB-8639-B026AF32F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43" y="4528442"/>
            <a:ext cx="4933950" cy="1514475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0EE99B6F-B496-4BC3-9485-0974C4EF9BAC}"/>
              </a:ext>
            </a:extLst>
          </p:cNvPr>
          <p:cNvSpPr txBox="1"/>
          <p:nvPr/>
        </p:nvSpPr>
        <p:spPr>
          <a:xfrm>
            <a:off x="6381788" y="4502430"/>
            <a:ext cx="51981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기존에는 작업 후 렌더링을 통해 별도의 결과물</a:t>
            </a: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 파일</a:t>
            </a: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완성 후 완성된 영상을 확인해야 했다</a:t>
            </a: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이러한 작업 방식은 수정이 필요할 때 상당한 시간을 소요하게 된다</a:t>
            </a: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렌더링이 되고 있는 동안에는 어떠한 수정도 가할 수 없으며</a:t>
            </a: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이후에 또다시 렌더링 작업을 거쳐야 하기 때문이다</a:t>
            </a:r>
            <a:r>
              <a:rPr lang="en-US" altLang="ko-KR" sz="16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01138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218" y="358284"/>
            <a:ext cx="965982" cy="802654"/>
            <a:chOff x="1509680" y="-756888"/>
            <a:chExt cx="10428415" cy="8665188"/>
          </a:xfrm>
        </p:grpSpPr>
        <p:sp>
          <p:nvSpPr>
            <p:cNvPr id="98" name="직사각형 97"/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11993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600817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325651" y="836676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TextBox 511"/>
          <p:cNvSpPr txBox="1"/>
          <p:nvPr/>
        </p:nvSpPr>
        <p:spPr>
          <a:xfrm>
            <a:off x="1991486" y="307498"/>
            <a:ext cx="8876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400" b="1" dirty="0">
                <a:solidFill>
                  <a:schemeClr val="lt1"/>
                </a:solidFill>
                <a:effectLst/>
                <a:latin typeface="PF스타더스트"/>
                <a:ea typeface="PF스타더스트"/>
              </a:rPr>
              <a:t>프로젝트 관련 연구 조사 내용</a:t>
            </a:r>
          </a:p>
        </p:txBody>
      </p:sp>
      <p:sp>
        <p:nvSpPr>
          <p:cNvPr id="516" name="TextBox 515"/>
          <p:cNvSpPr txBox="1"/>
          <p:nvPr/>
        </p:nvSpPr>
        <p:spPr>
          <a:xfrm>
            <a:off x="957270" y="1453298"/>
            <a:ext cx="4701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</a:t>
            </a:r>
            <a:r>
              <a:rPr lang="ko-KR" altLang="en-US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유니티 게임 엔진 동향</a:t>
            </a:r>
            <a:endParaRPr lang="en-US" altLang="ko-KR" sz="28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97" name="직선 연결선 596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연결선 597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BBECA-A134-4504-B188-7603F68A0181}"/>
              </a:ext>
            </a:extLst>
          </p:cNvPr>
          <p:cNvSpPr txBox="1"/>
          <p:nvPr/>
        </p:nvSpPr>
        <p:spPr>
          <a:xfrm>
            <a:off x="6777102" y="1994864"/>
            <a:ext cx="470170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세계 최대 애니메이션 제작사인 디즈니</a:t>
            </a:r>
            <a:r>
              <a:rPr lang="en-US" altLang="ko-KR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(Disney)</a:t>
            </a:r>
            <a:r>
              <a:rPr lang="ko-KR" altLang="en-US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 유니티를 이용해 애니메이션을 제작했다</a:t>
            </a:r>
            <a:r>
              <a:rPr lang="en-US" altLang="ko-KR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디즈니 텔레비전 애니메이션</a:t>
            </a:r>
            <a:r>
              <a:rPr lang="en-US" altLang="ko-KR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(Disney Television Animation)4</a:t>
            </a:r>
            <a:r>
              <a:rPr lang="ko-KR" altLang="en-US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2018</a:t>
            </a:r>
            <a:r>
              <a:rPr lang="ko-KR" altLang="en-US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유니티 </a:t>
            </a:r>
            <a:r>
              <a:rPr lang="ko-KR" altLang="en-US" sz="17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테크놀로지스와</a:t>
            </a:r>
            <a:r>
              <a:rPr lang="ko-KR" altLang="en-US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협력하여 </a:t>
            </a:r>
            <a:r>
              <a:rPr lang="en-US" altLang="ko-KR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7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베이맥스</a:t>
            </a:r>
            <a:r>
              <a:rPr lang="ko-KR" altLang="en-US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드림즈</a:t>
            </a:r>
            <a:r>
              <a:rPr lang="en-US" altLang="ko-KR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(Baymax Dreams)&gt;</a:t>
            </a:r>
            <a:r>
              <a:rPr lang="ko-KR" altLang="en-US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제작 및 공개했다</a:t>
            </a:r>
            <a:r>
              <a:rPr lang="en-US" altLang="ko-KR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defRPr/>
            </a:pPr>
            <a:endParaRPr lang="en-US" altLang="ko-KR" sz="17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/>
            </a:pPr>
            <a:r>
              <a:rPr lang="en-US" altLang="ko-KR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TV</a:t>
            </a:r>
            <a:r>
              <a:rPr lang="ko-KR" altLang="en-US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용 애니메이션인 </a:t>
            </a:r>
            <a:r>
              <a:rPr lang="en-US" altLang="ko-KR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7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베이맥스</a:t>
            </a:r>
            <a:r>
              <a:rPr lang="ko-KR" altLang="en-US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드림즈</a:t>
            </a:r>
            <a:r>
              <a:rPr lang="en-US" altLang="ko-KR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회당 약 </a:t>
            </a:r>
            <a:r>
              <a:rPr lang="en-US" altLang="ko-KR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 가량</a:t>
            </a:r>
            <a:r>
              <a:rPr lang="en-US" altLang="ko-KR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en-US" altLang="ko-KR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 에피소드로 구성된 작품이며</a:t>
            </a:r>
            <a:r>
              <a:rPr lang="en-US" altLang="ko-KR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디즈니의 극장용 애니메이션 </a:t>
            </a:r>
            <a:r>
              <a:rPr lang="en-US" altLang="ko-KR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 히어로</a:t>
            </a:r>
            <a:r>
              <a:rPr lang="en-US" altLang="ko-KR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(Big Hero 6)&gt;</a:t>
            </a:r>
            <a:r>
              <a:rPr lang="ko-KR" altLang="en-US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캐릭터 </a:t>
            </a:r>
            <a:r>
              <a:rPr lang="en-US" altLang="ko-KR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IP(Intellectual Property)</a:t>
            </a:r>
            <a:r>
              <a:rPr lang="ko-KR" altLang="en-US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활용했다</a:t>
            </a:r>
            <a:r>
              <a:rPr lang="en-US" altLang="ko-KR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또한</a:t>
            </a:r>
            <a:r>
              <a:rPr lang="en-US" altLang="ko-KR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&lt;</a:t>
            </a:r>
            <a:r>
              <a:rPr lang="ko-KR" altLang="en-US" sz="17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베이맥스</a:t>
            </a:r>
            <a:r>
              <a:rPr lang="ko-KR" altLang="en-US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드림즈</a:t>
            </a:r>
            <a:r>
              <a:rPr lang="en-US" altLang="ko-KR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애니메이션</a:t>
            </a:r>
            <a:r>
              <a:rPr lang="en-US" altLang="ko-KR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영화</a:t>
            </a:r>
            <a:r>
              <a:rPr lang="en-US" altLang="ko-KR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가상현실</a:t>
            </a:r>
            <a:r>
              <a:rPr lang="en-US" altLang="ko-KR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(VR), </a:t>
            </a:r>
            <a:r>
              <a:rPr lang="ko-KR" altLang="en-US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등 각 분야 전문가 들이 협력하는 형태로 제작됐다</a:t>
            </a:r>
            <a:r>
              <a:rPr lang="en-US" altLang="ko-KR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EE99B6F-B496-4BC3-9485-0974C4EF9BAC}"/>
              </a:ext>
            </a:extLst>
          </p:cNvPr>
          <p:cNvSpPr txBox="1"/>
          <p:nvPr/>
        </p:nvSpPr>
        <p:spPr>
          <a:xfrm>
            <a:off x="995458" y="5657215"/>
            <a:ext cx="995061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7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베이맥스</a:t>
            </a:r>
            <a:r>
              <a:rPr lang="ko-KR" altLang="en-US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드림즈</a:t>
            </a:r>
            <a:r>
              <a:rPr lang="en-US" altLang="ko-KR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제작팀이 유니티를 영상 제작에 도입한 결과 당초 예상보다 제작 기간이 절반 가량 단축하는 효과가 있었다고 한다</a:t>
            </a:r>
            <a:r>
              <a:rPr lang="en-US" altLang="ko-KR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심지어 </a:t>
            </a:r>
            <a:r>
              <a:rPr lang="en-US" altLang="ko-KR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 에피소드 제작에는 단지 </a:t>
            </a:r>
            <a:r>
              <a:rPr lang="en-US" altLang="ko-KR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주가 소요되었다고 한다</a:t>
            </a:r>
            <a:r>
              <a:rPr lang="en-US" altLang="ko-KR" sz="17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016F61-C110-4FB0-9F5B-8717C1F8C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39" y="2076804"/>
            <a:ext cx="5679183" cy="351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2731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83361" y="1376743"/>
            <a:ext cx="10153269" cy="4716589"/>
          </a:xfrm>
          <a:prstGeom prst="rect">
            <a:avLst/>
          </a:prstGeom>
          <a:noFill/>
          <a:ln w="7620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5375910" y="692658"/>
            <a:ext cx="1800225" cy="1800225"/>
          </a:xfrm>
          <a:prstGeom prst="ellipse">
            <a:avLst/>
          </a:prstGeom>
          <a:solidFill>
            <a:srgbClr val="32332E"/>
          </a:solidFill>
          <a:ln w="762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6" name="그룹 35"/>
          <p:cNvGrpSpPr>
            <a:grpSpLocks noChangeAspect="1"/>
          </p:cNvGrpSpPr>
          <p:nvPr/>
        </p:nvGrpSpPr>
        <p:grpSpPr>
          <a:xfrm>
            <a:off x="5656497" y="980693"/>
            <a:ext cx="1303611" cy="1080135"/>
            <a:chOff x="1775460" y="-603504"/>
            <a:chExt cx="10081260" cy="8353044"/>
          </a:xfrm>
        </p:grpSpPr>
        <p:sp>
          <p:nvSpPr>
            <p:cNvPr id="6" name="직사각형 5"/>
            <p:cNvSpPr/>
            <p:nvPr/>
          </p:nvSpPr>
          <p:spPr>
            <a:xfrm>
              <a:off x="3215641" y="2924937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95550" y="3645027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95550" y="5805297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75460" y="4365117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75460" y="5085207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15640" y="6525387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55596" y="4005072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11577" y="4725162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295776" y="220484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295776" y="148475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55820" y="76466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375910" y="764667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75910" y="116586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56270" y="2708910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816090" y="116586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95997" y="116586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816090" y="-603504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536180" y="3429000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816090" y="4149090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16090" y="6309360"/>
              <a:ext cx="432054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096000" y="4869180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직사각형 27"/>
            <p:cNvSpPr>
              <a:spLocks noChangeAspect="1"/>
            </p:cNvSpPr>
            <p:nvPr/>
          </p:nvSpPr>
          <p:spPr>
            <a:xfrm>
              <a:off x="6096000" y="5589270"/>
              <a:ext cx="576072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36180" y="7029450"/>
              <a:ext cx="2880360" cy="720090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176136" y="4509135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032117" y="5229225"/>
              <a:ext cx="720090" cy="7200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256269" y="1997202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96225" y="1268730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536180" y="548640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536180" y="-603504"/>
              <a:ext cx="720090" cy="720090"/>
            </a:xfrm>
            <a:prstGeom prst="rect">
              <a:avLst/>
            </a:prstGeom>
            <a:solidFill>
              <a:srgbClr val="404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179363" y="3349455"/>
            <a:ext cx="97872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6000" b="1" dirty="0">
                <a:solidFill>
                  <a:schemeClr val="lt1"/>
                </a:solidFill>
                <a:effectLst/>
                <a:latin typeface="PF스타더스트"/>
                <a:ea typeface="PF스타더스트"/>
              </a:rPr>
              <a:t>프로젝트의 전체 시스템 구성도</a:t>
            </a:r>
          </a:p>
        </p:txBody>
      </p:sp>
      <p:cxnSp>
        <p:nvCxnSpPr>
          <p:cNvPr id="40" name="직선 연결선 39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35891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076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924" y="0"/>
            <a:ext cx="1224153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218" y="277119"/>
            <a:ext cx="965982" cy="802654"/>
            <a:chOff x="1509680" y="-756888"/>
            <a:chExt cx="10428415" cy="8665188"/>
          </a:xfrm>
        </p:grpSpPr>
        <p:sp>
          <p:nvSpPr>
            <p:cNvPr id="98" name="직사각형 97"/>
            <p:cNvSpPr/>
            <p:nvPr/>
          </p:nvSpPr>
          <p:spPr>
            <a:xfrm>
              <a:off x="6318474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119938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17007" y="711210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18472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921403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119938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517007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15541" y="631590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18472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21403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11993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517005" y="551971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15541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722868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914076" y="5519708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318472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2140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11993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17007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715541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722868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14076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112610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524333" y="472351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318472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2140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11993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517007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715541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722868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14076" y="3131115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112610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524333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318472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792140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11993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17007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71554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8722868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914076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112611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524333" y="81982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314808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958867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7166768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517006" y="3937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715541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750967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14076" y="30066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311145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0325799" y="313111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600817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116274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402282" y="-7475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318472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92140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119940" y="392731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517007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715541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722868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914076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112610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9524333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311145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0325799" y="392731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318472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92140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711993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5517007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715541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8722868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914075" y="2412222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112610" y="2412221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524333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311145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0325799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1127264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509680" y="2412221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318472" y="1616023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92140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119938" y="1616025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517007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715541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722868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914076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112610" y="1616024"/>
              <a:ext cx="801465" cy="7961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524333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311145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0325799" y="1616024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113663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509680" y="1628775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0335165" y="827310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325651" y="836676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9552432" y="44577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134264" y="35211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3566318" y="-756888"/>
              <a:ext cx="801465" cy="8014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9120378" y="-751620"/>
              <a:ext cx="801465" cy="796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TextBox 511"/>
          <p:cNvSpPr txBox="1"/>
          <p:nvPr/>
        </p:nvSpPr>
        <p:spPr>
          <a:xfrm>
            <a:off x="1991486" y="226333"/>
            <a:ext cx="8876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400" b="1" dirty="0">
                <a:solidFill>
                  <a:schemeClr val="lt1"/>
                </a:solidFill>
                <a:effectLst/>
                <a:latin typeface="PF스타더스트"/>
                <a:ea typeface="PF스타더스트"/>
              </a:rPr>
              <a:t>프로젝트의 전체 시스템 구성도</a:t>
            </a:r>
          </a:p>
        </p:txBody>
      </p:sp>
      <p:sp>
        <p:nvSpPr>
          <p:cNvPr id="516" name="TextBox 515"/>
          <p:cNvSpPr txBox="1"/>
          <p:nvPr/>
        </p:nvSpPr>
        <p:spPr>
          <a:xfrm>
            <a:off x="833015" y="1484286"/>
            <a:ext cx="3102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○ </a:t>
            </a:r>
            <a:r>
              <a:rPr lang="ko-KR" altLang="en-US" sz="28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구조</a:t>
            </a:r>
            <a:endParaRPr lang="en-US" altLang="ko-KR" sz="28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97" name="직선 연결선 596"/>
          <p:cNvCxnSpPr/>
          <p:nvPr/>
        </p:nvCxnSpPr>
        <p:spPr>
          <a:xfrm rot="5400000">
            <a:off x="-3027323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연결선 597"/>
          <p:cNvCxnSpPr/>
          <p:nvPr/>
        </p:nvCxnSpPr>
        <p:spPr>
          <a:xfrm rot="16200000" flipH="1">
            <a:off x="8361339" y="3218585"/>
            <a:ext cx="6858000" cy="420830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31A394BC-B6B1-4E43-8CB5-E1FAEA24574F}"/>
              </a:ext>
            </a:extLst>
          </p:cNvPr>
          <p:cNvSpPr>
            <a:spLocks noChangeAspect="1"/>
          </p:cNvSpPr>
          <p:nvPr/>
        </p:nvSpPr>
        <p:spPr>
          <a:xfrm>
            <a:off x="941994" y="2810934"/>
            <a:ext cx="467317" cy="46731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02162FA8-887F-467C-8AD4-955371FA52C6}"/>
              </a:ext>
            </a:extLst>
          </p:cNvPr>
          <p:cNvSpPr>
            <a:spLocks noChangeAspect="1"/>
          </p:cNvSpPr>
          <p:nvPr/>
        </p:nvSpPr>
        <p:spPr>
          <a:xfrm>
            <a:off x="941994" y="3456098"/>
            <a:ext cx="467318" cy="4673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87A2DF06-8099-4FDE-9ADF-49D845D229BA}"/>
              </a:ext>
            </a:extLst>
          </p:cNvPr>
          <p:cNvSpPr>
            <a:spLocks noChangeAspect="1"/>
          </p:cNvSpPr>
          <p:nvPr/>
        </p:nvSpPr>
        <p:spPr>
          <a:xfrm>
            <a:off x="943735" y="4101263"/>
            <a:ext cx="467318" cy="4673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AF9933-4D77-404C-B422-B26AC71C6F5E}"/>
              </a:ext>
            </a:extLst>
          </p:cNvPr>
          <p:cNvSpPr txBox="1"/>
          <p:nvPr/>
        </p:nvSpPr>
        <p:spPr>
          <a:xfrm>
            <a:off x="1642286" y="2847367"/>
            <a:ext cx="3024378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000" dirty="0">
                <a:solidFill>
                  <a:schemeClr val="lt1"/>
                </a:solidFill>
                <a:latin typeface="나눔스퀘어라운드 Bold"/>
                <a:ea typeface="나눔스퀘어라운드 Bold"/>
              </a:rPr>
              <a:t>Component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373A2B-4367-46A7-ACF9-7733D91D1AA3}"/>
              </a:ext>
            </a:extLst>
          </p:cNvPr>
          <p:cNvSpPr txBox="1"/>
          <p:nvPr/>
        </p:nvSpPr>
        <p:spPr>
          <a:xfrm>
            <a:off x="1645188" y="3488556"/>
            <a:ext cx="3024378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000" dirty="0">
                <a:solidFill>
                  <a:schemeClr val="lt1"/>
                </a:solidFill>
                <a:latin typeface="나눔스퀘어라운드 Bold"/>
                <a:ea typeface="나눔스퀘어라운드 Bold"/>
              </a:rPr>
              <a:t>Sub Component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3DC29A2-FC46-4BB0-AD55-4397E115A96C}"/>
              </a:ext>
            </a:extLst>
          </p:cNvPr>
          <p:cNvSpPr txBox="1"/>
          <p:nvPr/>
        </p:nvSpPr>
        <p:spPr>
          <a:xfrm>
            <a:off x="1642286" y="4117787"/>
            <a:ext cx="3024378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000" dirty="0">
                <a:solidFill>
                  <a:schemeClr val="lt1"/>
                </a:solidFill>
                <a:latin typeface="나눔스퀘어라운드 Bold"/>
                <a:ea typeface="나눔스퀘어라운드 Bold"/>
              </a:rPr>
              <a:t>Script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26D4F64-2808-4E90-845B-3050920A0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71" y="1250558"/>
            <a:ext cx="6941353" cy="538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0089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1410</Words>
  <Application>Microsoft Office PowerPoint</Application>
  <PresentationFormat>와이드스크린</PresentationFormat>
  <Paragraphs>211</Paragraphs>
  <Slides>38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PF스타더스트</vt:lpstr>
      <vt:lpstr>나눔고딕</vt:lpstr>
      <vt:lpstr>나눔고딕 ExtraBold</vt:lpstr>
      <vt:lpstr>나눔스퀘어라운드 Bold</vt:lpstr>
      <vt:lpstr>함초롬돋움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joojh</dc:creator>
  <cp:lastModifiedBy>하현준</cp:lastModifiedBy>
  <cp:revision>199</cp:revision>
  <dcterms:created xsi:type="dcterms:W3CDTF">2019-05-25T15:15:56Z</dcterms:created>
  <dcterms:modified xsi:type="dcterms:W3CDTF">2020-12-13T04:21:51Z</dcterms:modified>
  <cp:version>1000.0000.01</cp:version>
</cp:coreProperties>
</file>