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>
        <p:scale>
          <a:sx n="50" d="100"/>
          <a:sy n="50" d="100"/>
        </p:scale>
        <p:origin x="214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218F-0A82-4DD8-8056-B478D09DDBD8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A99C-9F98-4185-A710-B12E4F8C3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0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218F-0A82-4DD8-8056-B478D09DDBD8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A99C-9F98-4185-A710-B12E4F8C3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2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218F-0A82-4DD8-8056-B478D09DDBD8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A99C-9F98-4185-A710-B12E4F8C3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4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218F-0A82-4DD8-8056-B478D09DDBD8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A99C-9F98-4185-A710-B12E4F8C3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6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218F-0A82-4DD8-8056-B478D09DDBD8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A99C-9F98-4185-A710-B12E4F8C3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2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218F-0A82-4DD8-8056-B478D09DDBD8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A99C-9F98-4185-A710-B12E4F8C3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0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218F-0A82-4DD8-8056-B478D09DDBD8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A99C-9F98-4185-A710-B12E4F8C3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96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218F-0A82-4DD8-8056-B478D09DDBD8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A99C-9F98-4185-A710-B12E4F8C3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85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218F-0A82-4DD8-8056-B478D09DDBD8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A99C-9F98-4185-A710-B12E4F8C3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218F-0A82-4DD8-8056-B478D09DDBD8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A99C-9F98-4185-A710-B12E4F8C3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0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218F-0A82-4DD8-8056-B478D09DDBD8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A99C-9F98-4185-A710-B12E4F8C3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19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4218F-0A82-4DD8-8056-B478D09DDBD8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CA99C-9F98-4185-A710-B12E4F8C3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13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3898963" y="1593935"/>
            <a:ext cx="2286000" cy="826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고객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-6696541" y="1381869"/>
            <a:ext cx="1497674" cy="80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나이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>
            <a:stCxn id="6" idx="6"/>
            <a:endCxn id="5" idx="1"/>
          </p:cNvCxnSpPr>
          <p:nvPr/>
        </p:nvCxnSpPr>
        <p:spPr>
          <a:xfrm>
            <a:off x="-5198867" y="1784315"/>
            <a:ext cx="1299904" cy="239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21" idx="6"/>
            <a:endCxn id="5" idx="1"/>
          </p:cNvCxnSpPr>
          <p:nvPr/>
        </p:nvCxnSpPr>
        <p:spPr>
          <a:xfrm>
            <a:off x="-5018151" y="784655"/>
            <a:ext cx="1119188" cy="1239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-6696541" y="3318544"/>
            <a:ext cx="1497674" cy="80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비밀 번호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/>
          <p:cNvCxnSpPr>
            <a:stCxn id="9" idx="7"/>
            <a:endCxn id="5" idx="1"/>
          </p:cNvCxnSpPr>
          <p:nvPr/>
        </p:nvCxnSpPr>
        <p:spPr>
          <a:xfrm flipV="1">
            <a:off x="-5418196" y="2024112"/>
            <a:ext cx="1519233" cy="1412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-6637658" y="-665432"/>
            <a:ext cx="1497674" cy="80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성명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/>
          <p:cNvCxnSpPr>
            <a:stCxn id="11" idx="6"/>
            <a:endCxn id="5" idx="1"/>
          </p:cNvCxnSpPr>
          <p:nvPr/>
        </p:nvCxnSpPr>
        <p:spPr>
          <a:xfrm>
            <a:off x="-5139984" y="-262986"/>
            <a:ext cx="1241021" cy="2287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-6696541" y="2343204"/>
            <a:ext cx="1497674" cy="80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 smtClean="0">
                <a:solidFill>
                  <a:sysClr val="windowText" lastClr="000000"/>
                </a:solidFill>
              </a:rPr>
              <a:t>고객 </a:t>
            </a:r>
            <a:r>
              <a:rPr lang="en-US" altLang="ko-KR" sz="1400" u="sng" dirty="0" smtClean="0">
                <a:solidFill>
                  <a:sysClr val="windowText" lastClr="000000"/>
                </a:solidFill>
              </a:rPr>
              <a:t>ID</a:t>
            </a:r>
            <a:endParaRPr lang="ko-KR" altLang="en-US" sz="14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/>
          <p:cNvCxnSpPr>
            <a:stCxn id="13" idx="6"/>
            <a:endCxn id="5" idx="1"/>
          </p:cNvCxnSpPr>
          <p:nvPr/>
        </p:nvCxnSpPr>
        <p:spPr>
          <a:xfrm flipV="1">
            <a:off x="-5198867" y="2024112"/>
            <a:ext cx="1299904" cy="721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-6637658" y="4311210"/>
            <a:ext cx="1497674" cy="80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고객 등급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/>
          <p:cNvCxnSpPr>
            <a:stCxn id="15" idx="7"/>
            <a:endCxn id="5" idx="1"/>
          </p:cNvCxnSpPr>
          <p:nvPr/>
        </p:nvCxnSpPr>
        <p:spPr>
          <a:xfrm flipV="1">
            <a:off x="-5359313" y="2024112"/>
            <a:ext cx="1460350" cy="2404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-6618608" y="5255411"/>
            <a:ext cx="1497674" cy="80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마일리지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/>
          <p:cNvCxnSpPr>
            <a:stCxn id="17" idx="7"/>
            <a:endCxn id="5" idx="1"/>
          </p:cNvCxnSpPr>
          <p:nvPr/>
        </p:nvCxnSpPr>
        <p:spPr>
          <a:xfrm flipV="1">
            <a:off x="-5340263" y="2024112"/>
            <a:ext cx="1441300" cy="3349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-6618608" y="-1652826"/>
            <a:ext cx="1497674" cy="80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성별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/>
          <p:cNvCxnSpPr>
            <a:stCxn id="19" idx="6"/>
            <a:endCxn id="5" idx="1"/>
          </p:cNvCxnSpPr>
          <p:nvPr/>
        </p:nvCxnSpPr>
        <p:spPr>
          <a:xfrm>
            <a:off x="-5120934" y="-1250380"/>
            <a:ext cx="1221971" cy="3274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-6696541" y="326750"/>
            <a:ext cx="1678390" cy="915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-6618608" y="384857"/>
            <a:ext cx="1497674" cy="80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연락처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3" name="순서도: 판단 22"/>
          <p:cNvSpPr/>
          <p:nvPr/>
        </p:nvSpPr>
        <p:spPr>
          <a:xfrm>
            <a:off x="1711809" y="1161214"/>
            <a:ext cx="1502389" cy="6858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예약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/>
          <p:cNvCxnSpPr>
            <a:stCxn id="23" idx="3"/>
            <a:endCxn id="69" idx="1"/>
          </p:cNvCxnSpPr>
          <p:nvPr/>
        </p:nvCxnSpPr>
        <p:spPr>
          <a:xfrm>
            <a:off x="3214198" y="1504114"/>
            <a:ext cx="3395759" cy="270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5" idx="3"/>
            <a:endCxn id="23" idx="1"/>
          </p:cNvCxnSpPr>
          <p:nvPr/>
        </p:nvCxnSpPr>
        <p:spPr>
          <a:xfrm flipV="1">
            <a:off x="-1612963" y="1504114"/>
            <a:ext cx="3324772" cy="503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4909719" y="1538996"/>
            <a:ext cx="2286000" cy="792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공항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5875382" y="5862"/>
            <a:ext cx="1497674" cy="80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공항 이름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4118919" y="127027"/>
            <a:ext cx="1497674" cy="80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 smtClean="0">
                <a:solidFill>
                  <a:sysClr val="windowText" lastClr="000000"/>
                </a:solidFill>
              </a:rPr>
              <a:t>공항 번호</a:t>
            </a:r>
            <a:endParaRPr lang="en-US" altLang="ko-KR" sz="1400" u="sng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/>
          <p:cNvCxnSpPr>
            <a:stCxn id="28" idx="4"/>
            <a:endCxn id="26" idx="0"/>
          </p:cNvCxnSpPr>
          <p:nvPr/>
        </p:nvCxnSpPr>
        <p:spPr>
          <a:xfrm>
            <a:off x="14867756" y="931919"/>
            <a:ext cx="1184963" cy="607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7" idx="4"/>
            <a:endCxn id="26" idx="0"/>
          </p:cNvCxnSpPr>
          <p:nvPr/>
        </p:nvCxnSpPr>
        <p:spPr>
          <a:xfrm flipH="1">
            <a:off x="16052719" y="810754"/>
            <a:ext cx="571500" cy="728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/>
          <p:cNvSpPr/>
          <p:nvPr/>
        </p:nvSpPr>
        <p:spPr>
          <a:xfrm>
            <a:off x="-3507158" y="3763512"/>
            <a:ext cx="1502389" cy="6858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작성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/>
          <p:cNvCxnSpPr>
            <a:stCxn id="31" idx="2"/>
            <a:endCxn id="34" idx="0"/>
          </p:cNvCxnSpPr>
          <p:nvPr/>
        </p:nvCxnSpPr>
        <p:spPr>
          <a:xfrm flipH="1">
            <a:off x="-2755964" y="4449312"/>
            <a:ext cx="1" cy="1317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5" idx="2"/>
            <a:endCxn id="31" idx="0"/>
          </p:cNvCxnSpPr>
          <p:nvPr/>
        </p:nvCxnSpPr>
        <p:spPr>
          <a:xfrm>
            <a:off x="-2755963" y="2420352"/>
            <a:ext cx="0" cy="134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-3898964" y="5766764"/>
            <a:ext cx="2286000" cy="792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게시글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-1157917" y="7399802"/>
            <a:ext cx="1497674" cy="7966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작성 일자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-6047160" y="7313025"/>
            <a:ext cx="1497674" cy="80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 smtClean="0">
                <a:solidFill>
                  <a:sysClr val="windowText" lastClr="000000"/>
                </a:solidFill>
              </a:rPr>
              <a:t>글 번호</a:t>
            </a:r>
            <a:endParaRPr lang="en-US" altLang="ko-KR" sz="1400" u="sng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37" name="직선 연결선 36"/>
          <p:cNvCxnSpPr>
            <a:stCxn id="36" idx="0"/>
            <a:endCxn id="34" idx="2"/>
          </p:cNvCxnSpPr>
          <p:nvPr/>
        </p:nvCxnSpPr>
        <p:spPr>
          <a:xfrm flipV="1">
            <a:off x="-5298323" y="6559244"/>
            <a:ext cx="2542359" cy="753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5" idx="0"/>
            <a:endCxn id="34" idx="2"/>
          </p:cNvCxnSpPr>
          <p:nvPr/>
        </p:nvCxnSpPr>
        <p:spPr>
          <a:xfrm flipH="1" flipV="1">
            <a:off x="-2755964" y="6559244"/>
            <a:ext cx="2346884" cy="84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-4579473" y="7607759"/>
            <a:ext cx="1497674" cy="80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글 내용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연결선 39"/>
          <p:cNvCxnSpPr>
            <a:stCxn id="39" idx="0"/>
            <a:endCxn id="34" idx="2"/>
          </p:cNvCxnSpPr>
          <p:nvPr/>
        </p:nvCxnSpPr>
        <p:spPr>
          <a:xfrm flipV="1">
            <a:off x="-3830636" y="6559244"/>
            <a:ext cx="1074672" cy="1048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-2897737" y="7591814"/>
            <a:ext cx="1497674" cy="80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글 제목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42" name="직선 연결선 41"/>
          <p:cNvCxnSpPr>
            <a:stCxn id="41" idx="0"/>
            <a:endCxn id="34" idx="2"/>
          </p:cNvCxnSpPr>
          <p:nvPr/>
        </p:nvCxnSpPr>
        <p:spPr>
          <a:xfrm flipH="1" flipV="1">
            <a:off x="-2755964" y="6559244"/>
            <a:ext cx="607064" cy="1032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-658887" y="-221618"/>
            <a:ext cx="1497674" cy="80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 smtClean="0">
                <a:solidFill>
                  <a:sysClr val="windowText" lastClr="000000"/>
                </a:solidFill>
              </a:rPr>
              <a:t>예약 번호</a:t>
            </a:r>
            <a:endParaRPr lang="ko-KR" altLang="en-US" sz="1400" u="sng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135487" y="-952392"/>
            <a:ext cx="1497674" cy="80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예약 날짜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45" name="직선 연결선 44"/>
          <p:cNvCxnSpPr>
            <a:stCxn id="44" idx="4"/>
            <a:endCxn id="23" idx="0"/>
          </p:cNvCxnSpPr>
          <p:nvPr/>
        </p:nvCxnSpPr>
        <p:spPr>
          <a:xfrm flipH="1">
            <a:off x="2463004" y="-147500"/>
            <a:ext cx="421320" cy="130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43" idx="4"/>
            <a:endCxn id="23" idx="0"/>
          </p:cNvCxnSpPr>
          <p:nvPr/>
        </p:nvCxnSpPr>
        <p:spPr>
          <a:xfrm>
            <a:off x="89950" y="583274"/>
            <a:ext cx="2373054" cy="57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69" idx="2"/>
            <a:endCxn id="48" idx="0"/>
          </p:cNvCxnSpPr>
          <p:nvPr/>
        </p:nvCxnSpPr>
        <p:spPr>
          <a:xfrm>
            <a:off x="7752957" y="2170684"/>
            <a:ext cx="73624" cy="1340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판단 47"/>
          <p:cNvSpPr/>
          <p:nvPr/>
        </p:nvSpPr>
        <p:spPr>
          <a:xfrm rot="21596581">
            <a:off x="6949037" y="3511669"/>
            <a:ext cx="1755928" cy="84531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운행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21747" y="5708132"/>
            <a:ext cx="2286000" cy="792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비행기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652745" y="7567596"/>
            <a:ext cx="1626495" cy="80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 smtClean="0">
                <a:solidFill>
                  <a:sysClr val="windowText" lastClr="000000"/>
                </a:solidFill>
              </a:rPr>
              <a:t>비행기 번호</a:t>
            </a:r>
            <a:endParaRPr lang="en-US" altLang="ko-KR" sz="1400" u="sng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51" name="직선 연결선 50"/>
          <p:cNvCxnSpPr>
            <a:stCxn id="50" idx="0"/>
            <a:endCxn id="49" idx="2"/>
          </p:cNvCxnSpPr>
          <p:nvPr/>
        </p:nvCxnSpPr>
        <p:spPr>
          <a:xfrm flipV="1">
            <a:off x="6465993" y="6500612"/>
            <a:ext cx="1498754" cy="1066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판단 51"/>
          <p:cNvSpPr/>
          <p:nvPr/>
        </p:nvSpPr>
        <p:spPr>
          <a:xfrm>
            <a:off x="535256" y="3005241"/>
            <a:ext cx="1502389" cy="6858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환불요청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직선 연결선 52"/>
          <p:cNvCxnSpPr>
            <a:stCxn id="5" idx="3"/>
            <a:endCxn id="52" idx="1"/>
          </p:cNvCxnSpPr>
          <p:nvPr/>
        </p:nvCxnSpPr>
        <p:spPr>
          <a:xfrm>
            <a:off x="-1612963" y="2007144"/>
            <a:ext cx="2148219" cy="1340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2681638" y="2424954"/>
            <a:ext cx="1497674" cy="80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 smtClean="0">
                <a:solidFill>
                  <a:sysClr val="windowText" lastClr="000000"/>
                </a:solidFill>
              </a:rPr>
              <a:t>환불 </a:t>
            </a:r>
            <a:endParaRPr lang="en-US" altLang="ko-KR" sz="1400" u="sng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u="sng" dirty="0" smtClean="0">
                <a:solidFill>
                  <a:sysClr val="windowText" lastClr="000000"/>
                </a:solidFill>
              </a:rPr>
              <a:t>계좌번호</a:t>
            </a:r>
            <a:endParaRPr lang="en-US" altLang="ko-KR" sz="1400" u="sng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55" name="직선 연결선 54"/>
          <p:cNvCxnSpPr>
            <a:stCxn id="54" idx="2"/>
            <a:endCxn id="52" idx="3"/>
          </p:cNvCxnSpPr>
          <p:nvPr/>
        </p:nvCxnSpPr>
        <p:spPr>
          <a:xfrm flipH="1">
            <a:off x="2037645" y="2827400"/>
            <a:ext cx="643993" cy="520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747720" y="3535048"/>
            <a:ext cx="1497674" cy="80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환불 은행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57" name="직선 연결선 56"/>
          <p:cNvCxnSpPr>
            <a:stCxn id="56" idx="2"/>
            <a:endCxn id="52" idx="3"/>
          </p:cNvCxnSpPr>
          <p:nvPr/>
        </p:nvCxnSpPr>
        <p:spPr>
          <a:xfrm flipH="1" flipV="1">
            <a:off x="2037645" y="3348141"/>
            <a:ext cx="710075" cy="589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2959194" y="5737936"/>
            <a:ext cx="2286000" cy="792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항공사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1203015" y="7165150"/>
            <a:ext cx="1694259" cy="80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 smtClean="0">
                <a:solidFill>
                  <a:sysClr val="windowText" lastClr="000000"/>
                </a:solidFill>
              </a:rPr>
              <a:t>항공사</a:t>
            </a:r>
            <a:r>
              <a:rPr lang="en-US" altLang="ko-KR" sz="1400" u="sng" dirty="0" smtClean="0">
                <a:solidFill>
                  <a:sysClr val="windowText" lastClr="000000"/>
                </a:solidFill>
              </a:rPr>
              <a:t>id</a:t>
            </a:r>
            <a:endParaRPr lang="ko-KR" altLang="en-US" sz="14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직선 연결선 59"/>
          <p:cNvCxnSpPr>
            <a:stCxn id="59" idx="0"/>
            <a:endCxn id="58" idx="2"/>
          </p:cNvCxnSpPr>
          <p:nvPr/>
        </p:nvCxnSpPr>
        <p:spPr>
          <a:xfrm flipV="1">
            <a:off x="12050145" y="6530416"/>
            <a:ext cx="2052049" cy="634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14736218" y="7175416"/>
            <a:ext cx="1615050" cy="80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항공사 이름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62" name="직선 연결선 61"/>
          <p:cNvCxnSpPr>
            <a:stCxn id="61" idx="0"/>
            <a:endCxn id="58" idx="2"/>
          </p:cNvCxnSpPr>
          <p:nvPr/>
        </p:nvCxnSpPr>
        <p:spPr>
          <a:xfrm flipH="1" flipV="1">
            <a:off x="14102194" y="6530416"/>
            <a:ext cx="1441549" cy="64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13075207" y="7305037"/>
            <a:ext cx="1497674" cy="80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항공사 홈페이지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직선 연결선 63"/>
          <p:cNvCxnSpPr>
            <a:stCxn id="63" idx="0"/>
            <a:endCxn id="58" idx="2"/>
          </p:cNvCxnSpPr>
          <p:nvPr/>
        </p:nvCxnSpPr>
        <p:spPr>
          <a:xfrm flipV="1">
            <a:off x="13824044" y="6530416"/>
            <a:ext cx="278150" cy="774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8" idx="1"/>
            <a:endCxn id="66" idx="3"/>
          </p:cNvCxnSpPr>
          <p:nvPr/>
        </p:nvCxnSpPr>
        <p:spPr>
          <a:xfrm flipH="1">
            <a:off x="11929069" y="6134176"/>
            <a:ext cx="10301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판단 65"/>
          <p:cNvSpPr/>
          <p:nvPr/>
        </p:nvSpPr>
        <p:spPr>
          <a:xfrm>
            <a:off x="10426680" y="5791276"/>
            <a:ext cx="1502389" cy="6858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보유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직선 연결선 66"/>
          <p:cNvCxnSpPr/>
          <p:nvPr/>
        </p:nvCxnSpPr>
        <p:spPr>
          <a:xfrm flipH="1" flipV="1">
            <a:off x="9123529" y="6026810"/>
            <a:ext cx="1502684" cy="15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48" idx="2"/>
            <a:endCxn id="49" idx="0"/>
          </p:cNvCxnSpPr>
          <p:nvPr/>
        </p:nvCxnSpPr>
        <p:spPr>
          <a:xfrm>
            <a:off x="7827421" y="4356988"/>
            <a:ext cx="137326" cy="1351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6609957" y="1378204"/>
            <a:ext cx="2286000" cy="792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비행편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70" name="직선 연결선 69"/>
          <p:cNvCxnSpPr>
            <a:stCxn id="72" idx="4"/>
            <a:endCxn id="69" idx="0"/>
          </p:cNvCxnSpPr>
          <p:nvPr/>
        </p:nvCxnSpPr>
        <p:spPr>
          <a:xfrm>
            <a:off x="6340671" y="215117"/>
            <a:ext cx="1412286" cy="116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73" idx="4"/>
            <a:endCxn id="69" idx="0"/>
          </p:cNvCxnSpPr>
          <p:nvPr/>
        </p:nvCxnSpPr>
        <p:spPr>
          <a:xfrm flipH="1">
            <a:off x="7752957" y="-8622"/>
            <a:ext cx="796982" cy="1386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5591834" y="-589775"/>
            <a:ext cx="1497674" cy="80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출발지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7801102" y="-836182"/>
            <a:ext cx="1497674" cy="827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도착지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직선 연결선 73"/>
          <p:cNvCxnSpPr>
            <a:stCxn id="75" idx="4"/>
            <a:endCxn id="69" idx="0"/>
          </p:cNvCxnSpPr>
          <p:nvPr/>
        </p:nvCxnSpPr>
        <p:spPr>
          <a:xfrm flipH="1">
            <a:off x="7752957" y="328892"/>
            <a:ext cx="2257413" cy="1049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9261533" y="-476000"/>
            <a:ext cx="1497674" cy="80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출발 날짜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76" name="직선 연결선 75"/>
          <p:cNvCxnSpPr>
            <a:stCxn id="77" idx="3"/>
            <a:endCxn id="69" idx="0"/>
          </p:cNvCxnSpPr>
          <p:nvPr/>
        </p:nvCxnSpPr>
        <p:spPr>
          <a:xfrm flipH="1">
            <a:off x="7752957" y="1231566"/>
            <a:ext cx="1666314" cy="146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9212438" y="494365"/>
            <a:ext cx="1412344" cy="8636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도착 날짜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78" name="직선 연결선 77"/>
          <p:cNvCxnSpPr>
            <a:stCxn id="69" idx="3"/>
            <a:endCxn id="79" idx="1"/>
          </p:cNvCxnSpPr>
          <p:nvPr/>
        </p:nvCxnSpPr>
        <p:spPr>
          <a:xfrm flipV="1">
            <a:off x="8895957" y="1164207"/>
            <a:ext cx="2045306" cy="610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순서도: 판단 78"/>
          <p:cNvSpPr/>
          <p:nvPr/>
        </p:nvSpPr>
        <p:spPr>
          <a:xfrm>
            <a:off x="10941263" y="745488"/>
            <a:ext cx="1797107" cy="83743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출발 공항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직선 연결선 79"/>
          <p:cNvCxnSpPr>
            <a:stCxn id="69" idx="3"/>
            <a:endCxn id="95" idx="1"/>
          </p:cNvCxnSpPr>
          <p:nvPr/>
        </p:nvCxnSpPr>
        <p:spPr>
          <a:xfrm>
            <a:off x="8895957" y="1774444"/>
            <a:ext cx="1940843" cy="895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-1454080" y="2150333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694995" y="5202260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8030918" y="5246745"/>
            <a:ext cx="594379" cy="377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8902381" y="1933339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4452831" y="2235686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2633182" y="5795046"/>
            <a:ext cx="594379" cy="377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-2769657" y="2550397"/>
            <a:ext cx="594379" cy="377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9186054" y="5609413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-2738159" y="5385359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cxnSp>
        <p:nvCxnSpPr>
          <p:cNvPr id="90" name="직선 연결선 89"/>
          <p:cNvCxnSpPr/>
          <p:nvPr/>
        </p:nvCxnSpPr>
        <p:spPr>
          <a:xfrm flipH="1" flipV="1">
            <a:off x="9123529" y="6206700"/>
            <a:ext cx="1502684" cy="70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-1590970" y="1538996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179883" y="1324246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cxnSp>
        <p:nvCxnSpPr>
          <p:cNvPr id="93" name="직선 연결선 92"/>
          <p:cNvCxnSpPr>
            <a:stCxn id="52" idx="2"/>
            <a:endCxn id="94" idx="0"/>
          </p:cNvCxnSpPr>
          <p:nvPr/>
        </p:nvCxnSpPr>
        <p:spPr>
          <a:xfrm>
            <a:off x="1286451" y="3691041"/>
            <a:ext cx="1354223" cy="1966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1497674" y="5657857"/>
            <a:ext cx="2286000" cy="792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환불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5" name="순서도: 판단 94"/>
          <p:cNvSpPr/>
          <p:nvPr/>
        </p:nvSpPr>
        <p:spPr>
          <a:xfrm>
            <a:off x="10836800" y="2251388"/>
            <a:ext cx="1797107" cy="83743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도착 공항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6" name="직선 연결선 95"/>
          <p:cNvCxnSpPr>
            <a:stCxn id="79" idx="3"/>
            <a:endCxn id="26" idx="1"/>
          </p:cNvCxnSpPr>
          <p:nvPr/>
        </p:nvCxnSpPr>
        <p:spPr>
          <a:xfrm>
            <a:off x="12738370" y="1164207"/>
            <a:ext cx="2171349" cy="771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95" idx="3"/>
            <a:endCxn id="26" idx="1"/>
          </p:cNvCxnSpPr>
          <p:nvPr/>
        </p:nvCxnSpPr>
        <p:spPr>
          <a:xfrm flipV="1">
            <a:off x="12633907" y="1935236"/>
            <a:ext cx="2275812" cy="734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11217370" y="-402002"/>
            <a:ext cx="1497674" cy="80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출발 시간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99" name="직선 연결선 98"/>
          <p:cNvCxnSpPr>
            <a:stCxn id="98" idx="4"/>
            <a:endCxn id="79" idx="0"/>
          </p:cNvCxnSpPr>
          <p:nvPr/>
        </p:nvCxnSpPr>
        <p:spPr>
          <a:xfrm flipH="1">
            <a:off x="11839817" y="402890"/>
            <a:ext cx="126390" cy="342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11090979" y="3698698"/>
            <a:ext cx="1497674" cy="80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도착 시간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01" name="직선 연결선 100"/>
          <p:cNvCxnSpPr>
            <a:stCxn id="100" idx="0"/>
            <a:endCxn id="95" idx="2"/>
          </p:cNvCxnSpPr>
          <p:nvPr/>
        </p:nvCxnSpPr>
        <p:spPr>
          <a:xfrm flipH="1" flipV="1">
            <a:off x="11735354" y="3088826"/>
            <a:ext cx="104462" cy="609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4512902" y="1384736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8919333" y="1349405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cxnSp>
        <p:nvCxnSpPr>
          <p:cNvPr id="104" name="직선 연결선 103"/>
          <p:cNvCxnSpPr>
            <a:stCxn id="105" idx="4"/>
            <a:endCxn id="23" idx="0"/>
          </p:cNvCxnSpPr>
          <p:nvPr/>
        </p:nvCxnSpPr>
        <p:spPr>
          <a:xfrm>
            <a:off x="1249490" y="-76688"/>
            <a:ext cx="1213514" cy="1237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500653" y="-881580"/>
            <a:ext cx="1497674" cy="80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좌석 번호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3286833" y="7511755"/>
            <a:ext cx="1497674" cy="80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환불 사유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07" name="직선 연결선 106"/>
          <p:cNvCxnSpPr>
            <a:stCxn id="106" idx="0"/>
            <a:endCxn id="94" idx="2"/>
          </p:cNvCxnSpPr>
          <p:nvPr/>
        </p:nvCxnSpPr>
        <p:spPr>
          <a:xfrm flipH="1" flipV="1">
            <a:off x="2640674" y="6450337"/>
            <a:ext cx="1394996" cy="106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1083803" y="7577862"/>
            <a:ext cx="1497674" cy="80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 smtClean="0">
                <a:solidFill>
                  <a:sysClr val="windowText" lastClr="000000"/>
                </a:solidFill>
              </a:rPr>
              <a:t>환불 사유 코드</a:t>
            </a:r>
            <a:endParaRPr lang="en-US" altLang="ko-KR" sz="1400" u="sng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09" name="직선 연결선 108"/>
          <p:cNvCxnSpPr>
            <a:stCxn id="108" idx="0"/>
            <a:endCxn id="94" idx="2"/>
          </p:cNvCxnSpPr>
          <p:nvPr/>
        </p:nvCxnSpPr>
        <p:spPr>
          <a:xfrm flipV="1">
            <a:off x="1832640" y="6450337"/>
            <a:ext cx="808034" cy="1127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3477355" y="-521232"/>
            <a:ext cx="1497674" cy="80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여권 번호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11" name="직선 연결선 110"/>
          <p:cNvCxnSpPr>
            <a:stCxn id="110" idx="4"/>
            <a:endCxn id="23" idx="0"/>
          </p:cNvCxnSpPr>
          <p:nvPr/>
        </p:nvCxnSpPr>
        <p:spPr>
          <a:xfrm flipH="1">
            <a:off x="2463004" y="283660"/>
            <a:ext cx="1763188" cy="877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867694" y="2243017"/>
            <a:ext cx="594379" cy="377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113" name="타원 112"/>
          <p:cNvSpPr/>
          <p:nvPr/>
        </p:nvSpPr>
        <p:spPr>
          <a:xfrm>
            <a:off x="8928709" y="7591541"/>
            <a:ext cx="1497674" cy="80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좌석 수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14" name="직선 연결선 113"/>
          <p:cNvCxnSpPr>
            <a:stCxn id="113" idx="0"/>
            <a:endCxn id="49" idx="2"/>
          </p:cNvCxnSpPr>
          <p:nvPr/>
        </p:nvCxnSpPr>
        <p:spPr>
          <a:xfrm flipH="1" flipV="1">
            <a:off x="7964747" y="6500612"/>
            <a:ext cx="1712799" cy="1090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6547385" y="-3371144"/>
            <a:ext cx="2286000" cy="792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16" name="직선 연결선 115"/>
          <p:cNvCxnSpPr>
            <a:stCxn id="117" idx="4"/>
            <a:endCxn id="115" idx="0"/>
          </p:cNvCxnSpPr>
          <p:nvPr/>
        </p:nvCxnSpPr>
        <p:spPr>
          <a:xfrm>
            <a:off x="6259294" y="-3800127"/>
            <a:ext cx="1431091" cy="428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5411312" y="-4627687"/>
            <a:ext cx="1695963" cy="827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이코노미 석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18" name="직선 연결선 117"/>
          <p:cNvCxnSpPr>
            <a:stCxn id="119" idx="4"/>
            <a:endCxn id="115" idx="0"/>
          </p:cNvCxnSpPr>
          <p:nvPr/>
        </p:nvCxnSpPr>
        <p:spPr>
          <a:xfrm flipH="1">
            <a:off x="7690385" y="-3931484"/>
            <a:ext cx="434287" cy="560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/>
          <p:cNvSpPr/>
          <p:nvPr/>
        </p:nvSpPr>
        <p:spPr>
          <a:xfrm>
            <a:off x="7320635" y="-4759044"/>
            <a:ext cx="1608073" cy="827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비즈니스 석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20" name="직선 연결선 119"/>
          <p:cNvCxnSpPr>
            <a:stCxn id="121" idx="4"/>
            <a:endCxn id="115" idx="0"/>
          </p:cNvCxnSpPr>
          <p:nvPr/>
        </p:nvCxnSpPr>
        <p:spPr>
          <a:xfrm flipH="1">
            <a:off x="7690385" y="-3679757"/>
            <a:ext cx="2200519" cy="3086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9142067" y="-4507317"/>
            <a:ext cx="1497674" cy="827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퍼스트 석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4" name="순서도: 판단 123"/>
          <p:cNvSpPr/>
          <p:nvPr/>
        </p:nvSpPr>
        <p:spPr>
          <a:xfrm>
            <a:off x="6696693" y="-1311968"/>
            <a:ext cx="1987384" cy="73261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5" name="직선 연결선 124"/>
          <p:cNvCxnSpPr>
            <a:stCxn id="124" idx="2"/>
            <a:endCxn id="69" idx="0"/>
          </p:cNvCxnSpPr>
          <p:nvPr/>
        </p:nvCxnSpPr>
        <p:spPr>
          <a:xfrm>
            <a:off x="7690385" y="-579355"/>
            <a:ext cx="62572" cy="1957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757223" y="-2520687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736672" y="648523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8" name="직사각형 127"/>
          <p:cNvSpPr/>
          <p:nvPr/>
        </p:nvSpPr>
        <p:spPr>
          <a:xfrm>
            <a:off x="6645673" y="-3311064"/>
            <a:ext cx="2119925" cy="689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비행 요금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9" name="순서도: 판단 128"/>
          <p:cNvSpPr/>
          <p:nvPr/>
        </p:nvSpPr>
        <p:spPr>
          <a:xfrm>
            <a:off x="6821747" y="-1220711"/>
            <a:ext cx="1749420" cy="57163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정해짐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 flipH="1">
            <a:off x="7563605" y="-2578664"/>
            <a:ext cx="5597" cy="1315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7801102" y="-2570982"/>
            <a:ext cx="0" cy="1308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33" idx="4"/>
            <a:endCxn id="115" idx="0"/>
          </p:cNvCxnSpPr>
          <p:nvPr/>
        </p:nvCxnSpPr>
        <p:spPr>
          <a:xfrm>
            <a:off x="4706421" y="-3476037"/>
            <a:ext cx="2983964" cy="104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3957584" y="-4303597"/>
            <a:ext cx="1497674" cy="827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>
                <a:solidFill>
                  <a:sysClr val="windowText" lastClr="000000"/>
                </a:solidFill>
              </a:rPr>
              <a:t>요금</a:t>
            </a:r>
            <a:r>
              <a:rPr lang="en-US" altLang="ko-KR" sz="1400" u="sng" dirty="0">
                <a:solidFill>
                  <a:sysClr val="windowText" lastClr="000000"/>
                </a:solidFill>
              </a:rPr>
              <a:t>ID</a:t>
            </a:r>
            <a:endParaRPr lang="ko-KR" altLang="en-US" sz="14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134" name="직선 연결선 133"/>
          <p:cNvCxnSpPr>
            <a:stCxn id="135" idx="4"/>
            <a:endCxn id="69" idx="0"/>
          </p:cNvCxnSpPr>
          <p:nvPr/>
        </p:nvCxnSpPr>
        <p:spPr>
          <a:xfrm>
            <a:off x="5381247" y="1011734"/>
            <a:ext cx="2371710" cy="366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타원 134"/>
          <p:cNvSpPr/>
          <p:nvPr/>
        </p:nvSpPr>
        <p:spPr>
          <a:xfrm>
            <a:off x="4546027" y="206842"/>
            <a:ext cx="1670439" cy="80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err="1" smtClean="0">
                <a:solidFill>
                  <a:sysClr val="windowText" lastClr="000000"/>
                </a:solidFill>
              </a:rPr>
              <a:t>비행편</a:t>
            </a:r>
            <a:r>
              <a:rPr lang="ko-KR" altLang="en-US" sz="1400" u="sng" dirty="0" smtClean="0">
                <a:solidFill>
                  <a:sysClr val="windowText" lastClr="000000"/>
                </a:solidFill>
              </a:rPr>
              <a:t> 코드</a:t>
            </a:r>
            <a:endParaRPr lang="ko-KR" altLang="en-US" sz="1400" u="sng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3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105</Words>
  <Application>Microsoft Office PowerPoint</Application>
  <PresentationFormat>와이드스크린</PresentationFormat>
  <Paragraphs>71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 현준</dc:creator>
  <cp:lastModifiedBy>하 현준</cp:lastModifiedBy>
  <cp:revision>8</cp:revision>
  <dcterms:created xsi:type="dcterms:W3CDTF">2019-11-30T03:59:03Z</dcterms:created>
  <dcterms:modified xsi:type="dcterms:W3CDTF">2019-11-30T14:13:57Z</dcterms:modified>
</cp:coreProperties>
</file>