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8" r:id="rId3"/>
    <p:sldId id="350" r:id="rId4"/>
    <p:sldId id="349" r:id="rId5"/>
    <p:sldId id="274" r:id="rId6"/>
    <p:sldId id="333" r:id="rId7"/>
    <p:sldId id="319" r:id="rId8"/>
    <p:sldId id="320" r:id="rId9"/>
    <p:sldId id="35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45" r:id="rId21"/>
    <p:sldId id="346" r:id="rId22"/>
    <p:sldId id="341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13" d="100"/>
          <a:sy n="113" d="100"/>
        </p:scale>
        <p:origin x="120" y="55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2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4:56:5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46355" y="1837442"/>
            <a:ext cx="419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치카치카</a:t>
            </a:r>
            <a:r>
              <a:rPr lang="ko-KR" altLang="en-US" sz="2800" b="1" spc="-3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치과</a:t>
            </a:r>
            <a:endParaRPr lang="en-US" altLang="ko-KR" sz="2800" b="1" spc="-3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003798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j-lt"/>
              </a:rPr>
              <a:t>Full stack(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풀스택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웹 개발자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과정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강성빈</a:t>
            </a:r>
            <a:endParaRPr lang="ko-KR" alt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4E895-82D8-2757-2F2A-BE52D4825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953"/>
            <a:ext cx="2232248" cy="1860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97227-DF05-AFA1-2927-8DCA7069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9544"/>
            <a:ext cx="1230390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D917-CB21-EB32-1A96-EE9D0F4B8F12}"/>
              </a:ext>
            </a:extLst>
          </p:cNvPr>
          <p:cNvSpPr/>
          <p:nvPr/>
        </p:nvSpPr>
        <p:spPr>
          <a:xfrm>
            <a:off x="0" y="-20538"/>
            <a:ext cx="9144000" cy="833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0571" y="1322061"/>
            <a:ext cx="5571589" cy="2743272"/>
            <a:chOff x="755576" y="1556793"/>
            <a:chExt cx="5571589" cy="318573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78793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23009" y="1556793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50701" y="1695015"/>
              <a:ext cx="781169" cy="4011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71824"/>
              <a:ext cx="1427281" cy="5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공지사항</a:t>
              </a: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의료진 </a:t>
              </a:r>
              <a:r>
                <a:rPr lang="ko-KR" altLang="en-US" sz="1100" b="1" dirty="0" smtClean="0">
                  <a:solidFill>
                    <a:srgbClr val="464646"/>
                  </a:solidFill>
                  <a:latin typeface="+mn-ea"/>
                </a:rPr>
                <a:t>소개</a:t>
              </a:r>
              <a:endParaRPr lang="en-US" altLang="ko-KR" sz="11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12" y="2121244"/>
              <a:ext cx="1726164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진료예약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후기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117680"/>
              <a:ext cx="1539141" cy="10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공지사항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회원관리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문의글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답변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삭제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4420850"/>
              <a:ext cx="1427281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4" name="꺾인 연결선 33"/>
          <p:cNvCxnSpPr>
            <a:cxnSpLocks/>
          </p:cNvCxnSpPr>
          <p:nvPr/>
        </p:nvCxnSpPr>
        <p:spPr>
          <a:xfrm rot="10800000" flipV="1">
            <a:off x="3779912" y="1019459"/>
            <a:ext cx="1364685" cy="534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0838" y="3067025"/>
            <a:ext cx="5831322" cy="195299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▷ 용어정리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이용자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치과 홈페이지를 이용하고자 하는 모든 사람들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관리자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관리자 권한을 부여 받고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홈페이지를 관리하는 관리자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비회원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 내에서 회원가입을 하지 않고 페이지를 이용 </a:t>
            </a:r>
            <a:r>
              <a:rPr lang="ko-KR" altLang="en-US" sz="1050" b="1" dirty="0" err="1">
                <a:solidFill>
                  <a:schemeClr val="bg1"/>
                </a:solidFill>
              </a:rPr>
              <a:t>하는자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회 원  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회원가입절차를 거쳐 가입한자로 다양한 서비스를 이용할 수 있는 사람들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7F39EF-4ACF-C6FE-9C50-380F0E629718}"/>
              </a:ext>
            </a:extLst>
          </p:cNvPr>
          <p:cNvCxnSpPr>
            <a:cxnSpLocks/>
          </p:cNvCxnSpPr>
          <p:nvPr/>
        </p:nvCxnSpPr>
        <p:spPr>
          <a:xfrm flipV="1">
            <a:off x="5148064" y="1019459"/>
            <a:ext cx="0" cy="302602"/>
          </a:xfrm>
          <a:prstGeom prst="line">
            <a:avLst/>
          </a:prstGeom>
          <a:ln w="28575">
            <a:solidFill>
              <a:srgbClr val="756B5F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F86FEA-500B-C605-1EFB-016952BADDB4}"/>
              </a:ext>
            </a:extLst>
          </p:cNvPr>
          <p:cNvSpPr/>
          <p:nvPr/>
        </p:nvSpPr>
        <p:spPr>
          <a:xfrm>
            <a:off x="0" y="-20538"/>
            <a:ext cx="9144000" cy="628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-8742" y="2574426"/>
            <a:ext cx="404278" cy="573388"/>
            <a:chOff x="934391" y="2362099"/>
            <a:chExt cx="404278" cy="764518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0427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user</a:t>
              </a:r>
              <a:endParaRPr lang="ko-KR" altLang="en-US" sz="9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8447" y="1478917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0859" y="343584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33139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379665" y="1954903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447764" y="1024859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466892" y="3012895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4644008" y="3219822"/>
            <a:ext cx="12165" cy="246387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07705" y="899713"/>
            <a:ext cx="5992496" cy="404830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345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</a:rPr>
              <a:t>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 </a:t>
            </a:r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b="1" dirty="0">
                <a:solidFill>
                  <a:schemeClr val="bg1"/>
                </a:solidFill>
              </a:rPr>
              <a:t> 다이어그램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3312735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0BFD28BF-F916-DF4C-CBEF-00557AE5A745}"/>
              </a:ext>
            </a:extLst>
          </p:cNvPr>
          <p:cNvSpPr txBox="1"/>
          <p:nvPr/>
        </p:nvSpPr>
        <p:spPr>
          <a:xfrm>
            <a:off x="7935383" y="1042862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2F24DC1-414D-C980-AF49-B75385A38127}"/>
              </a:ext>
            </a:extLst>
          </p:cNvPr>
          <p:cNvCxnSpPr/>
          <p:nvPr/>
        </p:nvCxnSpPr>
        <p:spPr>
          <a:xfrm flipH="1">
            <a:off x="1025717" y="1136616"/>
            <a:ext cx="1458051" cy="42702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2447764" y="131289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6763CD-88FE-8E03-7776-9B74928B822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106301" y="1402261"/>
            <a:ext cx="1341463" cy="13861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577F34-4B6E-2E64-6B7B-89119FBD3DEE}"/>
              </a:ext>
            </a:extLst>
          </p:cNvPr>
          <p:cNvSpPr/>
          <p:nvPr/>
        </p:nvSpPr>
        <p:spPr>
          <a:xfrm>
            <a:off x="2447764" y="156363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1076061" y="1540873"/>
            <a:ext cx="1371703" cy="1121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C11C82C-C1C0-6AB0-AF91-AFAC95962549}"/>
              </a:ext>
            </a:extLst>
          </p:cNvPr>
          <p:cNvSpPr/>
          <p:nvPr/>
        </p:nvSpPr>
        <p:spPr>
          <a:xfrm>
            <a:off x="2411760" y="1785876"/>
            <a:ext cx="972108" cy="20981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의료진소개</a:t>
            </a:r>
            <a:endParaRPr lang="ko-KR" altLang="en-US" sz="10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CB7077-967E-BE6E-1204-747402300B84}"/>
              </a:ext>
            </a:extLst>
          </p:cNvPr>
          <p:cNvCxnSpPr>
            <a:cxnSpLocks/>
          </p:cNvCxnSpPr>
          <p:nvPr/>
        </p:nvCxnSpPr>
        <p:spPr>
          <a:xfrm flipH="1" flipV="1">
            <a:off x="1021285" y="1558376"/>
            <a:ext cx="1408366" cy="3358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1DCE3FF-F4FD-F06D-6960-B28739A94A0E}"/>
              </a:ext>
            </a:extLst>
          </p:cNvPr>
          <p:cNvSpPr/>
          <p:nvPr/>
        </p:nvSpPr>
        <p:spPr>
          <a:xfrm>
            <a:off x="4535996" y="2537027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</p:cNvCxnSpPr>
          <p:nvPr/>
        </p:nvCxnSpPr>
        <p:spPr>
          <a:xfrm flipH="1">
            <a:off x="1169825" y="2668042"/>
            <a:ext cx="3474185" cy="7981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CF123842-E0BE-8ACA-0C69-A13E6C37BCE5}"/>
              </a:ext>
            </a:extLst>
          </p:cNvPr>
          <p:cNvSpPr/>
          <p:nvPr/>
        </p:nvSpPr>
        <p:spPr>
          <a:xfrm>
            <a:off x="4455597" y="2931790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리뷰게시판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7681CA-6B6F-ABD2-7A05-93714B2A1072}"/>
              </a:ext>
            </a:extLst>
          </p:cNvPr>
          <p:cNvSpPr/>
          <p:nvPr/>
        </p:nvSpPr>
        <p:spPr>
          <a:xfrm>
            <a:off x="2558610" y="3753371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25CF855-5D63-6B8E-D38F-40A96865E375}"/>
              </a:ext>
            </a:extLst>
          </p:cNvPr>
          <p:cNvSpPr/>
          <p:nvPr/>
        </p:nvSpPr>
        <p:spPr>
          <a:xfrm>
            <a:off x="2611916" y="4105990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612EBB7-1EE1-2295-EC95-4C725614131C}"/>
              </a:ext>
            </a:extLst>
          </p:cNvPr>
          <p:cNvSpPr/>
          <p:nvPr/>
        </p:nvSpPr>
        <p:spPr>
          <a:xfrm>
            <a:off x="2591780" y="444395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1E68BF3-AB46-8F9A-6316-7C156759AAD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255560" y="3466343"/>
            <a:ext cx="1303050" cy="41586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4C2D85-586E-DE91-B766-F4C7EF42A059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182875" y="3457979"/>
            <a:ext cx="1429041" cy="73738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9A712B-BF43-63E1-3E5F-88E2ACA1ADB0}"/>
              </a:ext>
            </a:extLst>
          </p:cNvPr>
          <p:cNvCxnSpPr>
            <a:cxnSpLocks/>
            <a:stCxn id="118" idx="3"/>
          </p:cNvCxnSpPr>
          <p:nvPr/>
        </p:nvCxnSpPr>
        <p:spPr>
          <a:xfrm flipH="1" flipV="1">
            <a:off x="1159641" y="3449949"/>
            <a:ext cx="1542865" cy="11465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7868A10-6293-7C89-A537-FB93846A8E57}"/>
              </a:ext>
            </a:extLst>
          </p:cNvPr>
          <p:cNvSpPr/>
          <p:nvPr/>
        </p:nvSpPr>
        <p:spPr>
          <a:xfrm>
            <a:off x="6115820" y="985601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142149" y="1346097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8BD89AA-48D4-B524-AE62-C5783800E17A}"/>
              </a:ext>
            </a:extLst>
          </p:cNvPr>
          <p:cNvCxnSpPr>
            <a:cxnSpLocks/>
          </p:cNvCxnSpPr>
          <p:nvPr/>
        </p:nvCxnSpPr>
        <p:spPr>
          <a:xfrm flipH="1" flipV="1">
            <a:off x="6910759" y="1115572"/>
            <a:ext cx="1207524" cy="12473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676EC7-AA7C-DC51-EACD-3797201317A4}"/>
              </a:ext>
            </a:extLst>
          </p:cNvPr>
          <p:cNvCxnSpPr>
            <a:cxnSpLocks/>
            <a:stCxn id="33" idx="2"/>
            <a:endCxn id="135" idx="5"/>
          </p:cNvCxnSpPr>
          <p:nvPr/>
        </p:nvCxnSpPr>
        <p:spPr>
          <a:xfrm flipH="1" flipV="1">
            <a:off x="6945751" y="1579837"/>
            <a:ext cx="1265349" cy="82080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894B5554-65B0-0C2B-1EFA-A23E82EB268C}"/>
              </a:ext>
            </a:extLst>
          </p:cNvPr>
          <p:cNvSpPr/>
          <p:nvPr/>
        </p:nvSpPr>
        <p:spPr>
          <a:xfrm>
            <a:off x="6217090" y="2230484"/>
            <a:ext cx="756084" cy="197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33" idx="2"/>
            <a:endCxn id="149" idx="6"/>
          </p:cNvCxnSpPr>
          <p:nvPr/>
        </p:nvCxnSpPr>
        <p:spPr>
          <a:xfrm flipH="1" flipV="1">
            <a:off x="6973174" y="2329109"/>
            <a:ext cx="1237926" cy="7153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626A29-747B-E861-EEB1-536351A7FC7D}"/>
              </a:ext>
            </a:extLst>
          </p:cNvPr>
          <p:cNvCxnSpPr>
            <a:cxnSpLocks/>
          </p:cNvCxnSpPr>
          <p:nvPr/>
        </p:nvCxnSpPr>
        <p:spPr>
          <a:xfrm flipH="1" flipV="1">
            <a:off x="3118700" y="1419622"/>
            <a:ext cx="4973746" cy="92612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827EAF7-2FDB-35D6-84A2-8CBA3366C406}"/>
              </a:ext>
            </a:extLst>
          </p:cNvPr>
          <p:cNvSpPr/>
          <p:nvPr/>
        </p:nvSpPr>
        <p:spPr>
          <a:xfrm>
            <a:off x="6300192" y="3219822"/>
            <a:ext cx="744990" cy="3227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1488A8-91A0-CFEB-46BD-B066A8ED2F60}"/>
              </a:ext>
            </a:extLst>
          </p:cNvPr>
          <p:cNvCxnSpPr>
            <a:cxnSpLocks/>
            <a:endCxn id="161" idx="7"/>
          </p:cNvCxnSpPr>
          <p:nvPr/>
        </p:nvCxnSpPr>
        <p:spPr>
          <a:xfrm flipH="1">
            <a:off x="6936081" y="2329109"/>
            <a:ext cx="1190061" cy="93797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4FFCB53B-1C7F-11E4-4E37-2B6DA39F8D9A}"/>
              </a:ext>
            </a:extLst>
          </p:cNvPr>
          <p:cNvSpPr/>
          <p:nvPr/>
        </p:nvSpPr>
        <p:spPr>
          <a:xfrm>
            <a:off x="6516216" y="3922073"/>
            <a:ext cx="908490" cy="3778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E6A228A-069E-851F-97E8-5C2A031A56E0}"/>
              </a:ext>
            </a:extLst>
          </p:cNvPr>
          <p:cNvCxnSpPr>
            <a:cxnSpLocks/>
            <a:endCxn id="165" idx="7"/>
          </p:cNvCxnSpPr>
          <p:nvPr/>
        </p:nvCxnSpPr>
        <p:spPr>
          <a:xfrm flipH="1">
            <a:off x="7291661" y="2325661"/>
            <a:ext cx="826622" cy="165175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70FD4D9-4A92-9FBB-AA42-BF28412503DE}"/>
              </a:ext>
            </a:extLst>
          </p:cNvPr>
          <p:cNvCxnSpPr>
            <a:cxnSpLocks/>
          </p:cNvCxnSpPr>
          <p:nvPr/>
        </p:nvCxnSpPr>
        <p:spPr>
          <a:xfrm flipH="1" flipV="1">
            <a:off x="3131841" y="1673600"/>
            <a:ext cx="4986442" cy="68944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E87ED3A-06DC-9DE4-1388-1C958290C7C6}"/>
              </a:ext>
            </a:extLst>
          </p:cNvPr>
          <p:cNvCxnSpPr>
            <a:cxnSpLocks/>
            <a:stCxn id="115" idx="3"/>
          </p:cNvCxnSpPr>
          <p:nvPr/>
        </p:nvCxnSpPr>
        <p:spPr>
          <a:xfrm flipH="1">
            <a:off x="1273203" y="3151724"/>
            <a:ext cx="3315439" cy="29098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1197733" y="3457561"/>
            <a:ext cx="3085639" cy="20949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283372" y="3538217"/>
            <a:ext cx="1224732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>
            <a:off x="4709583" y="2715766"/>
            <a:ext cx="6433" cy="169616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084168" y="2729954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회원글삭제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025646" y="2380757"/>
            <a:ext cx="1028577" cy="48611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5260897" y="2866876"/>
            <a:ext cx="823271" cy="2497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2880687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2"/>
            <a:endCxn id="87" idx="6"/>
          </p:cNvCxnSpPr>
          <p:nvPr/>
        </p:nvCxnSpPr>
        <p:spPr>
          <a:xfrm flipH="1" flipV="1">
            <a:off x="5292080" y="2626397"/>
            <a:ext cx="792088" cy="24047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C76F0-C721-A4F4-85A2-C6FE6198A763}"/>
              </a:ext>
            </a:extLst>
          </p:cNvPr>
          <p:cNvSpPr/>
          <p:nvPr/>
        </p:nvSpPr>
        <p:spPr>
          <a:xfrm>
            <a:off x="0" y="-20538"/>
            <a:ext cx="9144000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후기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16" name="직선 연결선 15"/>
          <p:cNvCxnSpPr>
            <a:cxnSpLocks/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>
            <a:endCxn id="77" idx="1"/>
          </p:cNvCxnSpPr>
          <p:nvPr/>
        </p:nvCxnSpPr>
        <p:spPr>
          <a:xfrm flipV="1">
            <a:off x="3788146" y="2940791"/>
            <a:ext cx="567830" cy="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4178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2" name="직선 화살표 연결선 71"/>
          <p:cNvCxnSpPr>
            <a:stCxn id="73" idx="3"/>
            <a:endCxn id="75" idx="1"/>
          </p:cNvCxnSpPr>
          <p:nvPr/>
        </p:nvCxnSpPr>
        <p:spPr>
          <a:xfrm>
            <a:off x="3707904" y="3408843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5" name="직사각형 74"/>
          <p:cNvSpPr/>
          <p:nvPr/>
        </p:nvSpPr>
        <p:spPr>
          <a:xfrm>
            <a:off x="5292080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(user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B7A1E-6E5F-8B6A-BE2D-E6DA1DF84DBA}"/>
              </a:ext>
            </a:extLst>
          </p:cNvPr>
          <p:cNvSpPr txBox="1"/>
          <p:nvPr/>
        </p:nvSpPr>
        <p:spPr>
          <a:xfrm>
            <a:off x="2404434" y="2322565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 smtClean="0"/>
              <a:t>정보수정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3419872" y="2613561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진료예약 </a:t>
            </a:r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4644008" y="3075806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후기게시판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4355976" y="2859782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(admin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36280" y="892884"/>
            <a:ext cx="6660056" cy="3618042"/>
            <a:chOff x="899592" y="1197232"/>
            <a:chExt cx="6660056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등록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답글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cxnSpLocks/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78928" y="2061328"/>
              <a:ext cx="268607" cy="26712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925691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관리자등록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관리자코드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28631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/>
                <a:t>. </a:t>
              </a:r>
              <a:r>
                <a:rPr lang="ko-KR" altLang="en-US" sz="1000" dirty="0"/>
                <a:t>관리자로그인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3688" y="280140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관리자 승인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9752" y="3004695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35286" y="3196716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2296" y="377849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회원목록 확인</a:t>
              </a: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35041" y="1977685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92889-6337-96FC-0F5A-EA72C7790781}"/>
              </a:ext>
            </a:extLst>
          </p:cNvPr>
          <p:cNvSpPr txBox="1"/>
          <p:nvPr/>
        </p:nvSpPr>
        <p:spPr>
          <a:xfrm>
            <a:off x="3347864" y="318962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목록확인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F63FC-F8E8-E0A7-C8C0-304B35570FDD}"/>
              </a:ext>
            </a:extLst>
          </p:cNvPr>
          <p:cNvSpPr txBox="1"/>
          <p:nvPr/>
        </p:nvSpPr>
        <p:spPr>
          <a:xfrm>
            <a:off x="3347864" y="3405649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 smtClean="0"/>
              <a:t>답글 </a:t>
            </a:r>
            <a:r>
              <a:rPr lang="ko-KR" altLang="en-US" sz="1000" dirty="0"/>
              <a:t>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조회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8.  </a:t>
            </a:r>
            <a:r>
              <a:rPr lang="ko-KR" altLang="en-US" b="1" dirty="0">
                <a:solidFill>
                  <a:schemeClr val="bg1"/>
                </a:solidFill>
              </a:rPr>
              <a:t>기능정의서 및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4014"/>
            <a:ext cx="8712967" cy="4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DB </a:t>
            </a:r>
            <a:r>
              <a:rPr lang="ko-KR" altLang="en-US" b="1" dirty="0">
                <a:solidFill>
                  <a:schemeClr val="bg1"/>
                </a:solidFill>
              </a:rPr>
              <a:t>설계 </a:t>
            </a:r>
            <a:r>
              <a:rPr lang="en-US" altLang="ko-KR" b="1" dirty="0">
                <a:solidFill>
                  <a:schemeClr val="bg1"/>
                </a:solidFill>
              </a:rPr>
              <a:t>(ERD)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7" y="699463"/>
            <a:ext cx="8811325" cy="41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 </a:t>
            </a:r>
            <a:r>
              <a:rPr lang="ko-KR" altLang="en-US" b="1" dirty="0">
                <a:solidFill>
                  <a:schemeClr val="bg1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92516"/>
              </p:ext>
            </p:extLst>
          </p:nvPr>
        </p:nvGraphicFramePr>
        <p:xfrm>
          <a:off x="611563" y="714190"/>
          <a:ext cx="3816423" cy="4119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4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이용을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4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62431"/>
              </p:ext>
            </p:extLst>
          </p:nvPr>
        </p:nvGraphicFramePr>
        <p:xfrm>
          <a:off x="4860032" y="714182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 회원탈퇴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10. Project Source Explorer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79CC-6225-7A3A-0F34-E583D93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6F682-2EE5-37CB-7242-9DC06D5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A4C6F-E680-8E5E-E1A5-2309FEE83EEC}"/>
              </a:ext>
            </a:extLst>
          </p:cNvPr>
          <p:cNvSpPr txBox="1"/>
          <p:nvPr/>
        </p:nvSpPr>
        <p:spPr>
          <a:xfrm>
            <a:off x="6732240" y="1347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구현 및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75F23-5F05-E6C7-F8FF-20C3937D60D4}"/>
              </a:ext>
            </a:extLst>
          </p:cNvPr>
          <p:cNvSpPr txBox="1"/>
          <p:nvPr/>
        </p:nvSpPr>
        <p:spPr>
          <a:xfrm>
            <a:off x="3707904" y="1410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F20BD-F152-98F5-E5C4-6F780E424322}"/>
              </a:ext>
            </a:extLst>
          </p:cNvPr>
          <p:cNvSpPr txBox="1"/>
          <p:nvPr/>
        </p:nvSpPr>
        <p:spPr>
          <a:xfrm>
            <a:off x="395536" y="987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계획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CD23A-F575-0D18-EE5B-A8FB7069F0BF}"/>
              </a:ext>
            </a:extLst>
          </p:cNvPr>
          <p:cNvSpPr/>
          <p:nvPr/>
        </p:nvSpPr>
        <p:spPr>
          <a:xfrm>
            <a:off x="179512" y="1707654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EB638-D9C3-378E-461D-1A2B375F7C52}"/>
              </a:ext>
            </a:extLst>
          </p:cNvPr>
          <p:cNvSpPr/>
          <p:nvPr/>
        </p:nvSpPr>
        <p:spPr>
          <a:xfrm>
            <a:off x="3248347" y="1886433"/>
            <a:ext cx="2666572" cy="298957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D2B53-2902-F090-B349-15ADA4C19C6E}"/>
              </a:ext>
            </a:extLst>
          </p:cNvPr>
          <p:cNvSpPr/>
          <p:nvPr/>
        </p:nvSpPr>
        <p:spPr>
          <a:xfrm>
            <a:off x="6444208" y="1779942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69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 포트폴리오에 있는 화면구성들 다음 </a:t>
            </a:r>
            <a:r>
              <a:rPr lang="en-US" altLang="ko-KR" dirty="0" err="1"/>
              <a:t>ppt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35496" y="51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주제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7781-608A-FC28-1940-B8F578CB7A2A}"/>
              </a:ext>
            </a:extLst>
          </p:cNvPr>
          <p:cNvSpPr txBox="1"/>
          <p:nvPr/>
        </p:nvSpPr>
        <p:spPr>
          <a:xfrm>
            <a:off x="611560" y="771550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본 시스템은 치과진료 예약 시스템 입니다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사용자는 병원에 근무하는 의료진들의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정보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공지사항을 확인 할 수 있습니다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>
                <a:solidFill>
                  <a:schemeClr val="tx2"/>
                </a:solidFill>
              </a:rPr>
              <a:t>환자는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진료예약을 </a:t>
            </a:r>
            <a:r>
              <a:rPr lang="ko-KR" altLang="en-US" sz="1400" b="1" dirty="0">
                <a:solidFill>
                  <a:schemeClr val="tx2"/>
                </a:solidFill>
              </a:rPr>
              <a:t>할 수 있고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진료가 끝난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후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후기도 남길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BB2D-2A99-81B5-B8A1-48B5C2CA31CA}"/>
              </a:ext>
            </a:extLst>
          </p:cNvPr>
          <p:cNvSpPr/>
          <p:nvPr/>
        </p:nvSpPr>
        <p:spPr>
          <a:xfrm>
            <a:off x="1115616" y="1707654"/>
            <a:ext cx="7344816" cy="8002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67DE-75EC-2C88-42C3-443AF8C402AD}"/>
              </a:ext>
            </a:extLst>
          </p:cNvPr>
          <p:cNvSpPr/>
          <p:nvPr/>
        </p:nvSpPr>
        <p:spPr>
          <a:xfrm>
            <a:off x="323528" y="1707654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DB25E-0F5D-2E5D-0830-2640E9864EDD}"/>
              </a:ext>
            </a:extLst>
          </p:cNvPr>
          <p:cNvSpPr/>
          <p:nvPr/>
        </p:nvSpPr>
        <p:spPr>
          <a:xfrm>
            <a:off x="323528" y="2923659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7C80-3745-0F41-022C-FF7D034402FB}"/>
              </a:ext>
            </a:extLst>
          </p:cNvPr>
          <p:cNvSpPr/>
          <p:nvPr/>
        </p:nvSpPr>
        <p:spPr>
          <a:xfrm>
            <a:off x="323528" y="4147795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31465-1B80-FC6E-C23F-81F40530B961}"/>
              </a:ext>
            </a:extLst>
          </p:cNvPr>
          <p:cNvSpPr/>
          <p:nvPr/>
        </p:nvSpPr>
        <p:spPr>
          <a:xfrm>
            <a:off x="1115616" y="2923659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AC38A-3313-7C32-EB57-8324499B16C8}"/>
              </a:ext>
            </a:extLst>
          </p:cNvPr>
          <p:cNvSpPr/>
          <p:nvPr/>
        </p:nvSpPr>
        <p:spPr>
          <a:xfrm>
            <a:off x="1115616" y="4147795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2A3F-90D0-B2DC-E0A3-DE7C9BCA5F92}"/>
              </a:ext>
            </a:extLst>
          </p:cNvPr>
          <p:cNvSpPr txBox="1"/>
          <p:nvPr/>
        </p:nvSpPr>
        <p:spPr>
          <a:xfrm>
            <a:off x="1043608" y="17796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비회원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F3C7-9E50-A4FA-8B60-556F529E9B36}"/>
              </a:ext>
            </a:extLst>
          </p:cNvPr>
          <p:cNvSpPr txBox="1"/>
          <p:nvPr/>
        </p:nvSpPr>
        <p:spPr>
          <a:xfrm>
            <a:off x="1835696" y="199568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등 </a:t>
            </a:r>
            <a:r>
              <a:rPr lang="ko-KR" altLang="en-US" sz="1400" b="1" dirty="0">
                <a:solidFill>
                  <a:schemeClr val="tx2"/>
                </a:solidFill>
              </a:rPr>
              <a:t>둘러보기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D0F6A-DA70-D88A-5848-D26C62A71293}"/>
              </a:ext>
            </a:extLst>
          </p:cNvPr>
          <p:cNvSpPr txBox="1"/>
          <p:nvPr/>
        </p:nvSpPr>
        <p:spPr>
          <a:xfrm>
            <a:off x="1043608" y="3003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6F1BAC-D171-D093-2F72-E1155C537A93}"/>
              </a:ext>
            </a:extLst>
          </p:cNvPr>
          <p:cNvSpPr txBox="1"/>
          <p:nvPr/>
        </p:nvSpPr>
        <p:spPr>
          <a:xfrm>
            <a:off x="1763688" y="320007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의료진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게시판 등 둘러보기 가능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회원정보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탈퇴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진료예약 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후기게시판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상담게시판 작성가능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27334-6B83-E5C6-95D6-3012229B2F48}"/>
              </a:ext>
            </a:extLst>
          </p:cNvPr>
          <p:cNvSpPr txBox="1"/>
          <p:nvPr/>
        </p:nvSpPr>
        <p:spPr>
          <a:xfrm>
            <a:off x="1043608" y="4208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1434B-1542-6FF4-DB48-52D71394249F}"/>
              </a:ext>
            </a:extLst>
          </p:cNvPr>
          <p:cNvSpPr txBox="1"/>
          <p:nvPr/>
        </p:nvSpPr>
        <p:spPr>
          <a:xfrm>
            <a:off x="1763688" y="444395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 등록 및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삭제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회원리스트 보기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회원후기 삭제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상담게시판 답변 작성가능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107504" y="1071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</a:t>
            </a:r>
            <a:r>
              <a:rPr lang="ko-KR" altLang="en-US" sz="1400" dirty="0">
                <a:solidFill>
                  <a:schemeClr val="bg1"/>
                </a:solidFill>
              </a:rPr>
              <a:t> 주제 및 목적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69998-5480-19F3-A084-BD34BCBB2ECC}"/>
              </a:ext>
            </a:extLst>
          </p:cNvPr>
          <p:cNvSpPr/>
          <p:nvPr/>
        </p:nvSpPr>
        <p:spPr>
          <a:xfrm>
            <a:off x="-36512" y="4256678"/>
            <a:ext cx="9144000" cy="90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BA6DA7-4DB9-8166-C1DF-BF09484F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224831"/>
            <a:ext cx="3384376" cy="25594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23DD48-6031-2B6A-6C9C-E4EB3694A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28591"/>
            <a:ext cx="2555776" cy="24026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0C559B-18AB-0152-FCD2-D284EC043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7" y="1332985"/>
            <a:ext cx="2912318" cy="21695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547C87-29D5-87C5-9889-E49CA8C11C19}"/>
              </a:ext>
            </a:extLst>
          </p:cNvPr>
          <p:cNvSpPr txBox="1"/>
          <p:nvPr/>
        </p:nvSpPr>
        <p:spPr>
          <a:xfrm>
            <a:off x="35496" y="60837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기존에 운영되고 있는 치과 사이트를 참조 하였습니다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로고스치과</a:t>
            </a:r>
            <a:r>
              <a:rPr lang="en-US" altLang="ko-KR" sz="1400" dirty="0"/>
              <a:t>,</a:t>
            </a:r>
            <a:r>
              <a:rPr lang="ko-KR" altLang="en-US" sz="1400" dirty="0"/>
              <a:t>목동중앙치과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서울에스치과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7B956D-5B0C-17C7-764B-B0C801FDF8B7}"/>
              </a:ext>
            </a:extLst>
          </p:cNvPr>
          <p:cNvSpPr txBox="1"/>
          <p:nvPr/>
        </p:nvSpPr>
        <p:spPr>
          <a:xfrm>
            <a:off x="2195736" y="43719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치카치카</a:t>
            </a:r>
            <a:r>
              <a:rPr lang="ko-KR" altLang="en-US" dirty="0">
                <a:solidFill>
                  <a:schemeClr val="bg1"/>
                </a:solidFill>
              </a:rPr>
              <a:t> 치과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치과 진료예약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30D9E8-718D-9458-734A-5D0746404E72}"/>
              </a:ext>
            </a:extLst>
          </p:cNvPr>
          <p:cNvSpPr/>
          <p:nvPr/>
        </p:nvSpPr>
        <p:spPr>
          <a:xfrm>
            <a:off x="0" y="0"/>
            <a:ext cx="9144000" cy="6311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chemeClr val="tx2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Windows 10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Professional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chemeClr val="tx2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chemeClr val="tx2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chemeClr val="tx2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chemeClr val="tx2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chemeClr val="tx2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chemeClr val="tx2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 cos-26Dec2008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10"/>
            <a:ext cx="7345362" cy="325043"/>
            <a:chOff x="827088" y="4800598"/>
            <a:chExt cx="7344730" cy="432002"/>
          </a:xfrm>
          <a:solidFill>
            <a:schemeClr val="tx2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598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b="1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3F5D57-F979-B2C8-AA53-6D327140F459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2C29-D0E2-54FC-86E9-FF3DEA9D5EA6}"/>
              </a:ext>
            </a:extLst>
          </p:cNvPr>
          <p:cNvSpPr txBox="1"/>
          <p:nvPr/>
        </p:nvSpPr>
        <p:spPr>
          <a:xfrm>
            <a:off x="35496" y="-2053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작업분할구조도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</a:t>
            </a:r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6AED82-8883-51FB-9E8A-DABB69F93BB8}"/>
              </a:ext>
            </a:extLst>
          </p:cNvPr>
          <p:cNvSpPr/>
          <p:nvPr/>
        </p:nvSpPr>
        <p:spPr>
          <a:xfrm>
            <a:off x="899592" y="307580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14:cNvPr>
              <p14:cNvContentPartPr/>
              <p14:nvPr/>
            </p14:nvContentPartPr>
            <p14:xfrm>
              <a:off x="5248065" y="-714540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9425" y="-7235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03DB59-7901-8E91-4910-2C29BF8EF978}"/>
              </a:ext>
            </a:extLst>
          </p:cNvPr>
          <p:cNvSpPr/>
          <p:nvPr/>
        </p:nvSpPr>
        <p:spPr>
          <a:xfrm>
            <a:off x="827584" y="3651870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마이페이지</a:t>
            </a:r>
            <a:endParaRPr lang="ko-KR" altLang="en-US" sz="1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69986-0A3F-A417-196F-D091B8562BAE}"/>
              </a:ext>
            </a:extLst>
          </p:cNvPr>
          <p:cNvSpPr/>
          <p:nvPr/>
        </p:nvSpPr>
        <p:spPr>
          <a:xfrm>
            <a:off x="251520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9FC69-8091-8719-CA47-257383D35E46}"/>
              </a:ext>
            </a:extLst>
          </p:cNvPr>
          <p:cNvSpPr/>
          <p:nvPr/>
        </p:nvSpPr>
        <p:spPr>
          <a:xfrm>
            <a:off x="1907704" y="3650635"/>
            <a:ext cx="576064" cy="2892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진료예약게시판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0D3916-3ABF-DD24-17C7-5C58BA439DA8}"/>
              </a:ext>
            </a:extLst>
          </p:cNvPr>
          <p:cNvSpPr/>
          <p:nvPr/>
        </p:nvSpPr>
        <p:spPr>
          <a:xfrm>
            <a:off x="3131840" y="20676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755F20-E778-CA95-8F37-5A4D672856BD}"/>
              </a:ext>
            </a:extLst>
          </p:cNvPr>
          <p:cNvSpPr/>
          <p:nvPr/>
        </p:nvSpPr>
        <p:spPr>
          <a:xfrm>
            <a:off x="3131840" y="285978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5ED8A9-8BD5-746B-DB6A-490893B2A59A}"/>
              </a:ext>
            </a:extLst>
          </p:cNvPr>
          <p:cNvSpPr/>
          <p:nvPr/>
        </p:nvSpPr>
        <p:spPr>
          <a:xfrm>
            <a:off x="1907704" y="249974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리뷰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B97CE0-2003-7A33-EEDD-4C1434C994A3}"/>
              </a:ext>
            </a:extLst>
          </p:cNvPr>
          <p:cNvSpPr/>
          <p:nvPr/>
        </p:nvSpPr>
        <p:spPr>
          <a:xfrm>
            <a:off x="31318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9A14C6-2C52-B0CD-70EA-51C1033475F9}"/>
              </a:ext>
            </a:extLst>
          </p:cNvPr>
          <p:cNvSpPr/>
          <p:nvPr/>
        </p:nvSpPr>
        <p:spPr>
          <a:xfrm>
            <a:off x="5076056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0F3C545-0954-8531-9C31-E70504A95592}"/>
              </a:ext>
            </a:extLst>
          </p:cNvPr>
          <p:cNvSpPr/>
          <p:nvPr/>
        </p:nvSpPr>
        <p:spPr>
          <a:xfrm>
            <a:off x="5076056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A461D8-19E9-B456-A02A-0BF182242A71}"/>
              </a:ext>
            </a:extLst>
          </p:cNvPr>
          <p:cNvSpPr/>
          <p:nvPr/>
        </p:nvSpPr>
        <p:spPr>
          <a:xfrm>
            <a:off x="4355976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공지등록</a:t>
            </a:r>
            <a:endParaRPr lang="en-US" altLang="ko-KR" sz="10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D37E7A9-FC26-20FA-CED3-B24647A1B969}"/>
              </a:ext>
            </a:extLst>
          </p:cNvPr>
          <p:cNvSpPr/>
          <p:nvPr/>
        </p:nvSpPr>
        <p:spPr>
          <a:xfrm>
            <a:off x="507605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공지수정</a:t>
            </a:r>
            <a:endParaRPr lang="en-US" altLang="ko-KR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943CD5-3BE4-AC0E-09BA-29D4B18F5B6F}"/>
              </a:ext>
            </a:extLst>
          </p:cNvPr>
          <p:cNvSpPr/>
          <p:nvPr/>
        </p:nvSpPr>
        <p:spPr>
          <a:xfrm>
            <a:off x="579613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공지삭제</a:t>
            </a:r>
            <a:endParaRPr lang="en-US" altLang="ko-KR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944F7F-6757-3EF9-A52C-7E12DC851284}"/>
              </a:ext>
            </a:extLst>
          </p:cNvPr>
          <p:cNvCxnSpPr>
            <a:cxnSpLocks/>
            <a:stCxn id="82" idx="0"/>
            <a:endCxn id="51" idx="2"/>
          </p:cNvCxnSpPr>
          <p:nvPr/>
        </p:nvCxnSpPr>
        <p:spPr>
          <a:xfrm flipV="1">
            <a:off x="5364088" y="357986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37E1904-6BCD-53D9-62E1-F2539CCFDA9C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>
          <a:xfrm flipH="1" flipV="1">
            <a:off x="5364088" y="4083918"/>
            <a:ext cx="1" cy="43204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E85EAE4-AD43-9702-F61E-04563982E8E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644008" y="4299942"/>
            <a:ext cx="0" cy="21602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A780D34-1D72-6575-2F68-A1C5A9E9F365}"/>
              </a:ext>
            </a:extLst>
          </p:cNvPr>
          <p:cNvCxnSpPr/>
          <p:nvPr/>
        </p:nvCxnSpPr>
        <p:spPr>
          <a:xfrm>
            <a:off x="4644008" y="4299942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F44B321-99BD-B109-51FE-5D7851CBD1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084168" y="4299942"/>
            <a:ext cx="1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1BFCED-6CAC-7B7E-0999-903BFAE31497}"/>
              </a:ext>
            </a:extLst>
          </p:cNvPr>
          <p:cNvSpPr/>
          <p:nvPr/>
        </p:nvSpPr>
        <p:spPr>
          <a:xfrm>
            <a:off x="6516216" y="321982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관리자관리</a:t>
            </a:r>
            <a:endParaRPr lang="ko-KR" altLang="en-US" sz="1000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987A385-182E-D247-56DF-483837226F65}"/>
              </a:ext>
            </a:extLst>
          </p:cNvPr>
          <p:cNvSpPr/>
          <p:nvPr/>
        </p:nvSpPr>
        <p:spPr>
          <a:xfrm>
            <a:off x="6588225" y="38678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C607098-1CC8-78DB-6C14-5B60F537E2B1}"/>
              </a:ext>
            </a:extLst>
          </p:cNvPr>
          <p:cNvCxnSpPr>
            <a:cxnSpLocks/>
          </p:cNvCxnSpPr>
          <p:nvPr/>
        </p:nvCxnSpPr>
        <p:spPr>
          <a:xfrm flipV="1">
            <a:off x="1187624" y="3363838"/>
            <a:ext cx="0" cy="28803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968E2-9C68-A59F-B9F7-FADE82B9B028}"/>
              </a:ext>
            </a:extLst>
          </p:cNvPr>
          <p:cNvCxnSpPr>
            <a:stCxn id="5" idx="0"/>
          </p:cNvCxnSpPr>
          <p:nvPr/>
        </p:nvCxnSpPr>
        <p:spPr>
          <a:xfrm flipV="1">
            <a:off x="539552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3B16E2-6810-7E59-087F-506C5E51E423}"/>
              </a:ext>
            </a:extLst>
          </p:cNvPr>
          <p:cNvCxnSpPr>
            <a:cxnSpLocks/>
          </p:cNvCxnSpPr>
          <p:nvPr/>
        </p:nvCxnSpPr>
        <p:spPr>
          <a:xfrm>
            <a:off x="539552" y="4155926"/>
            <a:ext cx="792088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6A5572-96D5-DD71-D035-116953103C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624" y="393990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65F8F1C-3016-56BE-4D01-E05A950AD53C}"/>
              </a:ext>
            </a:extLst>
          </p:cNvPr>
          <p:cNvSpPr/>
          <p:nvPr/>
        </p:nvSpPr>
        <p:spPr>
          <a:xfrm>
            <a:off x="1547664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32E97B-D2E4-CCC8-B160-D2C151F6EB06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1835696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A48E7B-9C84-A7F5-811E-E57796F1AA41}"/>
              </a:ext>
            </a:extLst>
          </p:cNvPr>
          <p:cNvCxnSpPr/>
          <p:nvPr/>
        </p:nvCxnSpPr>
        <p:spPr>
          <a:xfrm>
            <a:off x="1331640" y="4155926"/>
            <a:ext cx="504056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CCCC16D-39A6-78CF-195E-C20A82F2E22D}"/>
              </a:ext>
            </a:extLst>
          </p:cNvPr>
          <p:cNvCxnSpPr>
            <a:stCxn id="8" idx="3"/>
          </p:cNvCxnSpPr>
          <p:nvPr/>
        </p:nvCxnSpPr>
        <p:spPr>
          <a:xfrm>
            <a:off x="1475656" y="321982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F9DC10B-1698-7674-BC7C-0D632707D944}"/>
              </a:ext>
            </a:extLst>
          </p:cNvPr>
          <p:cNvCxnSpPr/>
          <p:nvPr/>
        </p:nvCxnSpPr>
        <p:spPr>
          <a:xfrm flipV="1">
            <a:off x="1763688" y="2643758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0668F8D-6B52-2478-3045-4029A548D111}"/>
              </a:ext>
            </a:extLst>
          </p:cNvPr>
          <p:cNvCxnSpPr>
            <a:endCxn id="36" idx="1"/>
          </p:cNvCxnSpPr>
          <p:nvPr/>
        </p:nvCxnSpPr>
        <p:spPr>
          <a:xfrm>
            <a:off x="1763688" y="264375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7F01359-AA86-5C6A-DE11-0243C1662AA7}"/>
              </a:ext>
            </a:extLst>
          </p:cNvPr>
          <p:cNvCxnSpPr>
            <a:endCxn id="20" idx="1"/>
          </p:cNvCxnSpPr>
          <p:nvPr/>
        </p:nvCxnSpPr>
        <p:spPr>
          <a:xfrm>
            <a:off x="1763688" y="3794651"/>
            <a:ext cx="144016" cy="61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D097F01-AD99-9E5C-AF23-6D70A1A9CA28}"/>
              </a:ext>
            </a:extLst>
          </p:cNvPr>
          <p:cNvCxnSpPr/>
          <p:nvPr/>
        </p:nvCxnSpPr>
        <p:spPr>
          <a:xfrm>
            <a:off x="1763688" y="3219822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2771800" y="221171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71800" y="22117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03AAF79-C926-4EA6-3864-A8B19C8AF180}"/>
              </a:ext>
            </a:extLst>
          </p:cNvPr>
          <p:cNvCxnSpPr/>
          <p:nvPr/>
        </p:nvCxnSpPr>
        <p:spPr>
          <a:xfrm>
            <a:off x="2771800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22E44A4-8CBD-C654-8D53-BE74A028AD92}"/>
              </a:ext>
            </a:extLst>
          </p:cNvPr>
          <p:cNvCxnSpPr>
            <a:cxnSpLocks/>
          </p:cNvCxnSpPr>
          <p:nvPr/>
        </p:nvCxnSpPr>
        <p:spPr>
          <a:xfrm>
            <a:off x="2771800" y="264375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9D6F801-D0E2-0708-566F-E8580BA07797}"/>
              </a:ext>
            </a:extLst>
          </p:cNvPr>
          <p:cNvCxnSpPr>
            <a:cxnSpLocks/>
          </p:cNvCxnSpPr>
          <p:nvPr/>
        </p:nvCxnSpPr>
        <p:spPr>
          <a:xfrm flipV="1">
            <a:off x="2771800" y="2931790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605B8D8-E458-CC1C-021A-081616A2925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71800" y="300379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E14FE0D-5894-D3B3-7DF8-3B41313A993E}"/>
              </a:ext>
            </a:extLst>
          </p:cNvPr>
          <p:cNvCxnSpPr>
            <a:stCxn id="36" idx="3"/>
          </p:cNvCxnSpPr>
          <p:nvPr/>
        </p:nvCxnSpPr>
        <p:spPr>
          <a:xfrm>
            <a:off x="2483768" y="264375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E70F113-1F9E-058C-71D4-96F845291909}"/>
              </a:ext>
            </a:extLst>
          </p:cNvPr>
          <p:cNvCxnSpPr>
            <a:cxnSpLocks/>
          </p:cNvCxnSpPr>
          <p:nvPr/>
        </p:nvCxnSpPr>
        <p:spPr>
          <a:xfrm flipV="1">
            <a:off x="1187624" y="1491630"/>
            <a:ext cx="0" cy="158417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3C0A82A-1927-5E9F-880B-CB30A2154C0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64088" y="1491630"/>
            <a:ext cx="0" cy="18002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B71C413C-FB00-D94B-EF32-FC9503306877}"/>
              </a:ext>
            </a:extLst>
          </p:cNvPr>
          <p:cNvSpPr/>
          <p:nvPr/>
        </p:nvSpPr>
        <p:spPr>
          <a:xfrm>
            <a:off x="2987825" y="1347614"/>
            <a:ext cx="1008111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B789F0B-9784-E966-263C-B5DB571E7E97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3995936" y="1491630"/>
            <a:ext cx="136815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DDCAED0D-B120-268D-A2EF-9DF8F17CA6EA}"/>
              </a:ext>
            </a:extLst>
          </p:cNvPr>
          <p:cNvSpPr/>
          <p:nvPr/>
        </p:nvSpPr>
        <p:spPr>
          <a:xfrm>
            <a:off x="6588224" y="2643758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D8B4D02-22AC-530E-A74D-1FB6D2FF1B44}"/>
              </a:ext>
            </a:extLst>
          </p:cNvPr>
          <p:cNvCxnSpPr>
            <a:cxnSpLocks/>
          </p:cNvCxnSpPr>
          <p:nvPr/>
        </p:nvCxnSpPr>
        <p:spPr>
          <a:xfrm>
            <a:off x="5652121" y="3363838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6228185" y="3363838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5F0944A-45A2-498A-2AED-BB0BD8531C2A}"/>
              </a:ext>
            </a:extLst>
          </p:cNvPr>
          <p:cNvCxnSpPr/>
          <p:nvPr/>
        </p:nvCxnSpPr>
        <p:spPr>
          <a:xfrm>
            <a:off x="6228185" y="321982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97A8B95B-CFE8-958F-5615-C9BA35EDF7F7}"/>
              </a:ext>
            </a:extLst>
          </p:cNvPr>
          <p:cNvCxnSpPr>
            <a:stCxn id="104" idx="1"/>
          </p:cNvCxnSpPr>
          <p:nvPr/>
        </p:nvCxnSpPr>
        <p:spPr>
          <a:xfrm flipH="1">
            <a:off x="6228185" y="40119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CC68C6BD-48C0-DE29-D5B7-F406AF7BCED2}"/>
              </a:ext>
            </a:extLst>
          </p:cNvPr>
          <p:cNvCxnSpPr/>
          <p:nvPr/>
        </p:nvCxnSpPr>
        <p:spPr>
          <a:xfrm flipV="1">
            <a:off x="6228185" y="357986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294A2DD7-6DD2-C002-6AD4-8057A9649703}"/>
              </a:ext>
            </a:extLst>
          </p:cNvPr>
          <p:cNvCxnSpPr>
            <a:cxnSpLocks/>
            <a:stCxn id="324" idx="1"/>
            <a:endCxn id="103" idx="3"/>
          </p:cNvCxnSpPr>
          <p:nvPr/>
        </p:nvCxnSpPr>
        <p:spPr>
          <a:xfrm flipH="1">
            <a:off x="7236295" y="3363838"/>
            <a:ext cx="50405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740353" y="321982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관리자등록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48E2118-8B89-1587-8F4E-6C81D35860AB}"/>
              </a:ext>
            </a:extLst>
          </p:cNvPr>
          <p:cNvCxnSpPr>
            <a:cxnSpLocks/>
            <a:stCxn id="326" idx="1"/>
            <a:endCxn id="104" idx="3"/>
          </p:cNvCxnSpPr>
          <p:nvPr/>
        </p:nvCxnSpPr>
        <p:spPr>
          <a:xfrm flipH="1">
            <a:off x="7164289" y="4011910"/>
            <a:ext cx="64807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3E23B2C2-EBF7-7F51-402E-3F871D6B64FB}"/>
              </a:ext>
            </a:extLst>
          </p:cNvPr>
          <p:cNvSpPr/>
          <p:nvPr/>
        </p:nvSpPr>
        <p:spPr>
          <a:xfrm>
            <a:off x="7812360" y="38678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593B9AC0-938B-C1B6-C3D7-8CB0615257EF}"/>
              </a:ext>
            </a:extLst>
          </p:cNvPr>
          <p:cNvCxnSpPr>
            <a:cxnSpLocks/>
          </p:cNvCxnSpPr>
          <p:nvPr/>
        </p:nvCxnSpPr>
        <p:spPr>
          <a:xfrm flipV="1">
            <a:off x="6228185" y="2787774"/>
            <a:ext cx="0" cy="50405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336F96B1-77BC-CAE2-4E3E-A6DAFE3F0BEB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6228185" y="2787774"/>
            <a:ext cx="36003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47A08E09-5881-4911-73B4-A764C8E1A470}"/>
              </a:ext>
            </a:extLst>
          </p:cNvPr>
          <p:cNvSpPr/>
          <p:nvPr/>
        </p:nvSpPr>
        <p:spPr>
          <a:xfrm>
            <a:off x="7740353" y="2859782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회원글삭제</a:t>
            </a:r>
            <a:endParaRPr lang="ko-KR" altLang="en-US" sz="1000" b="1" dirty="0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1799CEA-318E-0D81-A921-6578C41F0F1B}"/>
              </a:ext>
            </a:extLst>
          </p:cNvPr>
          <p:cNvCxnSpPr>
            <a:cxnSpLocks/>
          </p:cNvCxnSpPr>
          <p:nvPr/>
        </p:nvCxnSpPr>
        <p:spPr>
          <a:xfrm>
            <a:off x="1187624" y="149163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75416F-ECAA-6928-792D-2B04E3ABA928}"/>
              </a:ext>
            </a:extLst>
          </p:cNvPr>
          <p:cNvSpPr/>
          <p:nvPr/>
        </p:nvSpPr>
        <p:spPr>
          <a:xfrm>
            <a:off x="7740352" y="235572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답변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3FCDCC-32E1-E0BA-5604-C6A918FE15D4}"/>
              </a:ext>
            </a:extLst>
          </p:cNvPr>
          <p:cNvSpPr/>
          <p:nvPr/>
        </p:nvSpPr>
        <p:spPr>
          <a:xfrm>
            <a:off x="3131840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73FF8E-D38E-F8FA-3BE0-A356BE998FE3}"/>
              </a:ext>
            </a:extLst>
          </p:cNvPr>
          <p:cNvSpPr/>
          <p:nvPr/>
        </p:nvSpPr>
        <p:spPr>
          <a:xfrm>
            <a:off x="3131840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66E131-17C8-75F8-2B3A-0D9AE4C1DA87}"/>
              </a:ext>
            </a:extLst>
          </p:cNvPr>
          <p:cNvSpPr/>
          <p:nvPr/>
        </p:nvSpPr>
        <p:spPr>
          <a:xfrm>
            <a:off x="3131840" y="365187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2676F0-80BB-E85C-DF94-7C02AA761D62}"/>
              </a:ext>
            </a:extLst>
          </p:cNvPr>
          <p:cNvCxnSpPr>
            <a:cxnSpLocks/>
          </p:cNvCxnSpPr>
          <p:nvPr/>
        </p:nvCxnSpPr>
        <p:spPr>
          <a:xfrm flipV="1">
            <a:off x="2771800" y="343584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E237CC-215D-1278-5122-4BDBFDC638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1800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FD163C-0D6D-FB66-4D5B-60CEFD0C29E3}"/>
              </a:ext>
            </a:extLst>
          </p:cNvPr>
          <p:cNvCxnSpPr/>
          <p:nvPr/>
        </p:nvCxnSpPr>
        <p:spPr>
          <a:xfrm>
            <a:off x="2771800" y="379588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5F4F27-AA0C-1F57-5452-B69A4C117647}"/>
              </a:ext>
            </a:extLst>
          </p:cNvPr>
          <p:cNvCxnSpPr>
            <a:cxnSpLocks/>
          </p:cNvCxnSpPr>
          <p:nvPr/>
        </p:nvCxnSpPr>
        <p:spPr>
          <a:xfrm>
            <a:off x="2771800" y="379588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A02A5-10A4-009B-5637-AE81C28DCB72}"/>
              </a:ext>
            </a:extLst>
          </p:cNvPr>
          <p:cNvCxnSpPr>
            <a:cxnSpLocks/>
          </p:cNvCxnSpPr>
          <p:nvPr/>
        </p:nvCxnSpPr>
        <p:spPr>
          <a:xfrm flipV="1">
            <a:off x="2771800" y="4083918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F46BE3-F933-F4CA-31C0-7C0508B1E71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71800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D88D45-B769-9A40-DB22-D0B8795DD9A1}"/>
              </a:ext>
            </a:extLst>
          </p:cNvPr>
          <p:cNvCxnSpPr/>
          <p:nvPr/>
        </p:nvCxnSpPr>
        <p:spPr>
          <a:xfrm>
            <a:off x="2483768" y="379588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7164290" y="2787774"/>
            <a:ext cx="2880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7452320" y="2499742"/>
            <a:ext cx="0" cy="50405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</p:cNvCxnSpPr>
          <p:nvPr/>
        </p:nvCxnSpPr>
        <p:spPr>
          <a:xfrm>
            <a:off x="7452320" y="249974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334" idx="1"/>
          </p:cNvCxnSpPr>
          <p:nvPr/>
        </p:nvCxnSpPr>
        <p:spPr>
          <a:xfrm>
            <a:off x="7452320" y="3003798"/>
            <a:ext cx="28803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F97F1-6BA0-0B46-72D1-39782B3B088B}"/>
              </a:ext>
            </a:extLst>
          </p:cNvPr>
          <p:cNvSpPr/>
          <p:nvPr/>
        </p:nvSpPr>
        <p:spPr>
          <a:xfrm>
            <a:off x="0" y="-20538"/>
            <a:ext cx="9144000" cy="7474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93" y="42178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 Gantt Chart</a:t>
            </a:r>
            <a:r>
              <a:rPr lang="ko-KR" altLang="en-US" b="1" dirty="0">
                <a:solidFill>
                  <a:schemeClr val="bg1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89662"/>
            <a:ext cx="7992888" cy="43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5" y="1491630"/>
            <a:ext cx="862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마이페이지를 통해 자신의 정보확인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회원탈퇴를 진행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치과 공지사항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의료진소개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등을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진료게시판에 글을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작성할 수 있다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본인글만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볼 수 있다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리뷰게시판에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사진첨부가 가능한 후기를 남기며 다른 사람의 후기 또한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이러한 서비스는 회원만 이용이 가능하므로 해당 서비스를 이용하려고 할 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회원가입을 할 수 있도록 안내한다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1846665"/>
            <a:ext cx="86205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등록을 할 시 관리자만이 알 수 있는 공통적인 코드를 가지고 있어야 등록이 가능하다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로그인을 완료했을 경우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회원정보 리스트를 볼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게시판에 </a:t>
            </a:r>
            <a:r>
              <a:rPr lang="ko-KR" altLang="en-US" sz="1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답변글은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관리자만이 답변을 달 수 있다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글을 삭제 할 수 있다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공지사항을 작성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5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6674</TotalTime>
  <Words>968</Words>
  <Application>Microsoft Office PowerPoint</Application>
  <PresentationFormat>화면 슬라이드 쇼(16:9)</PresentationFormat>
  <Paragraphs>274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461</cp:revision>
  <dcterms:created xsi:type="dcterms:W3CDTF">2016-06-22T05:17:17Z</dcterms:created>
  <dcterms:modified xsi:type="dcterms:W3CDTF">2023-03-30T03:15:28Z</dcterms:modified>
</cp:coreProperties>
</file>