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sldIdLst>
    <p:sldId id="2147481531" r:id="rId3"/>
    <p:sldId id="2147481324" r:id="rId4"/>
    <p:sldId id="2147481560" r:id="rId5"/>
    <p:sldId id="2147481561" r:id="rId6"/>
    <p:sldId id="2147481562" r:id="rId7"/>
    <p:sldId id="2147481563" r:id="rId8"/>
    <p:sldId id="2147481564" r:id="rId9"/>
    <p:sldId id="2147481565" r:id="rId10"/>
    <p:sldId id="2147481566" r:id="rId11"/>
    <p:sldId id="2147481567" r:id="rId12"/>
    <p:sldId id="2147481568" r:id="rId13"/>
    <p:sldId id="2147481569" r:id="rId14"/>
    <p:sldId id="2147481570" r:id="rId15"/>
    <p:sldId id="2147481571" r:id="rId16"/>
    <p:sldId id="2147481572" r:id="rId17"/>
    <p:sldId id="21474815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2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224E-6D9A-F20A-E95C-3BD86FD1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3C075-3634-BEB1-AB31-623AD293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57D48-2016-6562-8C30-A2CF18ED1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B9585-B814-96B8-821F-CFBD1EE52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</p:spPr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865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1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1A231-5EDC-C1A1-4ABB-BC6DA52F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24402-4AF5-E408-D3B7-C91183711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DB1DA6-2C96-66B0-2A4C-85DA50585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979F26-3C27-4303-6B8D-77E75E53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</p:spPr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D21A092-B787-801E-8664-20954CF680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81000" y="1371600"/>
            <a:ext cx="114300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70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66817-B6CF-A2DE-966F-DB9281D30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5562600" cy="48768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829AD-F282-6D19-1BDE-62A372EE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371600"/>
            <a:ext cx="5562600" cy="48768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FB687-132C-1CA9-8A9A-779EFBBC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9F7A9-35D1-1344-0A60-0E8C3F56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9646E-BBCC-2CA0-9416-FFBF3870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A3CBC-D481-CBC2-5EFC-A4CAE034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60D39823-8059-4D49-BD26-6D32C31B8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5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3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66817-B6CF-A2DE-966F-DB9281D30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3657600" cy="48768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829AD-F282-6D19-1BDE-62A372EE4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371600"/>
            <a:ext cx="3657600" cy="48768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BCA8BAD-045F-5449-26C8-1CC7E5D921A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53400" y="1371600"/>
            <a:ext cx="3657600" cy="48768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FB687-132C-1CA9-8A9A-779EFBBC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9F7A9-35D1-1344-0A60-0E8C3F56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9646E-BBCC-2CA0-9416-FFBF3870D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A3CBC-D481-CBC2-5EFC-A4CAE034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60D39823-8059-4D49-BD26-6D32C31B862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7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EA9222-DBBF-5953-8E15-DA10C0489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838200"/>
            <a:ext cx="11430000" cy="6858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DF17-A1AB-7E8D-EC34-3A4A87B7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B26C9-4CC7-EA8C-EBD1-615FCBB4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61E99-54BE-C3A5-B54E-49B9C72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6319C-85FE-4494-FC99-C4DE72E7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</p:spPr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2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1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EA9222-DBBF-5953-8E15-DA10C0489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838200"/>
            <a:ext cx="11430000" cy="6858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DF17-A1AB-7E8D-EC34-3A4A87B7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B26C9-4CC7-EA8C-EBD1-615FCBB4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61E99-54BE-C3A5-B54E-49B9C72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6319C-85FE-4494-FC99-C4DE72E7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</p:spPr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68FE96-3E29-F907-5227-E6C308DA183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1000" y="1676400"/>
            <a:ext cx="114300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56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EA9222-DBBF-5953-8E15-DA10C0489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838200"/>
            <a:ext cx="11430000" cy="6858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DF17-A1AB-7E8D-EC34-3A4A87B7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B26C9-4CC7-EA8C-EBD1-615FCBB4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61E99-54BE-C3A5-B54E-49B9C72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6319C-85FE-4494-FC99-C4DE72E7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</p:spPr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68FE96-3E29-F907-5227-E6C308DA183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1000" y="1676400"/>
            <a:ext cx="5562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71A1A39-1496-229F-4AC6-886D7CFB5B2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48400" y="1676400"/>
            <a:ext cx="5562600" cy="457200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9293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3 Column Bod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68FE96-3E29-F907-5227-E6C308DA183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1000" y="1676400"/>
            <a:ext cx="3657600" cy="457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E71A1A39-1496-229F-4AC6-886D7CFB5B2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67200" y="1676400"/>
            <a:ext cx="3657600" cy="457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ADFD2628-F803-8221-12EB-7198D350225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53400" y="1676400"/>
            <a:ext cx="3657600" cy="4572000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EA9222-DBBF-5953-8E15-DA10C04897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838200"/>
            <a:ext cx="11430000" cy="685800"/>
          </a:xfrm>
        </p:spPr>
        <p:txBody>
          <a:bodyPr>
            <a:noAutofit/>
          </a:bodyPr>
          <a:lstStyle>
            <a:lvl1pPr marL="0" indent="0">
              <a:buNone/>
              <a:defRPr lang="en-US" sz="2000" kern="1200" dirty="0" smtClean="0">
                <a:solidFill>
                  <a:schemeClr val="bg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2DF17-A1AB-7E8D-EC34-3A4A87B7B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0" tIns="45720" rIns="0" bIns="45720" rtlCol="0" anchor="t">
            <a:noAutofit/>
          </a:bodyPr>
          <a:lstStyle>
            <a:lvl1pPr>
              <a:defRPr lang="en-US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B26C9-4CC7-EA8C-EBD1-615FCBB4A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January 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61E99-54BE-C3A5-B54E-49B9C72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2024 NTT DATA, Inc.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16319C-85FE-4494-FC99-C4DE72E7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</p:spPr>
        <p:txBody>
          <a:bodyPr/>
          <a:lstStyle/>
          <a:p>
            <a:pPr algn="ctr"/>
            <a:fld id="{60D39823-8059-4D49-BD26-6D32C31B8621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4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4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B37B6-3DF4-34BD-D5E9-52EA5E80D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400800"/>
            <a:ext cx="914400" cy="30480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>
              <a:defRPr lang="en-US" sz="800" smtClean="0">
                <a:solidFill>
                  <a:srgbClr val="050D24"/>
                </a:solidFill>
              </a:defRPr>
            </a:lvl1pPr>
          </a:lstStyle>
          <a:p>
            <a:r>
              <a:rPr lang="en-US" dirty="0"/>
              <a:t>January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C5F86-8F5F-160E-E108-4A97EA9FE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71600" y="6400800"/>
            <a:ext cx="4114800" cy="304800"/>
          </a:xfrm>
          <a:prstGeom prst="rect">
            <a:avLst/>
          </a:prstGeom>
          <a:ln w="3175">
            <a:noFill/>
          </a:ln>
        </p:spPr>
        <p:txBody>
          <a:bodyPr vert="horz" lIns="0" tIns="0" rIns="0" bIns="0" rtlCol="0" anchor="ctr"/>
          <a:lstStyle>
            <a:lvl1pPr>
              <a:defRPr lang="en-US" sz="800" b="0" i="0">
                <a:solidFill>
                  <a:schemeClr val="tx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noProof="0" dirty="0"/>
              <a:t>© 2024 NTT DATA, Inc.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DB4C7-535B-ACE9-FD48-E216483B5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1"/>
            <a:ext cx="11430000" cy="533399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5ACC7-9813-39D4-E0E6-4E62A194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11430000" cy="4876800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7" name="NTT DATA Global Logo">
            <a:extLst>
              <a:ext uri="{FF2B5EF4-FFF2-40B4-BE49-F238E27FC236}">
                <a16:creationId xmlns:a16="http://schemas.microsoft.com/office/drawing/2014/main" id="{E4A297F2-4804-B5AA-637C-78C8A88550D2}"/>
              </a:ext>
            </a:extLst>
          </p:cNvPr>
          <p:cNvSpPr/>
          <p:nvPr userDrawn="1"/>
        </p:nvSpPr>
        <p:spPr bwMode="black">
          <a:xfrm>
            <a:off x="10588752" y="6428232"/>
            <a:ext cx="1211639" cy="246888"/>
          </a:xfrm>
          <a:custGeom>
            <a:avLst/>
            <a:gdLst>
              <a:gd name="connsiteX0" fmla="*/ 9329240 w 10020924"/>
              <a:gd name="connsiteY0" fmla="*/ 1080290 h 2041903"/>
              <a:gd name="connsiteX1" fmla="*/ 9251983 w 10020924"/>
              <a:gd name="connsiteY1" fmla="*/ 1187029 h 2041903"/>
              <a:gd name="connsiteX2" fmla="*/ 9329240 w 10020924"/>
              <a:gd name="connsiteY2" fmla="*/ 1296468 h 2041903"/>
              <a:gd name="connsiteX3" fmla="*/ 9782722 w 10020924"/>
              <a:gd name="connsiteY3" fmla="*/ 1296468 h 2041903"/>
              <a:gd name="connsiteX4" fmla="*/ 9782722 w 10020924"/>
              <a:gd name="connsiteY4" fmla="*/ 1080290 h 2041903"/>
              <a:gd name="connsiteX5" fmla="*/ 7331825 w 10020924"/>
              <a:gd name="connsiteY5" fmla="*/ 1080290 h 2041903"/>
              <a:gd name="connsiteX6" fmla="*/ 7254583 w 10020924"/>
              <a:gd name="connsiteY6" fmla="*/ 1187029 h 2041903"/>
              <a:gd name="connsiteX7" fmla="*/ 7331825 w 10020924"/>
              <a:gd name="connsiteY7" fmla="*/ 1296468 h 2041903"/>
              <a:gd name="connsiteX8" fmla="*/ 7785307 w 10020924"/>
              <a:gd name="connsiteY8" fmla="*/ 1296468 h 2041903"/>
              <a:gd name="connsiteX9" fmla="*/ 7785307 w 10020924"/>
              <a:gd name="connsiteY9" fmla="*/ 1080290 h 2041903"/>
              <a:gd name="connsiteX10" fmla="*/ 6171264 w 10020924"/>
              <a:gd name="connsiteY10" fmla="*/ 689323 h 2041903"/>
              <a:gd name="connsiteX11" fmla="*/ 6171264 w 10020924"/>
              <a:gd name="connsiteY11" fmla="*/ 1297318 h 2041903"/>
              <a:gd name="connsiteX12" fmla="*/ 6558679 w 10020924"/>
              <a:gd name="connsiteY12" fmla="*/ 1297318 h 2041903"/>
              <a:gd name="connsiteX13" fmla="*/ 6679368 w 10020924"/>
              <a:gd name="connsiteY13" fmla="*/ 1156413 h 2041903"/>
              <a:gd name="connsiteX14" fmla="*/ 6679368 w 10020924"/>
              <a:gd name="connsiteY14" fmla="*/ 830244 h 2041903"/>
              <a:gd name="connsiteX15" fmla="*/ 6558679 w 10020924"/>
              <a:gd name="connsiteY15" fmla="*/ 689323 h 2041903"/>
              <a:gd name="connsiteX16" fmla="*/ 9072763 w 10020924"/>
              <a:gd name="connsiteY16" fmla="*/ 463851 h 2041903"/>
              <a:gd name="connsiteX17" fmla="*/ 9678449 w 10020924"/>
              <a:gd name="connsiteY17" fmla="*/ 463851 h 2041903"/>
              <a:gd name="connsiteX18" fmla="*/ 10020924 w 10020924"/>
              <a:gd name="connsiteY18" fmla="*/ 826574 h 2041903"/>
              <a:gd name="connsiteX19" fmla="*/ 10020924 w 10020924"/>
              <a:gd name="connsiteY19" fmla="*/ 1522671 h 2041903"/>
              <a:gd name="connsiteX20" fmla="*/ 9304207 w 10020924"/>
              <a:gd name="connsiteY20" fmla="*/ 1522671 h 2041903"/>
              <a:gd name="connsiteX21" fmla="*/ 9015771 w 10020924"/>
              <a:gd name="connsiteY21" fmla="*/ 1219793 h 2041903"/>
              <a:gd name="connsiteX22" fmla="*/ 9015771 w 10020924"/>
              <a:gd name="connsiteY22" fmla="*/ 1169781 h 2041903"/>
              <a:gd name="connsiteX23" fmla="*/ 9294061 w 10020924"/>
              <a:gd name="connsiteY23" fmla="*/ 866738 h 2041903"/>
              <a:gd name="connsiteX24" fmla="*/ 9782829 w 10020924"/>
              <a:gd name="connsiteY24" fmla="*/ 866738 h 2041903"/>
              <a:gd name="connsiteX25" fmla="*/ 9782707 w 10020924"/>
              <a:gd name="connsiteY25" fmla="*/ 829349 h 2041903"/>
              <a:gd name="connsiteX26" fmla="*/ 9662481 w 10020924"/>
              <a:gd name="connsiteY26" fmla="*/ 688428 h 2041903"/>
              <a:gd name="connsiteX27" fmla="*/ 9072763 w 10020924"/>
              <a:gd name="connsiteY27" fmla="*/ 688428 h 2041903"/>
              <a:gd name="connsiteX28" fmla="*/ 8071817 w 10020924"/>
              <a:gd name="connsiteY28" fmla="*/ 463851 h 2041903"/>
              <a:gd name="connsiteX29" fmla="*/ 8991911 w 10020924"/>
              <a:gd name="connsiteY29" fmla="*/ 463851 h 2041903"/>
              <a:gd name="connsiteX30" fmla="*/ 8991911 w 10020924"/>
              <a:gd name="connsiteY30" fmla="*/ 686668 h 2041903"/>
              <a:gd name="connsiteX31" fmla="*/ 8652240 w 10020924"/>
              <a:gd name="connsiteY31" fmla="*/ 686668 h 2041903"/>
              <a:gd name="connsiteX32" fmla="*/ 8652240 w 10020924"/>
              <a:gd name="connsiteY32" fmla="*/ 1522955 h 2041903"/>
              <a:gd name="connsiteX33" fmla="*/ 8411534 w 10020924"/>
              <a:gd name="connsiteY33" fmla="*/ 1522955 h 2041903"/>
              <a:gd name="connsiteX34" fmla="*/ 8411534 w 10020924"/>
              <a:gd name="connsiteY34" fmla="*/ 686668 h 2041903"/>
              <a:gd name="connsiteX35" fmla="*/ 8071817 w 10020924"/>
              <a:gd name="connsiteY35" fmla="*/ 686668 h 2041903"/>
              <a:gd name="connsiteX36" fmla="*/ 7075333 w 10020924"/>
              <a:gd name="connsiteY36" fmla="*/ 463851 h 2041903"/>
              <a:gd name="connsiteX37" fmla="*/ 7681075 w 10020924"/>
              <a:gd name="connsiteY37" fmla="*/ 463851 h 2041903"/>
              <a:gd name="connsiteX38" fmla="*/ 8023417 w 10020924"/>
              <a:gd name="connsiteY38" fmla="*/ 826574 h 2041903"/>
              <a:gd name="connsiteX39" fmla="*/ 8023417 w 10020924"/>
              <a:gd name="connsiteY39" fmla="*/ 1522671 h 2041903"/>
              <a:gd name="connsiteX40" fmla="*/ 7306759 w 10020924"/>
              <a:gd name="connsiteY40" fmla="*/ 1522671 h 2041903"/>
              <a:gd name="connsiteX41" fmla="*/ 7018293 w 10020924"/>
              <a:gd name="connsiteY41" fmla="*/ 1219793 h 2041903"/>
              <a:gd name="connsiteX42" fmla="*/ 7018293 w 10020924"/>
              <a:gd name="connsiteY42" fmla="*/ 1169781 h 2041903"/>
              <a:gd name="connsiteX43" fmla="*/ 7296628 w 10020924"/>
              <a:gd name="connsiteY43" fmla="*/ 866738 h 2041903"/>
              <a:gd name="connsiteX44" fmla="*/ 7785307 w 10020924"/>
              <a:gd name="connsiteY44" fmla="*/ 866738 h 2041903"/>
              <a:gd name="connsiteX45" fmla="*/ 7785307 w 10020924"/>
              <a:gd name="connsiteY45" fmla="*/ 829349 h 2041903"/>
              <a:gd name="connsiteX46" fmla="*/ 7665080 w 10020924"/>
              <a:gd name="connsiteY46" fmla="*/ 688428 h 2041903"/>
              <a:gd name="connsiteX47" fmla="*/ 7075333 w 10020924"/>
              <a:gd name="connsiteY47" fmla="*/ 688428 h 2041903"/>
              <a:gd name="connsiteX48" fmla="*/ 5930572 w 10020924"/>
              <a:gd name="connsiteY48" fmla="*/ 463851 h 2041903"/>
              <a:gd name="connsiteX49" fmla="*/ 6574718 w 10020924"/>
              <a:gd name="connsiteY49" fmla="*/ 463851 h 2041903"/>
              <a:gd name="connsiteX50" fmla="*/ 6925013 w 10020924"/>
              <a:gd name="connsiteY50" fmla="*/ 834884 h 2041903"/>
              <a:gd name="connsiteX51" fmla="*/ 6925013 w 10020924"/>
              <a:gd name="connsiteY51" fmla="*/ 1151743 h 2041903"/>
              <a:gd name="connsiteX52" fmla="*/ 6585968 w 10020924"/>
              <a:gd name="connsiteY52" fmla="*/ 1522671 h 2041903"/>
              <a:gd name="connsiteX53" fmla="*/ 5930572 w 10020924"/>
              <a:gd name="connsiteY53" fmla="*/ 1522671 h 2041903"/>
              <a:gd name="connsiteX54" fmla="*/ 4717895 w 10020924"/>
              <a:gd name="connsiteY54" fmla="*/ 463851 h 2041903"/>
              <a:gd name="connsiteX55" fmla="*/ 5638093 w 10020924"/>
              <a:gd name="connsiteY55" fmla="*/ 463851 h 2041903"/>
              <a:gd name="connsiteX56" fmla="*/ 5638093 w 10020924"/>
              <a:gd name="connsiteY56" fmla="*/ 686668 h 2041903"/>
              <a:gd name="connsiteX57" fmla="*/ 5298318 w 10020924"/>
              <a:gd name="connsiteY57" fmla="*/ 686668 h 2041903"/>
              <a:gd name="connsiteX58" fmla="*/ 5298318 w 10020924"/>
              <a:gd name="connsiteY58" fmla="*/ 1522955 h 2041903"/>
              <a:gd name="connsiteX59" fmla="*/ 5057626 w 10020924"/>
              <a:gd name="connsiteY59" fmla="*/ 1522955 h 2041903"/>
              <a:gd name="connsiteX60" fmla="*/ 5057626 w 10020924"/>
              <a:gd name="connsiteY60" fmla="*/ 686668 h 2041903"/>
              <a:gd name="connsiteX61" fmla="*/ 4717895 w 10020924"/>
              <a:gd name="connsiteY61" fmla="*/ 686668 h 2041903"/>
              <a:gd name="connsiteX62" fmla="*/ 3721291 w 10020924"/>
              <a:gd name="connsiteY62" fmla="*/ 463851 h 2041903"/>
              <a:gd name="connsiteX63" fmla="*/ 4641430 w 10020924"/>
              <a:gd name="connsiteY63" fmla="*/ 463851 h 2041903"/>
              <a:gd name="connsiteX64" fmla="*/ 4641430 w 10020924"/>
              <a:gd name="connsiteY64" fmla="*/ 686668 h 2041903"/>
              <a:gd name="connsiteX65" fmla="*/ 4301654 w 10020924"/>
              <a:gd name="connsiteY65" fmla="*/ 686668 h 2041903"/>
              <a:gd name="connsiteX66" fmla="*/ 4301654 w 10020924"/>
              <a:gd name="connsiteY66" fmla="*/ 1522955 h 2041903"/>
              <a:gd name="connsiteX67" fmla="*/ 4061067 w 10020924"/>
              <a:gd name="connsiteY67" fmla="*/ 1522955 h 2041903"/>
              <a:gd name="connsiteX68" fmla="*/ 4061067 w 10020924"/>
              <a:gd name="connsiteY68" fmla="*/ 686668 h 2041903"/>
              <a:gd name="connsiteX69" fmla="*/ 3721291 w 10020924"/>
              <a:gd name="connsiteY69" fmla="*/ 686668 h 2041903"/>
              <a:gd name="connsiteX70" fmla="*/ 2809822 w 10020924"/>
              <a:gd name="connsiteY70" fmla="*/ 452019 h 2041903"/>
              <a:gd name="connsiteX71" fmla="*/ 3016077 w 10020924"/>
              <a:gd name="connsiteY71" fmla="*/ 572753 h 2041903"/>
              <a:gd name="connsiteX72" fmla="*/ 3381948 w 10020924"/>
              <a:gd name="connsiteY72" fmla="*/ 1270566 h 2041903"/>
              <a:gd name="connsiteX73" fmla="*/ 3400240 w 10020924"/>
              <a:gd name="connsiteY73" fmla="*/ 1281756 h 2041903"/>
              <a:gd name="connsiteX74" fmla="*/ 3406134 w 10020924"/>
              <a:gd name="connsiteY74" fmla="*/ 1255736 h 2041903"/>
              <a:gd name="connsiteX75" fmla="*/ 3402657 w 10020924"/>
              <a:gd name="connsiteY75" fmla="*/ 1123946 h 2041903"/>
              <a:gd name="connsiteX76" fmla="*/ 3402657 w 10020924"/>
              <a:gd name="connsiteY76" fmla="*/ 463522 h 2041903"/>
              <a:gd name="connsiteX77" fmla="*/ 3639813 w 10020924"/>
              <a:gd name="connsiteY77" fmla="*/ 463522 h 2041903"/>
              <a:gd name="connsiteX78" fmla="*/ 3639813 w 10020924"/>
              <a:gd name="connsiteY78" fmla="*/ 1255333 h 2041903"/>
              <a:gd name="connsiteX79" fmla="*/ 3425426 w 10020924"/>
              <a:gd name="connsiteY79" fmla="*/ 1534727 h 2041903"/>
              <a:gd name="connsiteX80" fmla="*/ 3219125 w 10020924"/>
              <a:gd name="connsiteY80" fmla="*/ 1413949 h 2041903"/>
              <a:gd name="connsiteX81" fmla="*/ 2853165 w 10020924"/>
              <a:gd name="connsiteY81" fmla="*/ 716135 h 2041903"/>
              <a:gd name="connsiteX82" fmla="*/ 2834887 w 10020924"/>
              <a:gd name="connsiteY82" fmla="*/ 704930 h 2041903"/>
              <a:gd name="connsiteX83" fmla="*/ 2829009 w 10020924"/>
              <a:gd name="connsiteY83" fmla="*/ 730980 h 2041903"/>
              <a:gd name="connsiteX84" fmla="*/ 2832590 w 10020924"/>
              <a:gd name="connsiteY84" fmla="*/ 862725 h 2041903"/>
              <a:gd name="connsiteX85" fmla="*/ 2832590 w 10020924"/>
              <a:gd name="connsiteY85" fmla="*/ 1523194 h 2041903"/>
              <a:gd name="connsiteX86" fmla="*/ 2595360 w 10020924"/>
              <a:gd name="connsiteY86" fmla="*/ 1523194 h 2041903"/>
              <a:gd name="connsiteX87" fmla="*/ 2595360 w 10020924"/>
              <a:gd name="connsiteY87" fmla="*/ 731368 h 2041903"/>
              <a:gd name="connsiteX88" fmla="*/ 2809822 w 10020924"/>
              <a:gd name="connsiteY88" fmla="*/ 452019 h 2041903"/>
              <a:gd name="connsiteX89" fmla="*/ 1079247 w 10020924"/>
              <a:gd name="connsiteY89" fmla="*/ 330967 h 2041903"/>
              <a:gd name="connsiteX90" fmla="*/ 952084 w 10020924"/>
              <a:gd name="connsiteY90" fmla="*/ 465588 h 2041903"/>
              <a:gd name="connsiteX91" fmla="*/ 887125 w 10020924"/>
              <a:gd name="connsiteY91" fmla="*/ 684091 h 2041903"/>
              <a:gd name="connsiteX92" fmla="*/ 940315 w 10020924"/>
              <a:gd name="connsiteY92" fmla="*/ 833769 h 2041903"/>
              <a:gd name="connsiteX93" fmla="*/ 1079206 w 10020924"/>
              <a:gd name="connsiteY93" fmla="*/ 894946 h 2041903"/>
              <a:gd name="connsiteX94" fmla="*/ 1218097 w 10020924"/>
              <a:gd name="connsiteY94" fmla="*/ 833769 h 2041903"/>
              <a:gd name="connsiteX95" fmla="*/ 1271286 w 10020924"/>
              <a:gd name="connsiteY95" fmla="*/ 684091 h 2041903"/>
              <a:gd name="connsiteX96" fmla="*/ 1206328 w 10020924"/>
              <a:gd name="connsiteY96" fmla="*/ 465588 h 2041903"/>
              <a:gd name="connsiteX97" fmla="*/ 1079247 w 10020924"/>
              <a:gd name="connsiteY97" fmla="*/ 330967 h 2041903"/>
              <a:gd name="connsiteX98" fmla="*/ 805966 w 10020924"/>
              <a:gd name="connsiteY98" fmla="*/ 263259 h 2041903"/>
              <a:gd name="connsiteX99" fmla="*/ 446364 w 10020924"/>
              <a:gd name="connsiteY99" fmla="*/ 449558 h 2041903"/>
              <a:gd name="connsiteX100" fmla="*/ 316290 w 10020924"/>
              <a:gd name="connsiteY100" fmla="*/ 671430 h 2041903"/>
              <a:gd name="connsiteX101" fmla="*/ 265280 w 10020924"/>
              <a:gd name="connsiteY101" fmla="*/ 958605 h 2041903"/>
              <a:gd name="connsiteX102" fmla="*/ 329833 w 10020924"/>
              <a:gd name="connsiteY102" fmla="*/ 1280240 h 2041903"/>
              <a:gd name="connsiteX103" fmla="*/ 505249 w 10020924"/>
              <a:gd name="connsiteY103" fmla="*/ 1539802 h 2041903"/>
              <a:gd name="connsiteX104" fmla="*/ 764163 w 10020924"/>
              <a:gd name="connsiteY104" fmla="*/ 1713204 h 2041903"/>
              <a:gd name="connsiteX105" fmla="*/ 1079208 w 10020924"/>
              <a:gd name="connsiteY105" fmla="*/ 1776358 h 2041903"/>
              <a:gd name="connsiteX106" fmla="*/ 1394254 w 10020924"/>
              <a:gd name="connsiteY106" fmla="*/ 1713204 h 2041903"/>
              <a:gd name="connsiteX107" fmla="*/ 1653167 w 10020924"/>
              <a:gd name="connsiteY107" fmla="*/ 1539802 h 2041903"/>
              <a:gd name="connsiteX108" fmla="*/ 1828584 w 10020924"/>
              <a:gd name="connsiteY108" fmla="*/ 1280240 h 2041903"/>
              <a:gd name="connsiteX109" fmla="*/ 1893137 w 10020924"/>
              <a:gd name="connsiteY109" fmla="*/ 958605 h 2041903"/>
              <a:gd name="connsiteX110" fmla="*/ 1843297 w 10020924"/>
              <a:gd name="connsiteY110" fmla="*/ 674433 h 2041903"/>
              <a:gd name="connsiteX111" fmla="*/ 1715171 w 10020924"/>
              <a:gd name="connsiteY111" fmla="*/ 452650 h 2041903"/>
              <a:gd name="connsiteX112" fmla="*/ 1352451 w 10020924"/>
              <a:gd name="connsiteY112" fmla="*/ 263259 h 2041903"/>
              <a:gd name="connsiteX113" fmla="*/ 1489332 w 10020924"/>
              <a:gd name="connsiteY113" fmla="*/ 469668 h 2041903"/>
              <a:gd name="connsiteX114" fmla="*/ 1533501 w 10020924"/>
              <a:gd name="connsiteY114" fmla="*/ 697463 h 2041903"/>
              <a:gd name="connsiteX115" fmla="*/ 1395669 w 10020924"/>
              <a:gd name="connsiteY115" fmla="*/ 1031243 h 2041903"/>
              <a:gd name="connsiteX116" fmla="*/ 1079208 w 10020924"/>
              <a:gd name="connsiteY116" fmla="*/ 1160853 h 2041903"/>
              <a:gd name="connsiteX117" fmla="*/ 762748 w 10020924"/>
              <a:gd name="connsiteY117" fmla="*/ 1031243 h 2041903"/>
              <a:gd name="connsiteX118" fmla="*/ 624916 w 10020924"/>
              <a:gd name="connsiteY118" fmla="*/ 697463 h 2041903"/>
              <a:gd name="connsiteX119" fmla="*/ 673201 w 10020924"/>
              <a:gd name="connsiteY119" fmla="*/ 463015 h 2041903"/>
              <a:gd name="connsiteX120" fmla="*/ 805966 w 10020924"/>
              <a:gd name="connsiteY120" fmla="*/ 263259 h 2041903"/>
              <a:gd name="connsiteX121" fmla="*/ 817834 w 10020924"/>
              <a:gd name="connsiteY121" fmla="*/ 0 h 2041903"/>
              <a:gd name="connsiteX122" fmla="*/ 963091 w 10020924"/>
              <a:gd name="connsiteY122" fmla="*/ 14770 h 2041903"/>
              <a:gd name="connsiteX123" fmla="*/ 1079167 w 10020924"/>
              <a:gd name="connsiteY123" fmla="*/ 48893 h 2041903"/>
              <a:gd name="connsiteX124" fmla="*/ 1194646 w 10020924"/>
              <a:gd name="connsiteY124" fmla="*/ 14436 h 2041903"/>
              <a:gd name="connsiteX125" fmla="*/ 1340583 w 10020924"/>
              <a:gd name="connsiteY125" fmla="*/ 0 h 2041903"/>
              <a:gd name="connsiteX126" fmla="*/ 1649693 w 10020924"/>
              <a:gd name="connsiteY126" fmla="*/ 72213 h 2041903"/>
              <a:gd name="connsiteX127" fmla="*/ 1910677 w 10020924"/>
              <a:gd name="connsiteY127" fmla="*/ 272891 h 2041903"/>
              <a:gd name="connsiteX128" fmla="*/ 2091072 w 10020924"/>
              <a:gd name="connsiteY128" fmla="*/ 578096 h 2041903"/>
              <a:gd name="connsiteX129" fmla="*/ 2158417 w 10020924"/>
              <a:gd name="connsiteY129" fmla="*/ 963886 h 2041903"/>
              <a:gd name="connsiteX130" fmla="*/ 2071704 w 10020924"/>
              <a:gd name="connsiteY130" fmla="*/ 1388805 h 2041903"/>
              <a:gd name="connsiteX131" fmla="*/ 1837251 w 10020924"/>
              <a:gd name="connsiteY131" fmla="*/ 1730875 h 2041903"/>
              <a:gd name="connsiteX132" fmla="*/ 1493585 w 10020924"/>
              <a:gd name="connsiteY132" fmla="*/ 1958956 h 2041903"/>
              <a:gd name="connsiteX133" fmla="*/ 1079208 w 10020924"/>
              <a:gd name="connsiteY133" fmla="*/ 2041903 h 2041903"/>
              <a:gd name="connsiteX134" fmla="*/ 664832 w 10020924"/>
              <a:gd name="connsiteY134" fmla="*/ 1958956 h 2041903"/>
              <a:gd name="connsiteX135" fmla="*/ 321166 w 10020924"/>
              <a:gd name="connsiteY135" fmla="*/ 1730875 h 2041903"/>
              <a:gd name="connsiteX136" fmla="*/ 86713 w 10020924"/>
              <a:gd name="connsiteY136" fmla="*/ 1388805 h 2041903"/>
              <a:gd name="connsiteX137" fmla="*/ 0 w 10020924"/>
              <a:gd name="connsiteY137" fmla="*/ 963886 h 2041903"/>
              <a:gd name="connsiteX138" fmla="*/ 67345 w 10020924"/>
              <a:gd name="connsiteY138" fmla="*/ 578096 h 2041903"/>
              <a:gd name="connsiteX139" fmla="*/ 247740 w 10020924"/>
              <a:gd name="connsiteY139" fmla="*/ 272891 h 2041903"/>
              <a:gd name="connsiteX140" fmla="*/ 508723 w 10020924"/>
              <a:gd name="connsiteY140" fmla="*/ 72213 h 2041903"/>
              <a:gd name="connsiteX141" fmla="*/ 817834 w 10020924"/>
              <a:gd name="connsiteY141" fmla="*/ 0 h 2041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0020924" h="2041903">
                <a:moveTo>
                  <a:pt x="9329240" y="1080290"/>
                </a:moveTo>
                <a:cubicBezTo>
                  <a:pt x="9292358" y="1080290"/>
                  <a:pt x="9251983" y="1096116"/>
                  <a:pt x="9251983" y="1187029"/>
                </a:cubicBezTo>
                <a:cubicBezTo>
                  <a:pt x="9251983" y="1277880"/>
                  <a:pt x="9292801" y="1296468"/>
                  <a:pt x="9329240" y="1296468"/>
                </a:cubicBezTo>
                <a:lnTo>
                  <a:pt x="9782722" y="1296468"/>
                </a:lnTo>
                <a:lnTo>
                  <a:pt x="9782722" y="1080290"/>
                </a:lnTo>
                <a:close/>
                <a:moveTo>
                  <a:pt x="7331825" y="1080290"/>
                </a:moveTo>
                <a:cubicBezTo>
                  <a:pt x="7294927" y="1080290"/>
                  <a:pt x="7254583" y="1096116"/>
                  <a:pt x="7254583" y="1187029"/>
                </a:cubicBezTo>
                <a:cubicBezTo>
                  <a:pt x="7254583" y="1277880"/>
                  <a:pt x="7295379" y="1296468"/>
                  <a:pt x="7331825" y="1296468"/>
                </a:cubicBezTo>
                <a:lnTo>
                  <a:pt x="7785307" y="1296468"/>
                </a:lnTo>
                <a:lnTo>
                  <a:pt x="7785307" y="1080290"/>
                </a:lnTo>
                <a:close/>
                <a:moveTo>
                  <a:pt x="6171264" y="689323"/>
                </a:moveTo>
                <a:lnTo>
                  <a:pt x="6171264" y="1297318"/>
                </a:lnTo>
                <a:lnTo>
                  <a:pt x="6558679" y="1297318"/>
                </a:lnTo>
                <a:cubicBezTo>
                  <a:pt x="6645146" y="1297318"/>
                  <a:pt x="6679368" y="1257837"/>
                  <a:pt x="6679368" y="1156413"/>
                </a:cubicBezTo>
                <a:lnTo>
                  <a:pt x="6679368" y="830244"/>
                </a:lnTo>
                <a:cubicBezTo>
                  <a:pt x="6679368" y="728827"/>
                  <a:pt x="6645146" y="689323"/>
                  <a:pt x="6558679" y="689323"/>
                </a:cubicBezTo>
                <a:close/>
                <a:moveTo>
                  <a:pt x="9072763" y="463851"/>
                </a:moveTo>
                <a:lnTo>
                  <a:pt x="9678449" y="463851"/>
                </a:lnTo>
                <a:cubicBezTo>
                  <a:pt x="9932730" y="463851"/>
                  <a:pt x="10020924" y="559816"/>
                  <a:pt x="10020924" y="826574"/>
                </a:cubicBezTo>
                <a:lnTo>
                  <a:pt x="10020924" y="1522671"/>
                </a:lnTo>
                <a:lnTo>
                  <a:pt x="9304207" y="1522671"/>
                </a:lnTo>
                <a:cubicBezTo>
                  <a:pt x="9111641" y="1522671"/>
                  <a:pt x="9015771" y="1435849"/>
                  <a:pt x="9015771" y="1219793"/>
                </a:cubicBezTo>
                <a:lnTo>
                  <a:pt x="9015771" y="1169781"/>
                </a:lnTo>
                <a:cubicBezTo>
                  <a:pt x="9015771" y="959714"/>
                  <a:pt x="9108248" y="866738"/>
                  <a:pt x="9294061" y="866738"/>
                </a:cubicBezTo>
                <a:lnTo>
                  <a:pt x="9782829" y="866738"/>
                </a:lnTo>
                <a:cubicBezTo>
                  <a:pt x="9782829" y="858122"/>
                  <a:pt x="9782707" y="829861"/>
                  <a:pt x="9782707" y="829349"/>
                </a:cubicBezTo>
                <a:cubicBezTo>
                  <a:pt x="9782707" y="727955"/>
                  <a:pt x="9749047" y="688428"/>
                  <a:pt x="9662481" y="688428"/>
                </a:cubicBezTo>
                <a:lnTo>
                  <a:pt x="9072763" y="688428"/>
                </a:lnTo>
                <a:close/>
                <a:moveTo>
                  <a:pt x="8071817" y="463851"/>
                </a:moveTo>
                <a:lnTo>
                  <a:pt x="8991911" y="463851"/>
                </a:lnTo>
                <a:lnTo>
                  <a:pt x="8991911" y="686668"/>
                </a:lnTo>
                <a:lnTo>
                  <a:pt x="8652240" y="686668"/>
                </a:lnTo>
                <a:lnTo>
                  <a:pt x="8652240" y="1522955"/>
                </a:lnTo>
                <a:lnTo>
                  <a:pt x="8411534" y="1522955"/>
                </a:lnTo>
                <a:lnTo>
                  <a:pt x="8411534" y="686668"/>
                </a:lnTo>
                <a:lnTo>
                  <a:pt x="8071817" y="686668"/>
                </a:lnTo>
                <a:close/>
                <a:moveTo>
                  <a:pt x="7075333" y="463851"/>
                </a:moveTo>
                <a:lnTo>
                  <a:pt x="7681075" y="463851"/>
                </a:lnTo>
                <a:cubicBezTo>
                  <a:pt x="7935303" y="463851"/>
                  <a:pt x="8023424" y="559816"/>
                  <a:pt x="8023417" y="826574"/>
                </a:cubicBezTo>
                <a:lnTo>
                  <a:pt x="8023417" y="1522671"/>
                </a:lnTo>
                <a:lnTo>
                  <a:pt x="7306759" y="1522671"/>
                </a:lnTo>
                <a:cubicBezTo>
                  <a:pt x="7114170" y="1522671"/>
                  <a:pt x="7018293" y="1435849"/>
                  <a:pt x="7018293" y="1219793"/>
                </a:cubicBezTo>
                <a:lnTo>
                  <a:pt x="7018293" y="1169781"/>
                </a:lnTo>
                <a:cubicBezTo>
                  <a:pt x="7018293" y="959714"/>
                  <a:pt x="7110792" y="866738"/>
                  <a:pt x="7296628" y="866738"/>
                </a:cubicBezTo>
                <a:lnTo>
                  <a:pt x="7785307" y="866738"/>
                </a:lnTo>
                <a:lnTo>
                  <a:pt x="7785307" y="829349"/>
                </a:lnTo>
                <a:cubicBezTo>
                  <a:pt x="7785307" y="727955"/>
                  <a:pt x="7751547" y="688428"/>
                  <a:pt x="7665080" y="688428"/>
                </a:cubicBezTo>
                <a:lnTo>
                  <a:pt x="7075333" y="688428"/>
                </a:lnTo>
                <a:close/>
                <a:moveTo>
                  <a:pt x="5930572" y="463851"/>
                </a:moveTo>
                <a:lnTo>
                  <a:pt x="6574718" y="463851"/>
                </a:lnTo>
                <a:cubicBezTo>
                  <a:pt x="6817412" y="463851"/>
                  <a:pt x="6925013" y="557409"/>
                  <a:pt x="6925013" y="834884"/>
                </a:cubicBezTo>
                <a:lnTo>
                  <a:pt x="6925013" y="1151743"/>
                </a:lnTo>
                <a:cubicBezTo>
                  <a:pt x="6925013" y="1394650"/>
                  <a:pt x="6843589" y="1522671"/>
                  <a:pt x="6585968" y="1522671"/>
                </a:cubicBezTo>
                <a:lnTo>
                  <a:pt x="5930572" y="1522671"/>
                </a:lnTo>
                <a:close/>
                <a:moveTo>
                  <a:pt x="4717895" y="463851"/>
                </a:moveTo>
                <a:lnTo>
                  <a:pt x="5638093" y="463851"/>
                </a:lnTo>
                <a:lnTo>
                  <a:pt x="5638093" y="686668"/>
                </a:lnTo>
                <a:lnTo>
                  <a:pt x="5298318" y="686668"/>
                </a:lnTo>
                <a:lnTo>
                  <a:pt x="5298318" y="1522955"/>
                </a:lnTo>
                <a:lnTo>
                  <a:pt x="5057626" y="1522955"/>
                </a:lnTo>
                <a:lnTo>
                  <a:pt x="5057626" y="686668"/>
                </a:lnTo>
                <a:lnTo>
                  <a:pt x="4717895" y="686668"/>
                </a:lnTo>
                <a:close/>
                <a:moveTo>
                  <a:pt x="3721291" y="463851"/>
                </a:moveTo>
                <a:lnTo>
                  <a:pt x="4641430" y="463851"/>
                </a:lnTo>
                <a:lnTo>
                  <a:pt x="4641430" y="686668"/>
                </a:lnTo>
                <a:lnTo>
                  <a:pt x="4301654" y="686668"/>
                </a:lnTo>
                <a:lnTo>
                  <a:pt x="4301654" y="1522955"/>
                </a:lnTo>
                <a:lnTo>
                  <a:pt x="4061067" y="1522955"/>
                </a:lnTo>
                <a:lnTo>
                  <a:pt x="4061067" y="686668"/>
                </a:lnTo>
                <a:lnTo>
                  <a:pt x="3721291" y="686668"/>
                </a:lnTo>
                <a:close/>
                <a:moveTo>
                  <a:pt x="2809822" y="452019"/>
                </a:moveTo>
                <a:cubicBezTo>
                  <a:pt x="2915562" y="452019"/>
                  <a:pt x="2970732" y="501487"/>
                  <a:pt x="3016077" y="572753"/>
                </a:cubicBezTo>
                <a:cubicBezTo>
                  <a:pt x="3055320" y="634446"/>
                  <a:pt x="3376830" y="1260842"/>
                  <a:pt x="3381948" y="1270566"/>
                </a:cubicBezTo>
                <a:cubicBezTo>
                  <a:pt x="3386677" y="1279328"/>
                  <a:pt x="3393442" y="1285729"/>
                  <a:pt x="3400240" y="1281756"/>
                </a:cubicBezTo>
                <a:cubicBezTo>
                  <a:pt x="3406237" y="1278349"/>
                  <a:pt x="3406646" y="1267378"/>
                  <a:pt x="3406134" y="1255736"/>
                </a:cubicBezTo>
                <a:cubicBezTo>
                  <a:pt x="3405492" y="1241619"/>
                  <a:pt x="3402657" y="1171378"/>
                  <a:pt x="3402657" y="1123946"/>
                </a:cubicBezTo>
                <a:lnTo>
                  <a:pt x="3402657" y="463522"/>
                </a:lnTo>
                <a:lnTo>
                  <a:pt x="3639813" y="463522"/>
                </a:lnTo>
                <a:lnTo>
                  <a:pt x="3639813" y="1255333"/>
                </a:lnTo>
                <a:cubicBezTo>
                  <a:pt x="3639813" y="1491113"/>
                  <a:pt x="3523557" y="1534727"/>
                  <a:pt x="3425426" y="1534727"/>
                </a:cubicBezTo>
                <a:cubicBezTo>
                  <a:pt x="3319670" y="1534727"/>
                  <a:pt x="3264509" y="1485221"/>
                  <a:pt x="3219125" y="1413949"/>
                </a:cubicBezTo>
                <a:cubicBezTo>
                  <a:pt x="3155813" y="1314503"/>
                  <a:pt x="2857763" y="724966"/>
                  <a:pt x="2853165" y="716135"/>
                </a:cubicBezTo>
                <a:cubicBezTo>
                  <a:pt x="2848558" y="707335"/>
                  <a:pt x="2841793" y="701034"/>
                  <a:pt x="2834887" y="704930"/>
                </a:cubicBezTo>
                <a:cubicBezTo>
                  <a:pt x="2829005" y="708344"/>
                  <a:pt x="2828497" y="719338"/>
                  <a:pt x="2829009" y="730980"/>
                </a:cubicBezTo>
                <a:cubicBezTo>
                  <a:pt x="2829628" y="745090"/>
                  <a:pt x="2832590" y="815378"/>
                  <a:pt x="2832590" y="862725"/>
                </a:cubicBezTo>
                <a:lnTo>
                  <a:pt x="2832590" y="1523194"/>
                </a:lnTo>
                <a:lnTo>
                  <a:pt x="2595360" y="1523194"/>
                </a:lnTo>
                <a:lnTo>
                  <a:pt x="2595360" y="731368"/>
                </a:lnTo>
                <a:cubicBezTo>
                  <a:pt x="2595360" y="495611"/>
                  <a:pt x="2711606" y="452019"/>
                  <a:pt x="2809822" y="452019"/>
                </a:cubicBezTo>
                <a:close/>
                <a:moveTo>
                  <a:pt x="1079247" y="330967"/>
                </a:moveTo>
                <a:cubicBezTo>
                  <a:pt x="1039101" y="354484"/>
                  <a:pt x="989740" y="403598"/>
                  <a:pt x="952084" y="465588"/>
                </a:cubicBezTo>
                <a:cubicBezTo>
                  <a:pt x="914427" y="527577"/>
                  <a:pt x="887125" y="603548"/>
                  <a:pt x="887125" y="684091"/>
                </a:cubicBezTo>
                <a:cubicBezTo>
                  <a:pt x="887125" y="743091"/>
                  <a:pt x="906578" y="795805"/>
                  <a:pt x="940315" y="833769"/>
                </a:cubicBezTo>
                <a:cubicBezTo>
                  <a:pt x="974052" y="871732"/>
                  <a:pt x="1022072" y="894946"/>
                  <a:pt x="1079206" y="894946"/>
                </a:cubicBezTo>
                <a:cubicBezTo>
                  <a:pt x="1136340" y="894946"/>
                  <a:pt x="1184360" y="871732"/>
                  <a:pt x="1218097" y="833769"/>
                </a:cubicBezTo>
                <a:cubicBezTo>
                  <a:pt x="1251833" y="795805"/>
                  <a:pt x="1271286" y="743091"/>
                  <a:pt x="1271286" y="684091"/>
                </a:cubicBezTo>
                <a:cubicBezTo>
                  <a:pt x="1271286" y="603548"/>
                  <a:pt x="1243984" y="527577"/>
                  <a:pt x="1206328" y="465588"/>
                </a:cubicBezTo>
                <a:cubicBezTo>
                  <a:pt x="1168672" y="403598"/>
                  <a:pt x="1110735" y="347874"/>
                  <a:pt x="1079247" y="330967"/>
                </a:cubicBezTo>
                <a:close/>
                <a:moveTo>
                  <a:pt x="805966" y="263259"/>
                </a:moveTo>
                <a:cubicBezTo>
                  <a:pt x="686954" y="257894"/>
                  <a:pt x="551782" y="326830"/>
                  <a:pt x="446364" y="449558"/>
                </a:cubicBezTo>
                <a:cubicBezTo>
                  <a:pt x="393654" y="510922"/>
                  <a:pt x="348383" y="585734"/>
                  <a:pt x="316290" y="671430"/>
                </a:cubicBezTo>
                <a:cubicBezTo>
                  <a:pt x="284196" y="757125"/>
                  <a:pt x="265280" y="853705"/>
                  <a:pt x="265280" y="958605"/>
                </a:cubicBezTo>
                <a:cubicBezTo>
                  <a:pt x="265280" y="1073486"/>
                  <a:pt x="288318" y="1182036"/>
                  <a:pt x="329833" y="1280240"/>
                </a:cubicBezTo>
                <a:cubicBezTo>
                  <a:pt x="371348" y="1378444"/>
                  <a:pt x="431341" y="1466303"/>
                  <a:pt x="505249" y="1539802"/>
                </a:cubicBezTo>
                <a:cubicBezTo>
                  <a:pt x="579158" y="1613301"/>
                  <a:pt x="666983" y="1672440"/>
                  <a:pt x="764163" y="1713204"/>
                </a:cubicBezTo>
                <a:cubicBezTo>
                  <a:pt x="861343" y="1753969"/>
                  <a:pt x="967878" y="1776358"/>
                  <a:pt x="1079208" y="1776358"/>
                </a:cubicBezTo>
                <a:cubicBezTo>
                  <a:pt x="1190538" y="1776358"/>
                  <a:pt x="1297074" y="1753969"/>
                  <a:pt x="1394254" y="1713204"/>
                </a:cubicBezTo>
                <a:cubicBezTo>
                  <a:pt x="1491434" y="1672440"/>
                  <a:pt x="1579259" y="1613301"/>
                  <a:pt x="1653167" y="1539802"/>
                </a:cubicBezTo>
                <a:cubicBezTo>
                  <a:pt x="1727076" y="1466303"/>
                  <a:pt x="1787068" y="1378444"/>
                  <a:pt x="1828584" y="1280240"/>
                </a:cubicBezTo>
                <a:cubicBezTo>
                  <a:pt x="1870099" y="1182036"/>
                  <a:pt x="1893137" y="1073486"/>
                  <a:pt x="1893137" y="958605"/>
                </a:cubicBezTo>
                <a:cubicBezTo>
                  <a:pt x="1893137" y="855344"/>
                  <a:pt x="1874740" y="759689"/>
                  <a:pt x="1843297" y="674433"/>
                </a:cubicBezTo>
                <a:cubicBezTo>
                  <a:pt x="1811852" y="589176"/>
                  <a:pt x="1767361" y="514318"/>
                  <a:pt x="1715171" y="452650"/>
                </a:cubicBezTo>
                <a:cubicBezTo>
                  <a:pt x="1610792" y="329313"/>
                  <a:pt x="1475621" y="258738"/>
                  <a:pt x="1352451" y="263259"/>
                </a:cubicBezTo>
                <a:cubicBezTo>
                  <a:pt x="1412945" y="322179"/>
                  <a:pt x="1458865" y="394141"/>
                  <a:pt x="1489332" y="469668"/>
                </a:cubicBezTo>
                <a:cubicBezTo>
                  <a:pt x="1519800" y="545194"/>
                  <a:pt x="1534815" y="624285"/>
                  <a:pt x="1533501" y="697463"/>
                </a:cubicBezTo>
                <a:cubicBezTo>
                  <a:pt x="1533501" y="833577"/>
                  <a:pt x="1479467" y="949424"/>
                  <a:pt x="1395669" y="1031243"/>
                </a:cubicBezTo>
                <a:cubicBezTo>
                  <a:pt x="1311871" y="1113062"/>
                  <a:pt x="1198308" y="1160853"/>
                  <a:pt x="1079208" y="1160853"/>
                </a:cubicBezTo>
                <a:cubicBezTo>
                  <a:pt x="960109" y="1160853"/>
                  <a:pt x="846546" y="1113062"/>
                  <a:pt x="762748" y="1031243"/>
                </a:cubicBezTo>
                <a:cubicBezTo>
                  <a:pt x="678950" y="949424"/>
                  <a:pt x="624916" y="833577"/>
                  <a:pt x="624916" y="697463"/>
                </a:cubicBezTo>
                <a:cubicBezTo>
                  <a:pt x="624916" y="618236"/>
                  <a:pt x="642018" y="537734"/>
                  <a:pt x="673201" y="463015"/>
                </a:cubicBezTo>
                <a:cubicBezTo>
                  <a:pt x="704383" y="388296"/>
                  <a:pt x="749646" y="319359"/>
                  <a:pt x="805966" y="263259"/>
                </a:cubicBezTo>
                <a:close/>
                <a:moveTo>
                  <a:pt x="817834" y="0"/>
                </a:moveTo>
                <a:cubicBezTo>
                  <a:pt x="866589" y="0"/>
                  <a:pt x="917272" y="5772"/>
                  <a:pt x="963091" y="14770"/>
                </a:cubicBezTo>
                <a:cubicBezTo>
                  <a:pt x="1008909" y="23768"/>
                  <a:pt x="1049865" y="35991"/>
                  <a:pt x="1079167" y="48893"/>
                </a:cubicBezTo>
                <a:cubicBezTo>
                  <a:pt x="1107617" y="35545"/>
                  <a:pt x="1148593" y="23322"/>
                  <a:pt x="1194646" y="14436"/>
                </a:cubicBezTo>
                <a:cubicBezTo>
                  <a:pt x="1240699" y="5549"/>
                  <a:pt x="1291827" y="0"/>
                  <a:pt x="1340583" y="0"/>
                </a:cubicBezTo>
                <a:cubicBezTo>
                  <a:pt x="1448034" y="0"/>
                  <a:pt x="1552874" y="25401"/>
                  <a:pt x="1649693" y="72213"/>
                </a:cubicBezTo>
                <a:cubicBezTo>
                  <a:pt x="1746513" y="119025"/>
                  <a:pt x="1835310" y="187248"/>
                  <a:pt x="1910677" y="272891"/>
                </a:cubicBezTo>
                <a:cubicBezTo>
                  <a:pt x="1986043" y="358535"/>
                  <a:pt x="2047978" y="461600"/>
                  <a:pt x="2091072" y="578096"/>
                </a:cubicBezTo>
                <a:cubicBezTo>
                  <a:pt x="2134165" y="694592"/>
                  <a:pt x="2158417" y="824518"/>
                  <a:pt x="2158417" y="963886"/>
                </a:cubicBezTo>
                <a:cubicBezTo>
                  <a:pt x="2158417" y="1115873"/>
                  <a:pt x="2127372" y="1259243"/>
                  <a:pt x="2071704" y="1388805"/>
                </a:cubicBezTo>
                <a:cubicBezTo>
                  <a:pt x="2016036" y="1518366"/>
                  <a:pt x="1935744" y="1634120"/>
                  <a:pt x="1837251" y="1730875"/>
                </a:cubicBezTo>
                <a:cubicBezTo>
                  <a:pt x="1738759" y="1827631"/>
                  <a:pt x="1622064" y="1905388"/>
                  <a:pt x="1493585" y="1958956"/>
                </a:cubicBezTo>
                <a:cubicBezTo>
                  <a:pt x="1365105" y="2012524"/>
                  <a:pt x="1224841" y="2041903"/>
                  <a:pt x="1079208" y="2041903"/>
                </a:cubicBezTo>
                <a:cubicBezTo>
                  <a:pt x="933576" y="2041903"/>
                  <a:pt x="793312" y="2012524"/>
                  <a:pt x="664832" y="1958956"/>
                </a:cubicBezTo>
                <a:cubicBezTo>
                  <a:pt x="536353" y="1905388"/>
                  <a:pt x="419658" y="1827631"/>
                  <a:pt x="321166" y="1730875"/>
                </a:cubicBezTo>
                <a:cubicBezTo>
                  <a:pt x="222673" y="1634120"/>
                  <a:pt x="142381" y="1518366"/>
                  <a:pt x="86713" y="1388805"/>
                </a:cubicBezTo>
                <a:cubicBezTo>
                  <a:pt x="31045" y="1259243"/>
                  <a:pt x="0" y="1115873"/>
                  <a:pt x="0" y="963886"/>
                </a:cubicBezTo>
                <a:cubicBezTo>
                  <a:pt x="0" y="824518"/>
                  <a:pt x="24252" y="694592"/>
                  <a:pt x="67345" y="578096"/>
                </a:cubicBezTo>
                <a:cubicBezTo>
                  <a:pt x="110439" y="461600"/>
                  <a:pt x="172374" y="358535"/>
                  <a:pt x="247740" y="272891"/>
                </a:cubicBezTo>
                <a:cubicBezTo>
                  <a:pt x="323106" y="187248"/>
                  <a:pt x="411904" y="119025"/>
                  <a:pt x="508723" y="72213"/>
                </a:cubicBezTo>
                <a:cubicBezTo>
                  <a:pt x="605542" y="25401"/>
                  <a:pt x="710382" y="0"/>
                  <a:pt x="817834" y="0"/>
                </a:cubicBezTo>
                <a:close/>
              </a:path>
            </a:pathLst>
          </a:custGeom>
          <a:solidFill>
            <a:srgbClr val="0072BC"/>
          </a:solidFill>
          <a:ln w="763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730919A-842B-324C-CCDA-7945A8CEB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62600" y="6400800"/>
            <a:ext cx="1066800" cy="304800"/>
          </a:xfrm>
          <a:prstGeom prst="rect">
            <a:avLst/>
          </a:prstGeom>
          <a:ln w="3175">
            <a:noFill/>
          </a:ln>
        </p:spPr>
        <p:txBody>
          <a:bodyPr anchor="ctr"/>
          <a:lstStyle>
            <a:lvl1pPr algn="ctr">
              <a:defRPr lang="en-US" sz="800" smtClean="0">
                <a:solidFill>
                  <a:schemeClr val="tx2"/>
                </a:solidFill>
              </a:defRPr>
            </a:lvl1pPr>
          </a:lstStyle>
          <a:p>
            <a:fld id="{60D39823-8059-4D49-BD26-6D32C31B86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5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 dirty="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7013" indent="-227013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98513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0015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12913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–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1455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3600" b="1" dirty="0">
                <a:solidFill>
                  <a:schemeClr val="bg1"/>
                </a:solidFill>
                <a:latin typeface="Georgia" panose="02040502050405020303" pitchFamily="18" charset="0"/>
                <a:cs typeface="Calibri Light"/>
              </a:rPr>
              <a:t>PYTHON- PCEP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Dr Sivabalan,</a:t>
            </a:r>
          </a:p>
          <a:p>
            <a:pPr algn="l"/>
            <a:r>
              <a:rPr lang="en-US" dirty="0"/>
              <a:t>Technical Training Advisor</a:t>
            </a:r>
          </a:p>
          <a:p>
            <a:pPr algn="l"/>
            <a:r>
              <a:rPr lang="en-US" dirty="0"/>
              <a:t>Sivabalan.n@nttdata.com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45B1C-30BA-43D8-4747-29394EFE2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0C0939CA-3382-3871-1840-C42F2A65E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1"/>
            <a:ext cx="12192000" cy="533399"/>
          </a:xfrm>
          <a:solidFill>
            <a:schemeClr val="accent1"/>
          </a:solidFill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sz="3200" dirty="0"/>
              <a:t>PCEP</a:t>
            </a: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4CE3B3CB-E0ED-46DA-A5E3-8DCEEAEA9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9144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50D2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January 2024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50D2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D1AEAC89-76B0-000F-59CD-0BC4B07DA0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© 2024 NTT DATA, Inc.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A36910-C392-12E9-01D2-92B0116AD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D39823-8059-4D49-BD26-6D32C31B862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2E404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86740-0AF4-7066-1E3F-203B5B213651}"/>
              </a:ext>
            </a:extLst>
          </p:cNvPr>
          <p:cNvSpPr txBox="1">
            <a:spLocks/>
          </p:cNvSpPr>
          <p:nvPr/>
        </p:nvSpPr>
        <p:spPr>
          <a:xfrm>
            <a:off x="685800" y="1600201"/>
            <a:ext cx="10896600" cy="685799"/>
          </a:xfrm>
          <a:prstGeom prst="rect">
            <a:avLst/>
          </a:prstGeom>
        </p:spPr>
        <p:txBody>
          <a:bodyPr>
            <a:normAutofit/>
          </a:bodyPr>
          <a:lstStyle>
            <a:lvl1pPr marL="227013" indent="-227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98513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2913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Analytics_Bar_Chart_Icon_White_New.png">
            <a:extLst>
              <a:ext uri="{FF2B5EF4-FFF2-40B4-BE49-F238E27FC236}">
                <a16:creationId xmlns:a16="http://schemas.microsoft.com/office/drawing/2014/main" id="{9E87A51E-C5AB-4F52-76BC-D01CB46771F8}"/>
              </a:ext>
            </a:extLst>
          </p:cNvPr>
          <p:cNvPicPr/>
          <p:nvPr/>
        </p:nvPicPr>
        <p:blipFill>
          <a:blip r:embed="rId2"/>
          <a:srcRect l="7646" r="7646"/>
          <a:stretch>
            <a:fillRect/>
          </a:stretch>
        </p:blipFill>
        <p:spPr>
          <a:xfrm>
            <a:off x="8470905" y="5318243"/>
            <a:ext cx="425704" cy="42891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FC5D15-2614-1832-8C80-1F9A23CAD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467298"/>
            <a:ext cx="380706" cy="3516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228BDB-C259-BA15-4FB3-837178D92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4836" y="1866682"/>
            <a:ext cx="8802328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69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A895F-8BA2-0776-26BB-4D0556CDF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D55BC163-CDB2-C479-83F6-285717B0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1"/>
            <a:ext cx="12192000" cy="533399"/>
          </a:xfrm>
          <a:solidFill>
            <a:schemeClr val="accent1"/>
          </a:solidFill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sz="3200" dirty="0"/>
              <a:t>PCEP</a:t>
            </a: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E3825512-266C-F23E-B814-E8E203711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9144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50D2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January 2024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50D2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56523FE1-9311-F429-E8FB-8AA5956A9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© 2024 NTT DATA, Inc.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3EE9BD-296B-960F-6BC7-64C98970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D39823-8059-4D49-BD26-6D32C31B862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2E404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DB04A-4029-B5F2-02A9-B75428BF552E}"/>
              </a:ext>
            </a:extLst>
          </p:cNvPr>
          <p:cNvSpPr txBox="1">
            <a:spLocks/>
          </p:cNvSpPr>
          <p:nvPr/>
        </p:nvSpPr>
        <p:spPr>
          <a:xfrm>
            <a:off x="685800" y="1600201"/>
            <a:ext cx="10896600" cy="685799"/>
          </a:xfrm>
          <a:prstGeom prst="rect">
            <a:avLst/>
          </a:prstGeom>
        </p:spPr>
        <p:txBody>
          <a:bodyPr>
            <a:normAutofit/>
          </a:bodyPr>
          <a:lstStyle>
            <a:lvl1pPr marL="227013" indent="-227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98513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2913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Analytics_Bar_Chart_Icon_White_New.png">
            <a:extLst>
              <a:ext uri="{FF2B5EF4-FFF2-40B4-BE49-F238E27FC236}">
                <a16:creationId xmlns:a16="http://schemas.microsoft.com/office/drawing/2014/main" id="{144D176E-45CE-B523-E5DB-61F6C4C417A1}"/>
              </a:ext>
            </a:extLst>
          </p:cNvPr>
          <p:cNvPicPr/>
          <p:nvPr/>
        </p:nvPicPr>
        <p:blipFill>
          <a:blip r:embed="rId2"/>
          <a:srcRect l="7646" r="7646"/>
          <a:stretch>
            <a:fillRect/>
          </a:stretch>
        </p:blipFill>
        <p:spPr>
          <a:xfrm>
            <a:off x="8470905" y="5318243"/>
            <a:ext cx="425704" cy="42891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042459-F9B7-4998-00C2-B2DF7C1AC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467298"/>
            <a:ext cx="380706" cy="351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691744-BEAB-344D-692B-4EBE0EC25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731" y="838200"/>
            <a:ext cx="7792537" cy="58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999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1DFE2-C9A1-FD92-78DA-14A4A95C0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51A03C85-618C-6DB8-ED0C-06C77B40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1"/>
            <a:ext cx="12192000" cy="533399"/>
          </a:xfrm>
          <a:solidFill>
            <a:schemeClr val="accent1"/>
          </a:solidFill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sz="3200" dirty="0"/>
              <a:t>PCEP</a:t>
            </a: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848AD3D1-4F77-E703-BBF7-51ADFBA48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9144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50D2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January 2024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50D2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D2948681-E241-F9CB-72FE-F241E45C6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© 2024 NTT DATA, Inc.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B64F65-445B-ABB6-E79F-90FCBB9EF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D39823-8059-4D49-BD26-6D32C31B862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2E404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19EFD-8BA3-CC2C-6AA4-078374D995AA}"/>
              </a:ext>
            </a:extLst>
          </p:cNvPr>
          <p:cNvSpPr txBox="1">
            <a:spLocks/>
          </p:cNvSpPr>
          <p:nvPr/>
        </p:nvSpPr>
        <p:spPr>
          <a:xfrm>
            <a:off x="685800" y="1600201"/>
            <a:ext cx="10896600" cy="685799"/>
          </a:xfrm>
          <a:prstGeom prst="rect">
            <a:avLst/>
          </a:prstGeom>
        </p:spPr>
        <p:txBody>
          <a:bodyPr>
            <a:normAutofit/>
          </a:bodyPr>
          <a:lstStyle>
            <a:lvl1pPr marL="227013" indent="-227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98513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2913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Analytics_Bar_Chart_Icon_White_New.png">
            <a:extLst>
              <a:ext uri="{FF2B5EF4-FFF2-40B4-BE49-F238E27FC236}">
                <a16:creationId xmlns:a16="http://schemas.microsoft.com/office/drawing/2014/main" id="{256AE006-761A-74B0-3EA6-0418573F8546}"/>
              </a:ext>
            </a:extLst>
          </p:cNvPr>
          <p:cNvPicPr/>
          <p:nvPr/>
        </p:nvPicPr>
        <p:blipFill>
          <a:blip r:embed="rId2"/>
          <a:srcRect l="7646" r="7646"/>
          <a:stretch>
            <a:fillRect/>
          </a:stretch>
        </p:blipFill>
        <p:spPr>
          <a:xfrm>
            <a:off x="8470905" y="5318243"/>
            <a:ext cx="425704" cy="42891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F7F7FC-E13E-268C-988A-57F2BECED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467298"/>
            <a:ext cx="380706" cy="3516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FBED08-A64F-7EB6-19E3-B2714C8E37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704" y="880707"/>
            <a:ext cx="9078592" cy="509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891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80D57-6E5E-AFE2-FD7E-31AFD14C8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422FFD68-9519-5942-9509-310FBD7C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1"/>
            <a:ext cx="12192000" cy="533399"/>
          </a:xfrm>
          <a:solidFill>
            <a:schemeClr val="accent1"/>
          </a:solidFill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sz="3200" dirty="0"/>
              <a:t>PCEP</a:t>
            </a: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795EBF4F-864D-5523-C680-7A4E3CB2A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9144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50D2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January 2024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50D2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148B3C7D-ECF2-29E2-DC20-CE9F5C25E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© 2024 NTT DATA, Inc.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4AD3E6-E0F8-2B27-3D13-A00466C3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D39823-8059-4D49-BD26-6D32C31B862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2E404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6501B-034D-FA14-7694-DE917E094773}"/>
              </a:ext>
            </a:extLst>
          </p:cNvPr>
          <p:cNvSpPr txBox="1">
            <a:spLocks/>
          </p:cNvSpPr>
          <p:nvPr/>
        </p:nvSpPr>
        <p:spPr>
          <a:xfrm>
            <a:off x="685800" y="1600201"/>
            <a:ext cx="10896600" cy="685799"/>
          </a:xfrm>
          <a:prstGeom prst="rect">
            <a:avLst/>
          </a:prstGeom>
        </p:spPr>
        <p:txBody>
          <a:bodyPr>
            <a:normAutofit/>
          </a:bodyPr>
          <a:lstStyle>
            <a:lvl1pPr marL="227013" indent="-227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98513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2913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Analytics_Bar_Chart_Icon_White_New.png">
            <a:extLst>
              <a:ext uri="{FF2B5EF4-FFF2-40B4-BE49-F238E27FC236}">
                <a16:creationId xmlns:a16="http://schemas.microsoft.com/office/drawing/2014/main" id="{0A61DDD2-BF82-0478-1C5F-484CA5B069D4}"/>
              </a:ext>
            </a:extLst>
          </p:cNvPr>
          <p:cNvPicPr/>
          <p:nvPr/>
        </p:nvPicPr>
        <p:blipFill>
          <a:blip r:embed="rId2"/>
          <a:srcRect l="7646" r="7646"/>
          <a:stretch>
            <a:fillRect/>
          </a:stretch>
        </p:blipFill>
        <p:spPr>
          <a:xfrm>
            <a:off x="8470905" y="5318243"/>
            <a:ext cx="425704" cy="42891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C34F5C-EF40-4459-E4FE-97FD78FAD6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467298"/>
            <a:ext cx="380706" cy="351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DCFF11-64C1-400F-1406-8AB18C284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653" y="1780945"/>
            <a:ext cx="6944694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54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AEB43-96D1-8DAC-31D7-951F71FA3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00B9B859-73D0-DBEC-B0A4-A1009500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1"/>
            <a:ext cx="12192000" cy="533399"/>
          </a:xfrm>
          <a:solidFill>
            <a:schemeClr val="accent1"/>
          </a:solidFill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sz="3200" dirty="0"/>
              <a:t>PCEP</a:t>
            </a: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AED29D8F-CDCD-C73B-1E1D-104CEB64F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9144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50D2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January 2024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50D2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89F4D6AE-F153-FE08-68C7-EA9613096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© 2024 NTT DATA, Inc.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0C3DEF-5FFB-713F-AF20-F61638CD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D39823-8059-4D49-BD26-6D32C31B862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2E404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960E4-EAEA-D3AF-DBD3-72F6EED7C5C6}"/>
              </a:ext>
            </a:extLst>
          </p:cNvPr>
          <p:cNvSpPr txBox="1">
            <a:spLocks/>
          </p:cNvSpPr>
          <p:nvPr/>
        </p:nvSpPr>
        <p:spPr>
          <a:xfrm>
            <a:off x="685800" y="1600201"/>
            <a:ext cx="10896600" cy="685799"/>
          </a:xfrm>
          <a:prstGeom prst="rect">
            <a:avLst/>
          </a:prstGeom>
        </p:spPr>
        <p:txBody>
          <a:bodyPr>
            <a:normAutofit/>
          </a:bodyPr>
          <a:lstStyle>
            <a:lvl1pPr marL="227013" indent="-227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98513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2913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Analytics_Bar_Chart_Icon_White_New.png">
            <a:extLst>
              <a:ext uri="{FF2B5EF4-FFF2-40B4-BE49-F238E27FC236}">
                <a16:creationId xmlns:a16="http://schemas.microsoft.com/office/drawing/2014/main" id="{441703CF-9E82-40A4-28BA-D871688BAE17}"/>
              </a:ext>
            </a:extLst>
          </p:cNvPr>
          <p:cNvPicPr/>
          <p:nvPr/>
        </p:nvPicPr>
        <p:blipFill>
          <a:blip r:embed="rId2"/>
          <a:srcRect l="7646" r="7646"/>
          <a:stretch>
            <a:fillRect/>
          </a:stretch>
        </p:blipFill>
        <p:spPr>
          <a:xfrm>
            <a:off x="8470905" y="5318243"/>
            <a:ext cx="425704" cy="42891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A7D23ED-03E8-5CCB-ACC1-840691EF8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467298"/>
            <a:ext cx="380706" cy="3516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615BF5-FDCB-A017-01FD-4E099F6C2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021" y="1890498"/>
            <a:ext cx="7401958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96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C0714-EDEF-4248-8E42-DEA7EEF33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B7910712-49FE-DB8B-A701-A9483C884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1"/>
            <a:ext cx="12192000" cy="533399"/>
          </a:xfrm>
          <a:solidFill>
            <a:schemeClr val="accent1"/>
          </a:solidFill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sz="3200" dirty="0"/>
              <a:t>PCEP</a:t>
            </a: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1483A4F3-69E8-C293-312E-868EC38DD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9144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50D2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January 2024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50D2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292FF709-7875-4D87-51BF-2588E8C96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© 2024 NTT DATA, Inc.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5337F2-F6CF-DE34-B2F0-7490AAA0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D39823-8059-4D49-BD26-6D32C31B862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2E404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DED34-FD9D-2271-F35C-227694B72EA3}"/>
              </a:ext>
            </a:extLst>
          </p:cNvPr>
          <p:cNvSpPr txBox="1">
            <a:spLocks/>
          </p:cNvSpPr>
          <p:nvPr/>
        </p:nvSpPr>
        <p:spPr>
          <a:xfrm>
            <a:off x="685800" y="1600201"/>
            <a:ext cx="10896600" cy="685799"/>
          </a:xfrm>
          <a:prstGeom prst="rect">
            <a:avLst/>
          </a:prstGeom>
        </p:spPr>
        <p:txBody>
          <a:bodyPr>
            <a:normAutofit/>
          </a:bodyPr>
          <a:lstStyle>
            <a:lvl1pPr marL="227013" indent="-227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98513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2913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Analytics_Bar_Chart_Icon_White_New.png">
            <a:extLst>
              <a:ext uri="{FF2B5EF4-FFF2-40B4-BE49-F238E27FC236}">
                <a16:creationId xmlns:a16="http://schemas.microsoft.com/office/drawing/2014/main" id="{68001B98-D53E-308C-CBF0-0B9C9F1DF946}"/>
              </a:ext>
            </a:extLst>
          </p:cNvPr>
          <p:cNvPicPr/>
          <p:nvPr/>
        </p:nvPicPr>
        <p:blipFill>
          <a:blip r:embed="rId2"/>
          <a:srcRect l="7646" r="7646"/>
          <a:stretch>
            <a:fillRect/>
          </a:stretch>
        </p:blipFill>
        <p:spPr>
          <a:xfrm>
            <a:off x="8470905" y="5318243"/>
            <a:ext cx="425704" cy="42891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3EC935-FA52-E4F0-D705-B7D8585CD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467298"/>
            <a:ext cx="380706" cy="351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AF5B8C-62D0-B694-5819-CE5A5E732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309" y="1657102"/>
            <a:ext cx="8459381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642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A1E08-CF05-C33B-77A4-244FB6200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BB45B4D9-8742-1F99-F6D9-BD79B500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1"/>
            <a:ext cx="12192000" cy="533399"/>
          </a:xfrm>
          <a:solidFill>
            <a:schemeClr val="accent1"/>
          </a:solidFill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sz="3200" dirty="0"/>
              <a:t>PCEP</a:t>
            </a: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1827663C-89D1-29D9-22C9-A549E892E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9144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50D2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January 2024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50D2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98119447-F1CB-AB7F-925E-97EFEE18A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© 2024 NTT DATA, Inc.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DCD952-8DE3-C62C-01CC-FBE12BFF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D39823-8059-4D49-BD26-6D32C31B862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2E404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D718A-7CCD-8A2B-33C9-25E68323ED4A}"/>
              </a:ext>
            </a:extLst>
          </p:cNvPr>
          <p:cNvSpPr txBox="1">
            <a:spLocks/>
          </p:cNvSpPr>
          <p:nvPr/>
        </p:nvSpPr>
        <p:spPr>
          <a:xfrm>
            <a:off x="685800" y="1600201"/>
            <a:ext cx="10896600" cy="685799"/>
          </a:xfrm>
          <a:prstGeom prst="rect">
            <a:avLst/>
          </a:prstGeom>
        </p:spPr>
        <p:txBody>
          <a:bodyPr>
            <a:normAutofit/>
          </a:bodyPr>
          <a:lstStyle>
            <a:lvl1pPr marL="227013" indent="-227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98513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2913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Analytics_Bar_Chart_Icon_White_New.png">
            <a:extLst>
              <a:ext uri="{FF2B5EF4-FFF2-40B4-BE49-F238E27FC236}">
                <a16:creationId xmlns:a16="http://schemas.microsoft.com/office/drawing/2014/main" id="{2D960263-8122-58FF-566C-7A2ABE5BE37B}"/>
              </a:ext>
            </a:extLst>
          </p:cNvPr>
          <p:cNvPicPr/>
          <p:nvPr/>
        </p:nvPicPr>
        <p:blipFill>
          <a:blip r:embed="rId2"/>
          <a:srcRect l="7646" r="7646"/>
          <a:stretch>
            <a:fillRect/>
          </a:stretch>
        </p:blipFill>
        <p:spPr>
          <a:xfrm>
            <a:off x="8470905" y="5318243"/>
            <a:ext cx="425704" cy="42891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183F6AE-FA5B-4D6C-482C-8DCE37993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467298"/>
            <a:ext cx="380706" cy="3516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DCDAE4-5349-8019-6915-EA7CE00B77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362" y="933101"/>
            <a:ext cx="8421275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FC68C3AE-D271-EBE7-4E3B-8B6497AAC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1"/>
            <a:ext cx="12192000" cy="533399"/>
          </a:xfrm>
          <a:solidFill>
            <a:schemeClr val="accent1"/>
          </a:solidFill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sz="3200" dirty="0"/>
              <a:t>  PCEP</a:t>
            </a: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3B3881BD-6BF0-418A-A0D3-E7362053C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9144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50D2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January 2024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50D2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EE027B93-268F-1031-3F57-B24084A97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© 2024 NTT DATA, Inc.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3B8F52-BAFD-C8DF-D850-8FE4B5AD4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D39823-8059-4D49-BD26-6D32C31B862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2E404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8A810-4749-C9E6-E15C-C6E64F1C2908}"/>
              </a:ext>
            </a:extLst>
          </p:cNvPr>
          <p:cNvSpPr txBox="1">
            <a:spLocks/>
          </p:cNvSpPr>
          <p:nvPr/>
        </p:nvSpPr>
        <p:spPr>
          <a:xfrm>
            <a:off x="685800" y="1600201"/>
            <a:ext cx="10896600" cy="685799"/>
          </a:xfrm>
          <a:prstGeom prst="rect">
            <a:avLst/>
          </a:prstGeom>
        </p:spPr>
        <p:txBody>
          <a:bodyPr>
            <a:normAutofit/>
          </a:bodyPr>
          <a:lstStyle>
            <a:lvl1pPr marL="227013" indent="-227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98513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2913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Analytics_Bar_Chart_Icon_White_New.png">
            <a:extLst>
              <a:ext uri="{FF2B5EF4-FFF2-40B4-BE49-F238E27FC236}">
                <a16:creationId xmlns:a16="http://schemas.microsoft.com/office/drawing/2014/main" id="{30D8E0B0-E597-831A-8666-7AE4729C061E}"/>
              </a:ext>
            </a:extLst>
          </p:cNvPr>
          <p:cNvPicPr/>
          <p:nvPr/>
        </p:nvPicPr>
        <p:blipFill>
          <a:blip r:embed="rId2"/>
          <a:srcRect l="7646" r="7646"/>
          <a:stretch>
            <a:fillRect/>
          </a:stretch>
        </p:blipFill>
        <p:spPr>
          <a:xfrm>
            <a:off x="8470905" y="5318243"/>
            <a:ext cx="425704" cy="42891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75E25D-4BCB-1DA8-E4D9-BB102ADD0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467298"/>
            <a:ext cx="380706" cy="351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33A00C-D0AD-871A-6C06-BD08B89F0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072" y="1018838"/>
            <a:ext cx="8811855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51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85389-563D-8B8A-15F3-F4682ECF0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133B4D66-DF8A-BE39-BCC5-3280B4A6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1"/>
            <a:ext cx="12192000" cy="533399"/>
          </a:xfrm>
          <a:solidFill>
            <a:schemeClr val="accent1"/>
          </a:solidFill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sz="3200" dirty="0"/>
              <a:t>  PCEP</a:t>
            </a: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B0D484BA-9156-0D73-D9F5-B3AAB8109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9144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50D2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January 2024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50D2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DE8AD876-0FCC-763D-F50C-A6A09D96B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© 2024 NTT DATA, Inc.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F707DB-5202-DDDF-866A-E27C164D4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D39823-8059-4D49-BD26-6D32C31B862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2E404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8BD2E-675E-9757-4F9F-39E83EBC6E2B}"/>
              </a:ext>
            </a:extLst>
          </p:cNvPr>
          <p:cNvSpPr txBox="1">
            <a:spLocks/>
          </p:cNvSpPr>
          <p:nvPr/>
        </p:nvSpPr>
        <p:spPr>
          <a:xfrm>
            <a:off x="685800" y="1600201"/>
            <a:ext cx="10896600" cy="685799"/>
          </a:xfrm>
          <a:prstGeom prst="rect">
            <a:avLst/>
          </a:prstGeom>
        </p:spPr>
        <p:txBody>
          <a:bodyPr>
            <a:normAutofit/>
          </a:bodyPr>
          <a:lstStyle>
            <a:lvl1pPr marL="227013" indent="-227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98513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2913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Analytics_Bar_Chart_Icon_White_New.png">
            <a:extLst>
              <a:ext uri="{FF2B5EF4-FFF2-40B4-BE49-F238E27FC236}">
                <a16:creationId xmlns:a16="http://schemas.microsoft.com/office/drawing/2014/main" id="{97A04691-66F2-3414-B350-5B9704F40932}"/>
              </a:ext>
            </a:extLst>
          </p:cNvPr>
          <p:cNvPicPr/>
          <p:nvPr/>
        </p:nvPicPr>
        <p:blipFill>
          <a:blip r:embed="rId2"/>
          <a:srcRect l="7646" r="7646"/>
          <a:stretch>
            <a:fillRect/>
          </a:stretch>
        </p:blipFill>
        <p:spPr>
          <a:xfrm>
            <a:off x="8470905" y="5318243"/>
            <a:ext cx="425704" cy="42891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D4A689-57F3-3A2B-1BEE-CFD9A469CE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467298"/>
            <a:ext cx="380706" cy="3516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6114F9-4760-7C06-5632-B11AB4A5B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125" y="1799997"/>
            <a:ext cx="9497750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85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E0DC4-0217-3EBB-4AF5-9252A8BC3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8F8012F3-89ED-DC8C-19A2-F7D1BAC2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1"/>
            <a:ext cx="12192000" cy="533399"/>
          </a:xfrm>
          <a:solidFill>
            <a:schemeClr val="accent1"/>
          </a:solidFill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sz="3200" dirty="0"/>
              <a:t>PCEP</a:t>
            </a: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8B1A8BFA-3FC5-6B4E-7D04-4EDFB6512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9144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50D2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January 2024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50D2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F1E15BB5-FCFE-7196-780D-71BCF63A9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© 2024 NTT DATA, Inc.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5F6DF7-0492-B4DB-29B2-10B624A2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D39823-8059-4D49-BD26-6D32C31B862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2E404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628C9-256A-86B9-FD8F-57054D29EE08}"/>
              </a:ext>
            </a:extLst>
          </p:cNvPr>
          <p:cNvSpPr txBox="1">
            <a:spLocks/>
          </p:cNvSpPr>
          <p:nvPr/>
        </p:nvSpPr>
        <p:spPr>
          <a:xfrm>
            <a:off x="685800" y="1600201"/>
            <a:ext cx="10896600" cy="685799"/>
          </a:xfrm>
          <a:prstGeom prst="rect">
            <a:avLst/>
          </a:prstGeom>
        </p:spPr>
        <p:txBody>
          <a:bodyPr>
            <a:normAutofit/>
          </a:bodyPr>
          <a:lstStyle>
            <a:lvl1pPr marL="227013" indent="-227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98513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2913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Analytics_Bar_Chart_Icon_White_New.png">
            <a:extLst>
              <a:ext uri="{FF2B5EF4-FFF2-40B4-BE49-F238E27FC236}">
                <a16:creationId xmlns:a16="http://schemas.microsoft.com/office/drawing/2014/main" id="{50C581CF-366E-B9B5-4C7E-ECA55CD8AD2A}"/>
              </a:ext>
            </a:extLst>
          </p:cNvPr>
          <p:cNvPicPr/>
          <p:nvPr/>
        </p:nvPicPr>
        <p:blipFill>
          <a:blip r:embed="rId2"/>
          <a:srcRect l="7646" r="7646"/>
          <a:stretch>
            <a:fillRect/>
          </a:stretch>
        </p:blipFill>
        <p:spPr>
          <a:xfrm>
            <a:off x="8470905" y="5318243"/>
            <a:ext cx="425704" cy="42891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3468B06-B57C-59E5-24DE-0B0694FF7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467298"/>
            <a:ext cx="380706" cy="3516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338A02-122F-3E99-4CAE-02828E22F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021" y="1542787"/>
            <a:ext cx="7401958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619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ACAFA-CBF9-24E5-41B4-157FC03D4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729D9F6D-13A7-8362-6B0A-411A2E332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1"/>
            <a:ext cx="12192000" cy="533399"/>
          </a:xfrm>
          <a:solidFill>
            <a:schemeClr val="accent1"/>
          </a:solidFill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sz="3200" dirty="0"/>
              <a:t>PCEP</a:t>
            </a: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0B95FD4A-2397-886E-0370-0CC0B829D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9144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50D2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January 2024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50D2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E12E8FF8-4CB2-AC40-A1DE-1F27CD982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© 2024 NTT DATA, Inc.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AC18D5-1C5C-EF29-3E3F-C1E52508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D39823-8059-4D49-BD26-6D32C31B862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2E404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A755D-10FB-21EC-7F3A-E49FF861B004}"/>
              </a:ext>
            </a:extLst>
          </p:cNvPr>
          <p:cNvSpPr txBox="1">
            <a:spLocks/>
          </p:cNvSpPr>
          <p:nvPr/>
        </p:nvSpPr>
        <p:spPr>
          <a:xfrm>
            <a:off x="685800" y="1600201"/>
            <a:ext cx="10896600" cy="685799"/>
          </a:xfrm>
          <a:prstGeom prst="rect">
            <a:avLst/>
          </a:prstGeom>
        </p:spPr>
        <p:txBody>
          <a:bodyPr>
            <a:normAutofit/>
          </a:bodyPr>
          <a:lstStyle>
            <a:lvl1pPr marL="227013" indent="-227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98513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2913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Analytics_Bar_Chart_Icon_White_New.png">
            <a:extLst>
              <a:ext uri="{FF2B5EF4-FFF2-40B4-BE49-F238E27FC236}">
                <a16:creationId xmlns:a16="http://schemas.microsoft.com/office/drawing/2014/main" id="{858458E2-0DA9-9868-25A6-0503BC66A413}"/>
              </a:ext>
            </a:extLst>
          </p:cNvPr>
          <p:cNvPicPr/>
          <p:nvPr/>
        </p:nvPicPr>
        <p:blipFill>
          <a:blip r:embed="rId2"/>
          <a:srcRect l="7646" r="7646"/>
          <a:stretch>
            <a:fillRect/>
          </a:stretch>
        </p:blipFill>
        <p:spPr>
          <a:xfrm>
            <a:off x="8470905" y="5318243"/>
            <a:ext cx="425704" cy="42891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1248D4-80C2-289C-EC8B-7CF9A4ADE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467298"/>
            <a:ext cx="380706" cy="351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2D7CDE-FFA0-40BB-79BE-F364F70FC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9757" y="1457050"/>
            <a:ext cx="7592485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28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15EC5-919A-E93F-7E7F-30EBC15EF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581740AC-D9DC-76F7-8B54-4CEA15E02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1"/>
            <a:ext cx="12192000" cy="533399"/>
          </a:xfrm>
          <a:solidFill>
            <a:schemeClr val="accent1"/>
          </a:solidFill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sz="3200" dirty="0"/>
              <a:t>PCEP</a:t>
            </a: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259F37F6-D759-2161-657E-78D88B706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9144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50D2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January 2024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50D2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EB93A90E-0618-EA23-D3D1-2E49F2C1B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© 2024 NTT DATA, Inc.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241A10-EEF1-77C1-B22F-A995245A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D39823-8059-4D49-BD26-6D32C31B862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2E404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7E14F-38A2-0E2D-C7F1-6ECB40EFB13E}"/>
              </a:ext>
            </a:extLst>
          </p:cNvPr>
          <p:cNvSpPr txBox="1">
            <a:spLocks/>
          </p:cNvSpPr>
          <p:nvPr/>
        </p:nvSpPr>
        <p:spPr>
          <a:xfrm>
            <a:off x="685800" y="1600201"/>
            <a:ext cx="10896600" cy="685799"/>
          </a:xfrm>
          <a:prstGeom prst="rect">
            <a:avLst/>
          </a:prstGeom>
        </p:spPr>
        <p:txBody>
          <a:bodyPr>
            <a:normAutofit/>
          </a:bodyPr>
          <a:lstStyle>
            <a:lvl1pPr marL="227013" indent="-227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98513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2913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Analytics_Bar_Chart_Icon_White_New.png">
            <a:extLst>
              <a:ext uri="{FF2B5EF4-FFF2-40B4-BE49-F238E27FC236}">
                <a16:creationId xmlns:a16="http://schemas.microsoft.com/office/drawing/2014/main" id="{4CCFA5BD-B072-E56F-F6A8-F753FBA9FDAB}"/>
              </a:ext>
            </a:extLst>
          </p:cNvPr>
          <p:cNvPicPr/>
          <p:nvPr/>
        </p:nvPicPr>
        <p:blipFill>
          <a:blip r:embed="rId2"/>
          <a:srcRect l="7646" r="7646"/>
          <a:stretch>
            <a:fillRect/>
          </a:stretch>
        </p:blipFill>
        <p:spPr>
          <a:xfrm>
            <a:off x="8470905" y="5318243"/>
            <a:ext cx="425704" cy="42891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1A6CF8-5CB2-DA9E-ECC7-DE45FB530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467298"/>
            <a:ext cx="380706" cy="3516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BE195CF-C3D7-3B11-D94E-688F3FDD8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0652" y="1814287"/>
            <a:ext cx="8030696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84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BF3BB-95A8-824A-FDB4-BB4303643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234E7373-959A-4CF7-D137-3A5F9A26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1"/>
            <a:ext cx="12192000" cy="533399"/>
          </a:xfrm>
          <a:solidFill>
            <a:schemeClr val="accent1"/>
          </a:solidFill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sz="3200" dirty="0"/>
              <a:t>PCEP</a:t>
            </a: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7AD92DD6-78D9-A9C2-B5DA-B2799DC3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9144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50D2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January 2024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50D2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21C00ED8-8663-2937-C5FA-59C838C74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© 2024 NTT DATA, Inc.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B13722-F9DF-00A3-32D1-DAF1134DB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D39823-8059-4D49-BD26-6D32C31B862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2E404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AE199-3DAE-4BDD-1F14-F03F3BEDEF65}"/>
              </a:ext>
            </a:extLst>
          </p:cNvPr>
          <p:cNvSpPr txBox="1">
            <a:spLocks/>
          </p:cNvSpPr>
          <p:nvPr/>
        </p:nvSpPr>
        <p:spPr>
          <a:xfrm>
            <a:off x="685800" y="1600201"/>
            <a:ext cx="10896600" cy="685799"/>
          </a:xfrm>
          <a:prstGeom prst="rect">
            <a:avLst/>
          </a:prstGeom>
        </p:spPr>
        <p:txBody>
          <a:bodyPr>
            <a:normAutofit/>
          </a:bodyPr>
          <a:lstStyle>
            <a:lvl1pPr marL="227013" indent="-227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98513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2913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Analytics_Bar_Chart_Icon_White_New.png">
            <a:extLst>
              <a:ext uri="{FF2B5EF4-FFF2-40B4-BE49-F238E27FC236}">
                <a16:creationId xmlns:a16="http://schemas.microsoft.com/office/drawing/2014/main" id="{2786AA8A-1997-46FF-AA2F-F6CA69547AF0}"/>
              </a:ext>
            </a:extLst>
          </p:cNvPr>
          <p:cNvPicPr/>
          <p:nvPr/>
        </p:nvPicPr>
        <p:blipFill>
          <a:blip r:embed="rId2"/>
          <a:srcRect l="7646" r="7646"/>
          <a:stretch>
            <a:fillRect/>
          </a:stretch>
        </p:blipFill>
        <p:spPr>
          <a:xfrm>
            <a:off x="8470905" y="5318243"/>
            <a:ext cx="425704" cy="42891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96BEF3-AB49-6C5D-E3FA-5AA5C5C1C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467298"/>
            <a:ext cx="380706" cy="351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79D778-9696-B5A8-9791-796C25C12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678" y="1547550"/>
            <a:ext cx="8916644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26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0FCFB-479C-4C9D-D5A4-E056E5F10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A0D68AA9-4901-242C-5541-1AE03F17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1"/>
            <a:ext cx="12192000" cy="533399"/>
          </a:xfrm>
          <a:solidFill>
            <a:schemeClr val="accent1"/>
          </a:solidFill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sz="3200" dirty="0"/>
              <a:t>PCEP</a:t>
            </a: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1CD1FDB3-A20B-4A1D-33EA-8A479540B1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9144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50D2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January 2024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50D2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EB42E27E-E9D0-FB5C-D1F7-732A1B64D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© 2024 NTT DATA, Inc.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642AEA-35B6-29EB-8634-D9BC2FF8A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D39823-8059-4D49-BD26-6D32C31B862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2E404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9612B-BE99-802F-7317-588AFFC3292E}"/>
              </a:ext>
            </a:extLst>
          </p:cNvPr>
          <p:cNvSpPr txBox="1">
            <a:spLocks/>
          </p:cNvSpPr>
          <p:nvPr/>
        </p:nvSpPr>
        <p:spPr>
          <a:xfrm>
            <a:off x="685800" y="1600201"/>
            <a:ext cx="10896600" cy="685799"/>
          </a:xfrm>
          <a:prstGeom prst="rect">
            <a:avLst/>
          </a:prstGeom>
        </p:spPr>
        <p:txBody>
          <a:bodyPr>
            <a:normAutofit/>
          </a:bodyPr>
          <a:lstStyle>
            <a:lvl1pPr marL="227013" indent="-227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98513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2913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Analytics_Bar_Chart_Icon_White_New.png">
            <a:extLst>
              <a:ext uri="{FF2B5EF4-FFF2-40B4-BE49-F238E27FC236}">
                <a16:creationId xmlns:a16="http://schemas.microsoft.com/office/drawing/2014/main" id="{D2B404A6-7DB3-B605-41A8-C3DF721120DA}"/>
              </a:ext>
            </a:extLst>
          </p:cNvPr>
          <p:cNvPicPr/>
          <p:nvPr/>
        </p:nvPicPr>
        <p:blipFill>
          <a:blip r:embed="rId2"/>
          <a:srcRect l="7646" r="7646"/>
          <a:stretch>
            <a:fillRect/>
          </a:stretch>
        </p:blipFill>
        <p:spPr>
          <a:xfrm>
            <a:off x="8470905" y="5318243"/>
            <a:ext cx="425704" cy="42891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90F8DF-97D3-5D98-02E9-32435FAA8D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467298"/>
            <a:ext cx="380706" cy="3516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01CC66-E002-97EF-2283-5F45AA198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443" y="1114102"/>
            <a:ext cx="6011114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896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E9F1D-7A68-0217-821B-841EC3809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B1DEE659-483B-9300-7EEE-50A70C9C3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801"/>
            <a:ext cx="12192000" cy="533399"/>
          </a:xfrm>
          <a:solidFill>
            <a:schemeClr val="accent1"/>
          </a:solidFill>
          <a:ln>
            <a:solidFill>
              <a:srgbClr val="00B0F0"/>
            </a:solidFill>
          </a:ln>
        </p:spPr>
        <p:txBody>
          <a:bodyPr/>
          <a:lstStyle/>
          <a:p>
            <a:r>
              <a:rPr lang="en-US" sz="3200" dirty="0"/>
              <a:t>PCEP</a:t>
            </a: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E48F59DB-F84B-F63D-A92E-67F58BB7C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400800"/>
            <a:ext cx="9144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50D24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January 2024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50D24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8" name="Legal">
            <a:extLst>
              <a:ext uri="{FF2B5EF4-FFF2-40B4-BE49-F238E27FC236}">
                <a16:creationId xmlns:a16="http://schemas.microsoft.com/office/drawing/2014/main" id="{54C86C16-A0AB-B3C1-D862-46C7BE4DD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0" y="6400800"/>
            <a:ext cx="4114800" cy="3048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800" b="0" i="0" u="none" strike="noStrike" kern="1200" cap="none" spc="0" normalizeH="0" baseline="0" noProof="0" dirty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© 2024 NTT DATA, Inc.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687F52-7C57-AA6C-A387-DA09F892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62600" y="6400800"/>
            <a:ext cx="1066800" cy="304800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D39823-8059-4D49-BD26-6D32C31B8621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2E404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5AB70-CF1D-5A89-2E1A-566E94DB8455}"/>
              </a:ext>
            </a:extLst>
          </p:cNvPr>
          <p:cNvSpPr txBox="1">
            <a:spLocks/>
          </p:cNvSpPr>
          <p:nvPr/>
        </p:nvSpPr>
        <p:spPr>
          <a:xfrm>
            <a:off x="685800" y="1600201"/>
            <a:ext cx="10896600" cy="685799"/>
          </a:xfrm>
          <a:prstGeom prst="rect">
            <a:avLst/>
          </a:prstGeom>
        </p:spPr>
        <p:txBody>
          <a:bodyPr>
            <a:normAutofit/>
          </a:bodyPr>
          <a:lstStyle>
            <a:lvl1pPr marL="227013" indent="-22701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98513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2001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2913" indent="-28575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114550" indent="-228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E404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Analytics_Bar_Chart_Icon_White_New.png">
            <a:extLst>
              <a:ext uri="{FF2B5EF4-FFF2-40B4-BE49-F238E27FC236}">
                <a16:creationId xmlns:a16="http://schemas.microsoft.com/office/drawing/2014/main" id="{A6C11C6E-B342-D719-19D0-FF1FE562C6F3}"/>
              </a:ext>
            </a:extLst>
          </p:cNvPr>
          <p:cNvPicPr/>
          <p:nvPr/>
        </p:nvPicPr>
        <p:blipFill>
          <a:blip r:embed="rId2"/>
          <a:srcRect l="7646" r="7646"/>
          <a:stretch>
            <a:fillRect/>
          </a:stretch>
        </p:blipFill>
        <p:spPr>
          <a:xfrm>
            <a:off x="8470905" y="5318243"/>
            <a:ext cx="425704" cy="42891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F13832-934B-D79F-1D7A-C5D1FC9231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3467298"/>
            <a:ext cx="380706" cy="351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75B7DB-0D7F-335E-8307-9EEB805755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7336" y="1766655"/>
            <a:ext cx="7897327" cy="332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8361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ight Body Slides">
  <a:themeElements>
    <a:clrScheme name="NTT DATA 2024">
      <a:dk1>
        <a:srgbClr val="FFFFFF"/>
      </a:dk1>
      <a:lt1>
        <a:srgbClr val="070F26"/>
      </a:lt1>
      <a:dk2>
        <a:srgbClr val="2E404D"/>
      </a:dk2>
      <a:lt2>
        <a:srgbClr val="0072BC"/>
      </a:lt2>
      <a:accent1>
        <a:srgbClr val="19A3FC"/>
      </a:accent1>
      <a:accent2>
        <a:srgbClr val="00DFED"/>
      </a:accent2>
      <a:accent3>
        <a:srgbClr val="00CB5D"/>
      </a:accent3>
      <a:accent4>
        <a:srgbClr val="FFC400"/>
      </a:accent4>
      <a:accent5>
        <a:srgbClr val="FF7A00"/>
      </a:accent5>
      <a:accent6>
        <a:srgbClr val="949494"/>
      </a:accent6>
      <a:hlink>
        <a:srgbClr val="0072BC"/>
      </a:hlink>
      <a:folHlink>
        <a:srgbClr val="00DFED"/>
      </a:folHlink>
    </a:clrScheme>
    <a:fontScheme name="NTT DATA Fonts 1">
      <a:majorFont>
        <a:latin typeface="Georgi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9525">
          <a:solidFill>
            <a:schemeClr val="tx1">
              <a:lumMod val="50000"/>
            </a:schemeClr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50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A-Smart Navy">
      <a:srgbClr val="070F26"/>
    </a:custClr>
    <a:custClr name="B-White">
      <a:srgbClr val="FFFFFF"/>
    </a:custClr>
    <a:custClr name="C-Future Blue 150">
      <a:srgbClr val="005B96"/>
    </a:custClr>
    <a:custClr name="D-Future Blue">
      <a:srgbClr val="0072BC"/>
    </a:custClr>
    <a:custClr name="E-Future Blue 50">
      <a:srgbClr val="19A3FC"/>
    </a:custClr>
    <a:custClr name="F-Turquoise 100">
      <a:srgbClr val="009AA4"/>
    </a:custClr>
    <a:custClr name="G-Turquoise">
      <a:srgbClr val="00DFED"/>
    </a:custClr>
    <a:custClr name="H-Turquoise 50">
      <a:srgbClr val="7BF7FF"/>
    </a:custClr>
    <a:custClr name="I-Green 150">
      <a:srgbClr val="068941"/>
    </a:custClr>
    <a:custClr name="J-Green">
      <a:srgbClr val="00CB5D"/>
    </a:custClr>
    <a:custClr name="K-Green 50">
      <a:srgbClr val="38F990"/>
    </a:custClr>
    <a:custClr name="L-Yellow">
      <a:srgbClr val="FFC400"/>
    </a:custClr>
    <a:custClr name="M-Yellow 50">
      <a:srgbClr val="FFEDB2"/>
    </a:custClr>
    <a:custClr name="N-Yellow 100">
      <a:srgbClr val="FFDB66"/>
    </a:custClr>
    <a:custClr name="O-Orange 150">
      <a:srgbClr val="B22000"/>
    </a:custClr>
    <a:custClr name="P-Orange 100">
      <a:srgbClr val="E42600"/>
    </a:custClr>
    <a:custClr name="Q-Orange">
      <a:srgbClr val="FF7A00"/>
    </a:custClr>
    <a:custClr name="R-Grey 100">
      <a:srgbClr val="949494"/>
    </a:custClr>
    <a:custClr name="S-Grey 50">
      <a:srgbClr val="E8E8E8"/>
    </a:custClr>
    <a:custClr name="T-Black">
      <a:srgbClr val="000000"/>
    </a:custClr>
    <a:custClr name="U-Text Grey">
      <a:srgbClr val="2E404D"/>
    </a:custClr>
  </a:custClrLst>
  <a:extLst>
    <a:ext uri="{05A4C25C-085E-4340-85A3-A5531E510DB2}">
      <thm15:themeFamily xmlns:thm15="http://schemas.microsoft.com/office/thememl/2012/main" name="NTT DATA_Inc_PowerPoint_Template.potx" id="{637C3609-3D5F-4C59-AE27-EE9CD6B09220}" vid="{18C1C4CD-636E-4D41-A29D-192E2144D9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2263</TotalTime>
  <Words>197</Words>
  <Application>Microsoft Office PowerPoint</Application>
  <PresentationFormat>Widescreen</PresentationFormat>
  <Paragraphs>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Georgia</vt:lpstr>
      <vt:lpstr>1_office theme</vt:lpstr>
      <vt:lpstr>Light Body Slides</vt:lpstr>
      <vt:lpstr>PYTHON- PCEP</vt:lpstr>
      <vt:lpstr>  PCEP</vt:lpstr>
      <vt:lpstr>  PCEP</vt:lpstr>
      <vt:lpstr>PCEP</vt:lpstr>
      <vt:lpstr>PCEP</vt:lpstr>
      <vt:lpstr>PCEP</vt:lpstr>
      <vt:lpstr>PCEP</vt:lpstr>
      <vt:lpstr>PCEP</vt:lpstr>
      <vt:lpstr>PCEP</vt:lpstr>
      <vt:lpstr>PCEP</vt:lpstr>
      <vt:lpstr>PCEP</vt:lpstr>
      <vt:lpstr>PCEP</vt:lpstr>
      <vt:lpstr>PCEP</vt:lpstr>
      <vt:lpstr>PCEP</vt:lpstr>
      <vt:lpstr>PCEP</vt:lpstr>
      <vt:lpstr>PCEP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Salesforce Admin Certification Overview</dc:title>
  <dc:creator>N, Sivabalan</dc:creator>
  <cp:lastModifiedBy>Sivabalan N</cp:lastModifiedBy>
  <cp:revision>4</cp:revision>
  <dcterms:created xsi:type="dcterms:W3CDTF">2024-03-06T11:47:13Z</dcterms:created>
  <dcterms:modified xsi:type="dcterms:W3CDTF">2025-06-02T11:34:23Z</dcterms:modified>
</cp:coreProperties>
</file>