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libri" panose="020F0502020204030204" pitchFamily="34" charset="0"/>
      <p:regular r:id="rId50"/>
      <p:bold r:id="rId51"/>
      <p:italic r:id="rId52"/>
      <p:boldItalic r:id="rId53"/>
    </p:embeddedFont>
    <p:embeddedFont>
      <p:font typeface="Cambria Math" panose="02040503050406030204" pitchFamily="18" charset="0"/>
      <p:regular r:id="rId54"/>
    </p:embeddedFont>
    <p:embeddedFont>
      <p:font typeface="Google Sans" panose="020B0604020202020204" charset="0"/>
      <p:regular r:id="rId55"/>
    </p:embeddedFont>
    <p:embeddedFont>
      <p:font typeface="Lexend" panose="020B0604020202020204" charset="0"/>
      <p:regular r:id="rId56"/>
      <p:bold r:id="rId57"/>
    </p:embeddedFont>
    <p:embeddedFont>
      <p:font typeface="Lexend Black" panose="020B0604020202020204" charset="0"/>
      <p:bold r:id="rId58"/>
    </p:embeddedFont>
    <p:embeddedFont>
      <p:font typeface="Open Sans" panose="020B0606030504020204" pitchFamily="34" charset="0"/>
      <p:regular r:id="rId59"/>
      <p:bold r:id="rId60"/>
      <p:italic r:id="rId61"/>
      <p:boldItalic r:id="rId62"/>
    </p:embeddedFont>
    <p:embeddedFont>
      <p:font typeface="Raleway"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2614" autoAdjust="0"/>
  </p:normalViewPr>
  <p:slideViewPr>
    <p:cSldViewPr snapToGrid="0">
      <p:cViewPr varScale="1">
        <p:scale>
          <a:sx n="94" d="100"/>
          <a:sy n="94" d="100"/>
        </p:scale>
        <p:origin x="1278"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a:t>
            </a:r>
            <a:r>
              <a:rPr lang="id-ID" dirty="0">
                <a:effectLst/>
              </a:rPr>
              <a:t>All </a:t>
            </a:r>
            <a:r>
              <a:rPr lang="en-US" dirty="0">
                <a:effectLst/>
              </a:rPr>
              <a:t>of the Committee and audience who has come in this event. </a:t>
            </a:r>
            <a:r>
              <a:rPr lang="id-ID" dirty="0">
                <a:effectLst/>
              </a:rPr>
              <a:t>F</a:t>
            </a:r>
            <a:r>
              <a:rPr lang="en-US" dirty="0" err="1">
                <a:effectLst/>
              </a:rPr>
              <a:t>irst</a:t>
            </a:r>
            <a:r>
              <a:rPr lang="en-US" dirty="0">
                <a:effectLst/>
              </a:rPr>
              <a:t> of all</a:t>
            </a:r>
            <a:r>
              <a:rPr lang="id-ID" dirty="0">
                <a:effectLst/>
              </a:rPr>
              <a:t>, </a:t>
            </a:r>
            <a:r>
              <a:rPr lang="en-US" dirty="0">
                <a:effectLst/>
              </a:rPr>
              <a:t>let us praise the presence of Allah, who has given His grace and guidance to us. Because of His grace we can gather on this day in the event</a:t>
            </a:r>
            <a:r>
              <a:rPr lang="id-ID" dirty="0">
                <a:effectLst/>
              </a:rPr>
              <a:t>. </a:t>
            </a:r>
            <a:r>
              <a:rPr lang="en-US" dirty="0">
                <a:effectLst/>
              </a:rPr>
              <a:t>And also let</a:t>
            </a:r>
            <a:r>
              <a:rPr lang="id-ID" dirty="0">
                <a:effectLst/>
              </a:rPr>
              <a:t> u</a:t>
            </a:r>
            <a:r>
              <a:rPr lang="en-US" dirty="0">
                <a:effectLst/>
              </a:rPr>
              <a:t>s deliver </a:t>
            </a:r>
            <a:r>
              <a:rPr lang="en-US" dirty="0" err="1">
                <a:effectLst/>
              </a:rPr>
              <a:t>sholawat</a:t>
            </a:r>
            <a:r>
              <a:rPr lang="en-US" dirty="0">
                <a:effectLst/>
              </a:rPr>
              <a:t> and </a:t>
            </a:r>
            <a:r>
              <a:rPr lang="en-US" dirty="0" err="1">
                <a:effectLst/>
              </a:rPr>
              <a:t>salam</a:t>
            </a:r>
            <a:r>
              <a:rPr lang="en-US" dirty="0">
                <a:effectLst/>
              </a:rPr>
              <a:t> to our prophet Muhammad SAW who has brought us from the darkness to the brightness</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id-ID" dirty="0"/>
              <a:t>So, </a:t>
            </a:r>
            <a:r>
              <a:rPr lang="en-US" dirty="0"/>
              <a:t>This is the end of my presentation</a:t>
            </a:r>
            <a:r>
              <a:rPr lang="id-ID" dirty="0"/>
              <a:t>,</a:t>
            </a:r>
          </a:p>
          <a:p>
            <a:pPr marL="0" indent="0">
              <a:buNone/>
            </a:pPr>
            <a:r>
              <a:rPr lang="en-US" dirty="0"/>
              <a:t>Thank you for your time and</a:t>
            </a:r>
            <a:r>
              <a:rPr lang="id-ID" dirty="0"/>
              <a:t> </a:t>
            </a:r>
            <a:r>
              <a:rPr lang="en-US" dirty="0"/>
              <a:t>attention </a:t>
            </a:r>
            <a:endParaRPr lang="id-ID" dirty="0"/>
          </a:p>
          <a:p>
            <a:pPr marL="0" indent="0">
              <a:buNone/>
            </a:pPr>
            <a:r>
              <a:rPr lang="en-US" dirty="0"/>
              <a:t>If </a:t>
            </a:r>
            <a:r>
              <a:rPr lang="en-US"/>
              <a:t>you have </a:t>
            </a:r>
            <a:r>
              <a:rPr lang="en-US" dirty="0"/>
              <a:t>any question, please feel free to ask.</a:t>
            </a:r>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1745162" y="1647387"/>
            <a:ext cx="7120046" cy="1620840"/>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UNIVERSITY </a:t>
            </a:r>
            <a:r>
              <a:rPr lang="id-ID" sz="2200" cap="small" dirty="0">
                <a:latin typeface="Bahnschrift SemiBold" panose="020B0502040204020203" pitchFamily="34" charset="0"/>
              </a:rPr>
              <a:t>OF </a:t>
            </a:r>
            <a:r>
              <a:rPr lang="en-US" sz="2200" cap="small" dirty="0">
                <a:latin typeface="Bahnschrift SemiBold" panose="020B0502040204020203" pitchFamily="34" charset="0"/>
              </a:rPr>
              <a:t>SYIAH KUALA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err="1">
                <a:latin typeface="Bahnschrift SemiBold" panose="020B0502040204020203" pitchFamily="34" charset="0"/>
              </a:rPr>
              <a:t>Hary</a:t>
            </a:r>
            <a:r>
              <a:rPr lang="en-ID" sz="1200" dirty="0">
                <a:latin typeface="Bahnschrift SemiBold" panose="020B0502040204020203" pitchFamily="34" charset="0"/>
              </a:rPr>
              <a:t> </a:t>
            </a:r>
            <a:r>
              <a:rPr lang="en-ID" sz="1200" dirty="0" err="1">
                <a:latin typeface="Bahnschrift SemiBold" panose="020B0502040204020203" pitchFamily="34" charset="0"/>
              </a:rPr>
              <a:t>Rachmat</a:t>
            </a:r>
            <a:endParaRPr lang="en-ID" sz="1200" dirty="0">
              <a:latin typeface="Bahnschrift SemiBold" panose="020B0502040204020203" pitchFamily="34" charset="0"/>
            </a:endParaRPr>
          </a:p>
          <a:p>
            <a:pPr marL="0" lvl="0" indent="0" algn="l" rtl="0">
              <a:spcBef>
                <a:spcPts val="0"/>
              </a:spcBef>
              <a:spcAft>
                <a:spcPts val="0"/>
              </a:spcAft>
              <a:buNone/>
            </a:pPr>
            <a:r>
              <a:rPr lang="en-ID" sz="1200" dirty="0">
                <a:latin typeface="Bahnschrift SemiBold" panose="020B0502040204020203" pitchFamily="34" charset="0"/>
              </a:rPr>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276999"/>
          </a:xfrm>
          <a:prstGeom prst="rect">
            <a:avLst/>
          </a:prstGeom>
          <a:noFill/>
        </p:spPr>
        <p:txBody>
          <a:bodyPr wrap="square">
            <a:spAutoFit/>
          </a:bodyPr>
          <a:lstStyle/>
          <a:p>
            <a:pPr marL="70485">
              <a:lnSpc>
                <a:spcPct val="100000"/>
              </a:lnSpc>
              <a:spcBef>
                <a:spcPts val="685"/>
              </a:spcBef>
            </a:pPr>
            <a:r>
              <a:rPr lang="id-ID" sz="1200" b="1" dirty="0">
                <a:solidFill>
                  <a:schemeClr val="dk1"/>
                </a:solidFill>
                <a:latin typeface="Bahnschrift SemiBold" panose="020B0502040204020203" pitchFamily="34" charset="0"/>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276999"/>
          </a:xfrm>
          <a:prstGeom prst="rect">
            <a:avLst/>
          </a:prstGeom>
          <a:noFill/>
        </p:spPr>
        <p:txBody>
          <a:bodyPr wrap="square">
            <a:spAutoFit/>
          </a:bodyPr>
          <a:lstStyle/>
          <a:p>
            <a:pPr marL="70485">
              <a:spcBef>
                <a:spcPts val="685"/>
              </a:spcBef>
            </a:pPr>
            <a:r>
              <a:rPr lang="pt-BR" sz="1200" b="1" dirty="0">
                <a:solidFill>
                  <a:schemeClr val="dk1"/>
                </a:solidFill>
                <a:latin typeface="Bahnschrift SemiBold" panose="020B0502040204020203" pitchFamily="34" charset="0"/>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2875425724"/>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new student admission information 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information on the admission and lecture system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October</a:t>
            </a:r>
            <a:r>
              <a:rPr lang="en-ID" sz="1200">
                <a:solidFill>
                  <a:schemeClr val="dk1"/>
                </a:solidFill>
                <a:latin typeface="Bahnschrift SemiLight" panose="020B0502040204020203" pitchFamily="34" charset="0"/>
                <a:sym typeface="Lexend"/>
              </a:rPr>
              <a:t>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739681058"/>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TotalTime>
  <Words>3617</Words>
  <Application>Microsoft Office PowerPoint</Application>
  <PresentationFormat>On-screen Show (16:9)</PresentationFormat>
  <Paragraphs>347</Paragraphs>
  <Slides>44</Slides>
  <Notes>33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Bahnschrift SemiLight</vt:lpstr>
      <vt:lpstr>Berlin Sans FB Demi</vt:lpstr>
      <vt:lpstr>Lexend</vt:lpstr>
      <vt:lpstr>Google Sans</vt:lpstr>
      <vt:lpstr>Wingdings</vt:lpstr>
      <vt:lpstr>Segoe UI</vt:lpstr>
      <vt:lpstr>Calibri</vt:lpstr>
      <vt:lpstr>Open Sans</vt:lpstr>
      <vt:lpstr>Raleway</vt:lpstr>
      <vt:lpstr>Lexend Black</vt:lpstr>
      <vt:lpstr>Bahnschrift SemiBold</vt:lpstr>
      <vt:lpstr>Arial</vt:lpstr>
      <vt:lpstr>Cambria Math</vt:lpstr>
      <vt:lpstr>Times New Roman</vt:lpstr>
      <vt:lpstr>Roboto Condensed Light</vt:lpstr>
      <vt:lpstr>Cost Comparison Consulting by Slidesgo</vt:lpstr>
      <vt:lpstr>DEVELOPMENT OF A LARGE LANGUAGE MODEL TO ANSWER ACADEMIC-RELATED QUESTIONS AT UNIVERSITY OF SYIAH KUALA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IdeaCentre 300 20ISH</cp:lastModifiedBy>
  <cp:revision>286</cp:revision>
  <cp:lastPrinted>2024-08-21T08:07:38Z</cp:lastPrinted>
  <dcterms:modified xsi:type="dcterms:W3CDTF">2024-10-09T08:40:43Z</dcterms:modified>
</cp:coreProperties>
</file>