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F860-32E1-4FC1-8BAC-C793ACCB4E8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3F03C-5108-4145-AFE6-DC50F714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3F03C-5108-4145-AFE6-DC50F714EC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3F03C-5108-4145-AFE6-DC50F714EC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– empty, orange - baby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3F03C-5108-4145-AFE6-DC50F714EC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Direct from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E:\Haritha\MasterThesis\ModelTraining\Images\adc_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2832"/>
            <a:ext cx="8381999" cy="530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8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30556" r="39985" b="10317"/>
          <a:stretch/>
        </p:blipFill>
        <p:spPr bwMode="auto">
          <a:xfrm>
            <a:off x="228600" y="228600"/>
            <a:ext cx="8610600" cy="664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3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1764"/>
            <a:ext cx="7543800" cy="490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7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</a:t>
            </a:r>
            <a:endParaRPr lang="en-US" dirty="0"/>
          </a:p>
        </p:txBody>
      </p:sp>
      <p:sp>
        <p:nvSpPr>
          <p:cNvPr id="4" name="AutoShape 2" descr="data:image/png;base64,iVBORw0KGgoAAAANSUhEUgAAAjUAAAGdCAYAAADqsoKGAAAAOXRFWHRTb2Z0d2FyZQBNYXRwbG90bGliIHZlcnNpb24zLjYuMywgaHR0cHM6Ly9tYXRwbG90bGliLm9yZy/P9b71AAAACXBIWXMAAA9hAAAPYQGoP6dpAACyMElEQVR4nOydeZgU5bX/v1W9Ts9Mz74wMCwiCMgm++AuKETUkCAu0aBcrhoT3Mg1Bq8Ro0nQGNdIRBPNzyTglmuIMQZF3AVBFlEUEEV2ZliG2Wd6fX9/vPW+Xd3TS1VP9wwzfT7P00/3VFdXV9d0d337nO85R2GMMRAEQRAEQXRz1K7eAYIgCIIgiFRAooYgCIIgiB4BiRqCIAiCIHoEJGoIgiAIgugRkKghCIIgCKJHQKKGIAiCIIgeAYkagiAIgiB6BCRqCIIgCILoEVi7egc6i2AwiIMHDyI3NxeKonT17hAEQRAEYQDGGBobG1FRUQFVjR+LyRhRc/DgQVRWVnb1bhAEQRAEkQT79u1Dnz594q6TMaImNzcXAD8obre7i/eGIAiCIAgjNDQ0oLKyUp7H45ExokaknNxuN4kagiAIguhmGLGOkFGYIAiCIIgeAYkagiAIgiB6BCRqCIIgCILoEZCoIQiCIAiiR0CihiAIgiCIHgGJGoIgCIIgegQkagiCIAiC6BGQqCEIgiAIokdAooYgCIIgiB4BiRqCIAiCIHoEJGoIgiAIgugRkKghCIIgCKJHQKKGIAgikoAPWPN7oHprV+8JQRAmIFFDEAQRyddvAW/eBaz6RVfvCUEQJiBRQxAEEUnDAX7dfLRr94MgCFOQqCEIgoik+Ri/9jZ37X4QBGEKEjUEQRCRtGiixtfStftBEIQpSNQQBEFE0kKRGoLojpCoIQiCiKRF89J4mwDGunZfCIIwDIkagiCISESkhgUBv6dr94UgCMOQqCEIgoikpTZ0m1JQBNFtIFFDEAShh7HwUm5vU9ftC0EQpiBRQxAEocfbDAR0KSeqgCKIbgOJGoIgCD0tEQ33KP1EEN0GEjUEQRB6hElYQOkngug2kKghCILQozcJA4CX0k8E0V0gUUMQBKEnct4TpZ8IottAooYgCEJPZPrJR6KGILoLJGoIgiD0tPPUkKghiO4CiRqCIAg9VP1EEN0WEjUEQRB6hFHYmsWvSdQQRLeBRA1BEIQeYRTO78uvSdQQRLeBRA1BEIQe4akhUUMQ3Q4SNQRBEHoiRQ1VPxFEt4FEDUEQhCAYAFqP89sUqSGIbgeJGoIgCEHrcQCM387rw69J1BBEt4FEDUEQhECYhJ35/AKQqCGIbgSJGoIgCIHw02QXA/ZsfptEDUF0G0jUEARBCISocRUBdhe/TaKGILoNJGoIgiAEopuwqwiw5/DbvhNjSvfWA/VYubW6q3eDIE5okhI1S5YsQf/+/eF0OjFx4kSsX78+7vovv/wyhgwZAqfTiREjRuD1118Pu/+ee+7BkCFDkJ2djYKCAkydOhXr1q0LW6e2thZXXXUV3G438vPzMW/ePDQ1NSWz+wRBENHRR2psIlLTBDDWdfsEYMXmA5i55CP86G8bsfsoRY4IIhamRc2LL76IBQsWYNGiRdi0aRNGjRqFadOm4fDhw1HXX7NmDa688krMmzcPmzdvxsyZMzFz5kxs3bpVrjN48GA88cQT+Pzzz/Hhhx+if//+uOCCC3DkyBG5zlVXXYUvvvgCq1atwmuvvYb3338f119/fRIvmSAIIgZiRIKrKOSpYUHA7+myXfrTB7tw64ufwh/kwupoU9ftC0Gc6CiMmfsJMnHiRIwfPx5PPPEEACAYDKKyshI33XQTfv7zn7db//LLL0dzczNee+01uWzSpEkYPXo0li5dGvU5GhoakJeXh7feegtTpkzBtm3bMGzYMHzyyScYN24cAGDlypW48MILsX//flRUVCTcb7HN+vp6uN1uMy+ZIIhM4f+uAz5/CTj/PqDqJ8C9hXz57buA7KJO3ZVgkOH+ldvx9Pu7AACqAgQZ8Ld5E3HGoOJO3ReC6ErMnL9NRWq8Xi82btyIqVOnhjagqpg6dSrWrl0b9TFr164NWx8Apk2bFnN9r9eLp59+Gnl5eRg1apTcRn5+vhQ0ADB16lSoqtouTSXweDxoaGgIuxAEQcRFX/2kWgCrk//t7dxUty8QxP+8vEUKmjumD8GIPvkAgDZfoFP3hSC6E6ZEzdGjRxEIBFBWVha2vKysDNXV0Q1s1dXVhtZ/7bXXkJOTA6fTiUceeQSrVq1CcXGx3EZpaWnY+larFYWFhTGfd/HixcjLy5OXyspKMy+VIIhMRG8UBkIpqE42C7/++SG8svkALKqC380ehRvPGQinlX9dt/lJ1BBELE6Y6qdzzz0Xn376KdasWYPp06fjsssui+nTMcLChQtRX18vL/v27Uvh3hIE0SORnhotvdNFvWr2HuMi6nun9calY3lnY6fNAgBo8wU7dV8IojthStQUFxfDYrGgpqYmbHlNTQ3Ky8ujPqa8vNzQ+tnZ2Tj55JMxadIkPPPMM7BarXjmmWfkNiIFjt/vR21tbczndTgccLvdYReCIIi4yOonzUtjE6Kmc9NPLVqKKddplcucNi1SQ+kngoiJKVFjt9sxduxYrF69Wi4LBoNYvXo1qqqqoj6mqqoqbH0AWLVqVcz19dv1eDxyG3V1ddi4caO8/+2330YwGMTEiRPNvASCIIjoeFtCaabI9JO3c9NPrV4uXFx2i1wWitSQqCGIWFgTrxLOggULcM0112DcuHGYMGECHn30UTQ3N2Pu3LkAgDlz5qB3795YvHgxAOCWW27B2WefjYceeggzZszACy+8gA0bNuDpp58GADQ3N+PXv/41LrnkEvTq1QtHjx7FkiVLcODAAcyePRsAMHToUEyfPh3XXXcdli5dCp/Ph/nz5+OKK64wVPlEEASREBGlsdgBRy6/3UXppxavHwDgsusiNVYuajx+Sj8RRCxMi5rLL78cR44cwd13343q6mqMHj0aK1eulGbgvXv3QlVDAaDJkydj+fLluOuuu3DnnXdi0KBBWLFiBYYPHw4AsFgs2L59O5577jkcPXoURUVFGD9+PD744AOceuqpcjvLli3D/PnzMWXKFKiqilmzZuHxxx/v6OsnCILg6BvvKQq/be+a9FNzlEhNlp0iNQSRCNOiBgDmz5+P+fPnR73v3Xffbbds9uzZMuoSidPpxCuvvJLwOQsLC7F8+XJT+0kQBGGYyMonoMuqn6Klnxyap0bcRxBEe06Y6ieCIIguRd9NWGDrmqGWIv2UFSX9RCXdBBEbEjUEQRAA0BwtUqMNtexkUSOiMdlRjcLkqSGIWJCoIQiCAMI9NYIuMgoLT01WmKihkm6CSASJGoIgCCB8RILA3jXpp5CnRt+nhiI1BJEIEjUEQRBADKOwln7ydY2nJjtKpMZDnhqCiAmJGoIgCCC6UbjL+tREST9ZqaSbIBJBooYgCAKI7qnpguqnQJDJBnuUfiIIc5CoIQiCAE6Y6ieRegKi96mhSA1BxIZEDUEQRDAItGrppzCjcOenn4RJWFUAhzX0FS0jNeSpIYiYkKghCIJoqwOYltbJKgwt74LqpxZd5ZMixjVA76npWPrp413H8JNlm/DNkc4d/UAQnQGJGoIgCOGncbgBqz20XFY/dd6YhGbZTdgStlzOfurgmIS/rN2Nf39+CHOeWY+ahrYObYsgTjRI1BAEQUQzCQPhAy0Z65RdiTb3CdA13+tg+qnJwx9/oK4V1zy7Hg1tvg5tjyBOJEjUEARBRDMJA6HqJxYE/J0T1WiJ0ngPCKWffAGGQDB5gaWP9GyvbsT1f9lAvW+IHgOJGoIgiGjdhIFQpAYAvJ2TgmqJGakJ/d2RCqhW7bG3TzsFOQ4rPt5ViwUvbkGwA0KJIE4USNQQBEHESj+pFsDq5Le9nWOsFSXdkaJGXwnVEVEjHnta33w8/cOxsFkU/PvzQ3hg5fakt0kQJwokagiCIKSoKWx/n4jWdJJZWHYTtoWLGlVVYLcKX03yFVAiUpNls2DyycV4YNZIAMBza3cnvU2COFEgUUMQBCFFTXH7+zq5V40wCmc7rO3uc1o73oBPPFZUU503pFRbHoQvQN2Kie4NiRqCIIhYRmEAsOkqoDqBaHOfBKFRCR3w1EREgvTP09LBcnGC6GpI1BAEQcTy1AC6SE1npZ80T40tnqhJLqLCGJPpJ7Etu0WFReVN/lpJ1BDdHBI1BEEQhkRN56SfYlU/AaFeNZ4kIzW+AIMochKiRlEUKaD0c6cIojtCooYgCMLv4ddiLIIee9ekn1zRPDWa+GhNUtToH6c3IosUFKWfiO4OiRqCIIiAl1+rtvb3dXL1U6svekk30PH5T8KLY1EV2CyhuVLiuZIVSwRxokCihiAIIqCNCrDEETWdlH5q9kQv6QYAp71jRmG9SVg/LDNL615MkRqiu0OihiAIQkRqLPb293Vy9VNrjDEJgK6kO8mxBiGTcPhXv4zUkKghujkkagiCIIJGIjWdVP0k0k+O1Fc/tUVUPgmypFeHjMJE94ZEDUEQmU0wwAdWAtEjNcI83NnVT1FLujvWfE/fTVgPGYWJngKJGoIgMhuRegJiRGpy+LWvk0SNJ076SRMjyZZ0R3YTFlD6iegpkKghCCKzCRM10SI1nd2nhqeA4nYUTnL2U6s3GLYdgYsiNUQPgUQNQRCZTUDnI4lW0m3r3PSTSBFlR/PUdHD2U2xPDVU/ET0DEjUEQWQ2IlKjWAA1yleiSD91gqjx+oPwBXjLX5etffrJ0cHZTyFPTazqJzIKE90bEjUEQWQ28cq5gU5NP+k9LfEHWnas+omMwkRPhUQNQRCZTVCLTsQUNZ2XfhLl3FZVgd3a/utZVD8lPSYhxgRw6amhjsJEN4dEDUEQmY2M1LRP9wDQVT+lv09NvGGWgH5MQsfSTw4rVT8RPRMSNQRBZDaG009NAGNp3ZV43YSBUITFk3T6KRi2ndB2hVGYPDVE94ZEDUEQmU28uU9AqPqJBQF/W9xNfXu0Gb9fvRNNnuTEQbMn9jBLQNd8r4NjEiI9NaLRH0VqiO5OjHgrQRBEhiBFTYJIDcBHJdiyYm7q8dU78Y/NB5DjtGLu6QNM70pLjOZ4go6mn2IZhWlKN9FToEgNQRCZjUg/RetRAwCqBbA6+e0EQy2PNnkAANsONSS1KyJSkh0j/eToYPWT2L4zQjQ5qfqJ6CGQqCEIIrNJlH4CDJd1N7Tx9NHOw8lN9G6JUZ0kSNXsJ6eVpnQTPRMSNQRBZDaJjMJASNQkqIBqbOMC6euaJrAkTMXCqBvbU5Oi9FNkSTd1FCZ6CCRqCILIbIIJPDUAYNNVQMWhoZWLkkaPH4fq45uKo5E4UtOx2U+Jmu+1+gIIBtNb4UUQ6SQpUbNkyRL0798fTqcTEydOxPr16+Ou//LLL2PIkCFwOp0YMWIEXn/9dXmfz+fDHXfcgREjRiA7OxsVFRWYM2cODh48GLaN/v37Q1GUsMv999+fzO4TBEGEkOmnOHUTMv1kLFIDAF/VNJrelZYEnhqRNvL6g0mJj5jVTzoRlWxlFUGcCJgWNS+++CIWLFiARYsWYdOmTRg1ahSmTZuGw4cPR11/zZo1uPLKKzFv3jxs3rwZM2fOxMyZM7F161YAQEtLCzZt2oRf/OIX2LRpE1555RXs2LEDl1xySbtt3XvvvTh06JC83HTTTWZ3nyAIIhwz6ac4nhqPPwCPLoKys8a8r6YlYUl3aLkniWiN9NRE9qnRbZdSUER3xrSoefjhh3Hddddh7ty5GDZsGJYuXQqXy4Vnn3026vqPPfYYpk+fjttvvx1Dhw7FfffdhzFjxuCJJ54AAOTl5WHVqlW47LLLcMopp2DSpEl44oknsHHjRuzduzdsW7m5uSgvL5eX7OzsaE9JEARhHFOiJrZQaWwL702z83ASkZpEJd068ZFM+XWrlwshZ0RHYVVVQiMYSNQQ3RhTosbr9WLjxo2YOnVqaAOqiqlTp2Lt2rVRH7N27dqw9QFg2rRpMdcHgPr6eiiKgvz8/LDl999/P4qKinDaaafhwQcfhN8fu8GVx+NBQ0ND2IUgCKIdIv2kGkg/xTEKR4qar5KI1CQq6baoCmwWBUByZmFPHNHkspNZmOj+mGq+d/ToUQQCAZSVlYUtLysrw/bt26M+prq6Our61dXVUddva2vDHXfcgSuvvBJut1suv/nmmzFmzBgUFhZizZo1WLhwIQ4dOoSHH3446nYWL16MX/7yl2ZeHkEQmUii5nuAofST8NMoCp+m8PVhXgGlKIrhXRHVT7EiNQCPsvgC/qRETSxPjX4ZjUogujMnVEdhn8+Hyy67DIwxPPnkk2H3LViwQN4eOXIk7HY7brjhBixevBgOh6PdthYuXBj2mIaGBlRWVqZv5wmC6J4YST8ZqH4SlU8DirOx91gLmjx+HKxvQ+/82B2II0k00BLgfphGj990Az5fIAi/Zi6OJmqoVw3REzCVfiouLobFYkFNTU3Y8pqaGpSXl0d9THl5uaH1haDZs2cPVq1aFRalicbEiRPh9/uxe/fuqPc7HA643e6wC0EQRDuCZprvxUs/8e0UuuwYUMzXN1sBZUjUJDn/Se/Bcdrbf/W7qKsw0QMwJWrsdjvGjh2L1atXy2XBYBCrV69GVVVV1MdUVVWFrQ8Aq1atCltfCJqdO3firbfeQlFRUcJ9+fTTT6GqKkpLS828BIIgiHAMdRTWhlrGTT/xSI07y4ZBZTkAeBM+M7QkmNINJD//qU3btqIAdkv7r/4smv9E9ABMp58WLFiAa665BuPGjcOECRPw6KOPorm5GXPnzgUAzJkzB71798bixYsBALfccgvOPvtsPPTQQ5gxYwZeeOEFbNiwAU8//TQALmguvfRSbNq0Ca+99hoCgYD02xQWFsJut2Pt2rVYt24dzj33XOTm5mLt2rW47bbbcPXVV6OgoCBVx4IgiEzEUPUTFylx009apCbXaUX/omwA1aYjNa0JOgoDoQooj8n0k0hXZdksUX0+QkhR+onozpgWNZdffjmOHDmCu+++G9XV1Rg9ejRWrlwpzcB79+6FqoZ+BUyePBnLly/HXXfdhTvvvBODBg3CihUrMHz4cADAgQMH8OqrrwIARo8eHfZc77zzDs455xw4HA688MILuOeee+DxeDBgwADcdtttYZ4ZgiCIpDAz+ylO9ZOY+5TrtGJwWS4A4CuTM6CaE3QUBpKf/xTPJKxfTkZhojuTlFF4/vz5mD9/ftT73n333XbLZs+ejdmzZ0ddv3///glnpIwZMwYff/yx6f0kCIJIiJHqJ5uR9BPfjttpw2CZfmo0VQHVaiT9JEclJCdqnLFEjfDUUPqJ6MbQ7CeCIDIbkX5S40VqRPopsacm12lD/+Js2CwKmr0BHKhrNbQbjDEZJcmOE6lxSE+NufRTa4IoEFU/ET0BEjUEQWQ2ZtJPcURNQ2vIU2OzqLICaqfBFJTHH4QY55SO9JOI7IjHR5JF1U9ED4BEDUEQmY0ho7C56icAGFTKfTU7DZqF9WLCSPrJbJWSqH6K5alx2aijMNH9IVFDEERmEzTSUVhLP8Ubk+AJRWoAyLJuo+MSROrJblVhUWN7cEKRGpPppwSemlD6iYzCRPeFRA1BEJmNTD8ZmP3kbeIzEKIgOgq7NVEjKqCMRmpCc59ip56AUJ8aT6qrnyj9RPQASNQQBJHZGBqToKWfWBDwt0VdpVH2qeHpJ1EBtVObAZUII433AF31k1lR4zUYqaHqJ6IbQ6KGIIjMxsxASyDqqATGWMhTo4mafkW8AqrFYAVUs4Fhlvr7zaafPP5Q871o0JgEoidAooYgiMxGiBo1ToREtQBWJ78dpatwqy8gh0UKT43NouKkYi1aY8BX02pg7hMAOKxJzn5KUNKdZSejMNH9IVFDEERmYyT9BMQt6xZRGouqhImSk6VZOLGvxsgwS6AD6SeDRmGz2yWIEwkSNQRBZDZmRU2UCqhG3dwnfffgwVpZt5EKKCPdhAG9qEmu+onGJBA9GRI1BEFkNkHtJB6v+R4A2HQVUBHo5z7pkeMSDieO1Bj11CTdfM8bv/keeWqIngCJGoIgMhsZqUkgauKkn2Q3YUf4NgZpZd1fG+gqLNNPMSIpAlHS3eY3OaXbn8hTQ2MSiO4PiRqCIDKbFHpq3FnhkZpStwMAn76dKLIi+9Q4jKWfTPepSVTSrXUU9gcZvCYFE0GcKJCoIQgiszEy+wkAHDzqAk/7VJJ+mKWeHLsVojlwvRbNiUVLguokgUgfme0nY7T5HkDRGqL7QqKGIIjMxkifGiB++qktfESCQFUVOQsqsajhwihh+inp6qf4fWrsVhVWTYG1+MgsTHRPSNQQBJHZiPSTmshTo81/imIUFtVPbmf7beQZFjXmIjVmq5/aEqSf9M9NZmGiu0KihiCIzMZo+smIp8bZ3g+TL0RNizFRk8hT47AmF6kJGYVjf+27yCxMdHNI1BAEkdkYNQrH8dTI6qcokRqj6adWLeVjtPmexx80NFNKbt9ApMZFXYWJbg6JGoIgMhfGgGDHPTWNMfrUAMbTT82e+EZegT495TFRpZTIKKy/jxrwEd0VEjUEQWQuQd3J2xI/7RPfUyNKupP31BjuKGwNfW2bSUGJdeN5dij9RHR3SNQQBJG5iNQTkJbqJ8CEUViknxzxIzVWS6hKyahZ2B8IwhfgqSrRvC8asgEfzX8iuikkagiCyFwCOqHRAU9NrD41QEjUNBiO1MQXNYD5sm5992EjkRry1BDdFRI1BEFkLnpRoxpNP8WO1ESrfjLrqRGdfeMhy7r9xsSHPp3ksMarfrK2W58guhMkagiCyFz0PWp007WjYo8+0DIYZGjyJI7UxBM1wSALGXkNRGpCZd3G0k9tOpOwEud1Om0UqSG6NyRqCILIXIyWcwOh9FNEpKbJ64eorE7WU6OPuGQn8NQAulEJBsWHEEyxJnQLZPqJOgoT3RQSNQRBZC6i+ilR4z0gPFKj6w8j/DR2qxq1B4yRPjX6yEg8I69cR3hqDKaf2gyUcwNU/UR0f0jUEASRuchIjRFRo3lqWBDwtcrFjXH8NICxSE2LrkeNqiZIg8H8pG7ZeC9BaovGJBDdHRI1BEFkLmbSTzZX6LbOV9PQGttPAwB5Lr7c4w/GrFZqMdhNWGB2/pORxntAaJgmRWqI7gqJGoIgMhejc58AQFWjNuBrjNOjBgBy7FaI4Eussm4RGUnUo0bgNDn/yXj6SYxJIE8N0T0hUUMQROYSMDgiQSB8NR69qBHDLKMLI1VVEvpqZI8aA+XcgPk+NSGjcA9KP7U1AFtfiVpiT2QuJGoIgshc9CXdRojSqyZeN2FBmK9m3yfAMxcA+zfK+5u1knAj5dyA3ihstKQ7GPa4WLi6U0fhNY8Df58LbHi2q/eEOIEgUUMQROZiJv0ERO1VE2+YpSBM1HzxCrBvHbD5r/J+ISKMlHMDek+NOaNwItHUrSI1R3fy6/oDXbsfxAkFiRqCIDIXM0ZhQNerRmcUltVPsYVRmKjxt/GFtd/I+4WIyDKdfjJrFE7Up6YbdRRuquHXUQaMEpkLiRqCIDKXYMc9NYmqn4CIXjV+TUgday9qzFc/palPTXdIPzUe4tckaggdJGoIgshcZPrJWIQkmeonICJSI6JDDQcAbwsAoMVjsqRbq37ymJz9lNAoLMcknODVT4wBjVqkxkOihghBooYgiMzFbPopjqdGRGOiES5qPKE7ancBAFp8IlJjLv1kNE0kOg8bNQq3+YIIBlncdbuUtnrArzVApOonQgeJGoIgMhezJd3CU+Np76kxHKkR6ScAOPY1AF1Jd7qa73n5ekaNwsAJnoISfhoA8DZ23X4QJxwkagiCyFySrn4KRQfMVD81tIvUcF+NSPcYLel2pGn2k37u1AldASX8NACln4gwSNQQBJG5JN2npr2nxnD1U0DXgE8zCzebjtQk13wvkahRVUWuc0JXQDXqIzWUfiJCkKghCCJzSaWnxnBJty5So4kaISCyjXpqrGbTT3z7jgQl3UBIWIl5VCckTdWh21T9ROhIStQsWbIE/fv3h9PpxMSJE7F+/fq467/88ssYMmQInE4nRowYgddff13e5/P5cMcdd2DEiBHIzs5GRUUF5syZg4MHD4Zto7a2FldddRXcbjfy8/Mxb948NDXRm5kgiA4Q1E7cRtNPEZ4aXyAo0zTGq5/0ooZ7asymn8xGakSaKlGkRr8PJ3b6SSdqfC1A8ATeV6JTMS1qXnzxRSxYsACLFi3Cpk2bMGrUKEybNg2HDx+Ouv6aNWtw5ZVXYt68edi8eTNmzpyJmTNnYuvWrQCAlpYWbNq0Cb/4xS+wadMmvPLKK9ixYwcuueSSsO1cddVV+OKLL7Bq1Sq89tpreP/993H99dcn8ZIJgiA0ZKQmOU9NU1sompGTjFG45SjQWpeEUViUdJuL1BgRTbJXTXcRNQCloAiJaVHz8MMP47rrrsPcuXMxbNgwLF26FC6XC88+G33+xmOPPYbp06fj9ttvx9ChQ3HfffdhzJgxeOKJJwAAeXl5WLVqFS677DKccsopmDRpEp544gls3LgRe/fuBQBs27YNK1euxJ/+9CdMnDgRZ5xxBn7/+9/jhRdeaBfRIQiCMIzp9FO4p0aknlx2C2yW2F+noty7zRdEMOANv7P2G+mpMRqpyTIbqTHoqeH7ICZ1dydRQ1F7gmNK1Hi9XmzcuBFTp04NbUBVMXXqVKxduzbqY9auXRu2PgBMmzYt5voAUF9fD0VRkJ+fL7eRn5+PcePGyXWmTp0KVVWxbt26qNvweDxoaGgIuxAEQYRhtvopYkyCkXJuAMh1WKEo/Dbzaeknm4tfH/vGvKfG7Owng1O6AcDVHRrwNUWIGqqAIjRMiZqjR48iEAigrKwsbHlZWRmqq6ujPqa6utrU+m1tbbjjjjtw5ZVXwu12y22UlpaGrWe1WlFYWBhzO4sXL0ZeXp68VFZWGnqNBEFkEGb71ESMSQiJmviiSFUVaSRmwihcMoRfH/taCgjz1U+pndKt3wejgqnTYUwXqdGUIkVqCI0TqvrJ5/PhsssuA2MMTz75ZIe2tXDhQtTX18vLvn37UrSXBEH0GJIu6eYejlDlU+IIi/DVyOcsG8avj30TGmhpuE+NFqnxB8BY4s6/sqTbwPZPeKOwp5GbgwEgT/uxSqKG0DAlaoqLi2GxWFBTUxO2vKamBuXl5VEfU15ebmh9IWj27NmDVatWySiN2EakEdnv96O2tjbm8zocDrjd7rALQRBEGFqk5pP9jfjxso3wJjLeikhNwAMEfLyZHhJHaoCQqFGEqCnloiZwdKc0/MYbtaBHRFwYS2wWDgSZfF1GPDWuE13UiCiNww3klPDblH4iNEyJGrvdjrFjx2L16tVyWTAYxOrVq1FVVRX1MVVVVWHrA8CqVavC1heCZufOnXjrrbdQVFTUbht1dXXYuHGjXPb2228jGAxi4sSJZl4CQRBECG1K9/vfNOD1z6uxcc/x+OuLSA0AeJsMdRMWSFETDBc1fP4TQ16WLW6vGz36zr+eBCkofRrJmKjhr+WErX4SfpqcsqgdnonMxnT6acGCBfjjH/+I5557Dtu2bcONN96I5uZmzJ07FwAwZ84cLFy4UK5/yy23YOXKlXjooYewfft23HPPPdiwYQPmz58PgAuaSy+9FBs2bMCyZcsQCARQXV2N6upqeL38wz906FBMnz4d1113HdavX4+PPvoI8+fPxxVXXIGKiopUHAeCIDIRLWpSr9lc9tW2xF/fag/5bzxNhoZZCvKybFARhMo0sVByCgAFFm8jitGAfkUuw7ttsyhQNTtJolEJ+hlODmvir/wTPv0kugnnlgN2Ydym+U8Ex5jVXsfll1+OI0eO4O6770Z1dTVGjx6NlStXSjPw3r17oaqhD87kyZOxfPly3HXXXbjzzjsxaNAgrFixAsOHDwcAHDhwAK+++ioAYPTo0WHP9c477+Ccc84BACxbtgzz58/HlClToKoqZs2ahccffzyZ10wQBMHR0k9e8BP53kSiBuDRmtZawNuMhjYeJTESqXFn2WCDrqLIkQvkVwJ1ezFAOYTSwiGGd1tRFDhtFrR4AwkNveJ+h1WFKpRQHOSYhBO1o7CY+5RbDijauYbST4SGaVEDAPPnz5eRlkjefffddstmz56N2bNnR12/f//+hoxuhYWFWL58uan9JAiCiIsWqfEx/lVoTtQ0obGNR2iMpI3yXTY4oJv7ZHEARScDdXvRX61GcaHxSA0Anagxln4yakI+4T01TbpIjUg7UfqJ0Dihqp8IgiA6FS1S44MJUeMINeAz66mx6yM1FhtQOBAAcJJyCP3MihqrsV41rV7jJmGgO6SftEhNTnnUAaNEZpNUpIYgCKJHINNPZiI1oV41DW1OAMYiNVzU6PriKAqP1AAYoFTDnUSkBjAgakx0Ewa6wZgEvadGlHZ7yFNDcChSQxBE5qKln/yap6a22YvGNl+8R4T1qjEbqbEpYoCmgz99wUkAgP5KNfqaMAoDOlGToKRbiBqH0UiNTYxJ6AaeGqp+IiIgUUMQROYiPDW6oPW+2tb4j5En0kadqDEaqdGEgpVXUB118OZx/ZVq9HI7zOy54VEJoblPxr7uu42nhtJPRBRI1BAEkbkEucjw6kRNwhSUnP/ULKM67iyjnprwsQy7fIXwMgucig+WRnPDeY2mn5I1CreeiGMSPI0hAZNbFvI3UfUToUGihiCIzEWkn5hF9n1J2KtG76lpTTJSo4mafXVe7GPaXLtjX5vadSFqEjXfE94Ys0ZhI56ag3WtCAYTV6+mDOGnsedwcUmRGiICEjUEQWQuuvTT4DIegUkYqdFOpP62BngD5vrUCFET1ETNntpm7GK9+AqmRQ3/+k4UUTEzoRsw3lH47e01mHz/23h09U5D200J+m7CAIkaoh0kagiCyFx0Jd1j+hUAMC5qfK38RKooQI49sajJdVjhUPjzBVS79lyt+FaImtpdpnZdjEowWv1kXNRonhpf/GGZ67/lIyVe+mRf50VrxNynXO2YUfqJiIBEDUEQGQvTlXSfVpkPwIinRovUtDYAAHIcVkOdelVVQb6dn/wDSqiEfDfThvKajNQ4pKcmUfO95PrUBIJMRqKicbihDQBQ3dCGzw/UG9p2h5GiJjJSQ9VPBIdEDUEQmYuupFtEavYfb0EgXuRB89QEteiA0SGUAJCniRqfwh+z91gzvk1S1MjqpwSzn8wahfXiJ14KqloTNQDw5pfVhrbdYWQ5txap0aefDHSmJ3o+JGoIgshYmCZq7HYH+hdlw2ZR4AuwsBN2O7QTKWvjDd/yXUmIGtjQ0ObD8RYfdgW1E/TxPTIdZgTDzfe85tJPNosKm4VHnuKVddfojtEbX9QY2naHkeXcWqRGpJ/AKFpDACBRQxBEZxPwAR8+Ahz8tKv3BAhw426OywWLqqBPAW+At/dYnBSUEDXaSbQw22746dw2ns7xwiafw+8q44MZWQBoOWZ4WyFPjbHme0bTT/p144saj7z99eEmfHOkE3wtMv2kRbdsLgBa6o9EDQESNQRBdDbfvA28dQ/w5l1dux/BIFTGRY07h4uZSm1UQdyybi06oPr4STzfZVzU5Fq5APEELfI5KouyASsftwC/J9ZD2yHSTx7DRmHjX/eJKqCaPH40efixG9M3HwCw6stOiNZEihpFoQooIgwSNQRBdC4NWpO55iNdux/BUKonL5uLmb6FWQASmIU1T41FmztUaCL9lKNFatqYVT5HvyIXYNW6CZsSNWJMQnxR40kiUhPqKhx9VIJIPeU4rPjemD4AgDe/6ARfjb6bsEBWQNH8J4JEDUEQnU0rLwVGW0PX7ofmpwGAvFwuVPpqkZo9cUUNP4naAjzdYSZSk23hAqMtaJXP0bfQJWdBwR/HyxNBlsHqp1aTRmH9ui0xokA19Xw/y9wOnD+U+1s276uTFVFpwdsMeLT3TK5O1ND8J0IHiRqCIDqX1lp+7elqUROK1BREiJq4kRptTIIt2AYFQVOemmwLFyAtQatMP/Ut1EVqdEIrEQ7RfC9BkzyzRmEg8aTumkYuXsrznCjPc2JUZT4YA97adtjwc5hGpJ5srtCoCoDST0QYJGoIguhcRKTG2wQEu3C+kCZqAkxBUS5PO/Ut5OImrqdGiwyoYMiCFwWmRA1P57QGVOw5phc1wlNjPNKRrfleYkVTBK1aJMeMqMkS244haqrreZqsLJfv97RTebQmraXdjbpuwoquL5AQOJR+IkCihiCIzqbleOh2V0ZrZI8aK4pzeKSkUvPU1DZ75bDKdugqbrLRhgITnposLVLT5FdxoI5PA+8b5qkxLmpytNEMTbH2UyMpT40t/lBL4akpy+Oi5oJhPB205utjsY9bR2mK6CYsoPQToYNEDUEQnYtIPwFd66vRRI0XVhTnclGR67TJdNK+2tboj9NV3GQrrSgw4alxKjxSU9PCEAgy2K0qj3YkYRTOcWiixhPdzCtIpqQ7lH6KbxQu047byaU5OKkkG95AEO/uSJMBXAyzFN2EBZR+InSQqCEIonNpPUEiNUF+wvbBgiJdCqnSgK+GaRU32fCY8tQIUdMc4F+9lQVZfMRCEiXduXbgZssrqGz7Ku56IaOw8a97aRSOlX5qCHlqBCJa82a6SrsjuwkLaP4ToYNEDUEQnUvLiRGp8Xj4idmni9QAIbNwPF8Ns/F1smEuUuNQuUjwMlvYcyUTqSk48A4W2P6OX2NJ3LEOyRiFxWs63Bh9fw5rjfdK3SFRI3w172w/DE+CMvOkiOwmLKBIDaGDRA1BEJ0HYydMpKaukXsw/LAi1xGasi161eypje3R8Fu5jyPf6jVVKm0H95t4wJ+vX5HmB0nCKJzl5eLwFHU/Wmp2Rl0nGGTw+M0bhQcU8/3afbT9MQgGmUw/letEzag++Shw2dDk8WNnTRoEhozUlIcvJ1FD6CBRQxBE5+FtCmt615WRmoZmfsIOqjYoumqafloF1N5YnhoAXpVHWEod5kyxNiamgvNIjUh1waJFe0xEamz+UCQpuO3fUdcRggYw56kZUMKPwbdRRE1tixf+IIOiACW6CJeqKijVqqHqWtJgFpaemghRQ+knQgeJGoIgOg996gkA2uq7Zj8ANDRx0cLU8OolI6MS2lQezSm2xzfpRqJo5mSfiNTI9JMW8QgYFzX6yITt65VRV9FXL5mJ1JykRWoO1be16ypcrTXeK8p2wGYJP4XkZfFjWd+aDlEjSrojIzVU/USEIFFDEETnoU89AYCn60RNY7MmWiJETd8iLjT2H2+J6VVpVbgIKbIZb5YHIFRxxaxhz5WMp0bflyXr0Pr2ghEhUWO3qrCoSrv7Y5HvsksD9O6j4eLucGOom3Ak7nSJGl9r6L3SLv2k9anxUp8agkQNQRCdSWtkpKbr0k9NrdrJ2houasrdTtgsCnwBJqt8ImkBj9TkW5MUNSL9VBARqTHhqdFHahQWBL56o90qwiRsJvUkEL6ayBSUaLyn99MI0hapadI6FVscgDMv/D5KPxE6SNQQBNF5tIvUdKGoaeECQrWGVy9ZVAV9NLGx91j0FFRjkEcp8i0mIiuAjMR4YUVpriNkMraa99SIk/hxpp3Ud7zebpW2JCZ0C4So2XUkXCxURzTe0+PO4hGolIsaIeAcueHdhAFKPxFhkKghCKLzaOep6TpR06JFalRr+zRKqFdN9BNlQ5Cf0HNVkwMcAyFRI8u5gaT61Ij0078DE/nfX68GfOH7I/rMuOxWmCVWpOawbLwXO1LTkOquwl5NXAoBo4eqnwgdJGoIgug8Wuv4taj26cJITWsrPzlbbe37zPRL0ICvPsAfk6OYjNQEQtVP0k8DJDUmQZzE1wWHotlRCviagW/fD1ulQYuYuJ3mRY0wC++KTD/JxnvtxWDa0k9CsEQTNXL2E4kagkQNQRCdifDU5Pfj110YqWlr49VPVlv7k3NoWnf0su5aHxc12Yhd9h0VkX5iVozrVxha3oFITSOy8E3BWXxZRApKREyEgdcMoqx715EmMBYyTNdEabwnkJGalIsaTVhFjdSI9FMT74NEZDQkagiC6DxE+qlAEzVdGKlp8/CTs80eLf3EjcCxIjXHfPzk7WRm00/cKPyHa6pw5YTK0HLZp8Z8pKaZZeEL92S+bMd/gGCoN00oUmNe1PTXGgM2tPlxXNd3JlrjPUH6IjXxRI2WfmIBc8eP6JGQqCEIovMQRuGC/vy6iyI1/kAQPi8XNXZH+5Nz73weqTlUFz0Sc8TLT96OYOxeNlHRRE1pfm5Yw79QnxoT1VRauqUZTnxhH8VLm5uqgYOb5SoNbbzHjDDwmsFps6B3Phd33x7lz+XxB1DbzPexrFNFjUg/5bS/Ty90KAWV8ZCoIQii84hMP3VRpKa22Qsb+AnfZm/vqanI5yfsw42ednOMGGM43MZFgi1gUtSI9JIlIjrUgZLuRmShzqsCJ0/hy3eEugt3JFIDACfJFBSPlIiZT3aLigJX+22mrU9NvEiNagG0WVxkFiZI1BAE0XlERmq8TUDAXFfeVHCkySNFjWppL2oKs+1wWPnXY019uM+lxRtAXYCLEovPZBmxiMRElJGbbr4XDAA+LqiaWRaaPH5gyAx+347/yNU64qkB2ldAicZ7pW5HeKRJQ++pYan0t2ivVYqXSKgCitAgUUMQROcR6akBuiRac6zJCxu0CEwUUaMoiky9HIhIQdU2e9EMHllRzIqamJEak9VPupN3M5xoavMDJ08FFAtw+Eug9lsAQEOrSD91TNSISE28xntASNQEGbjQShXxqp8AasBHSEjUEATROQSDQFsdv51THkq5dIGoOdrkgU3RTrpRRA0AVMQQNXUtPjQzfp9i5iQaDHAza7TnlKLGoKdGe96gYoUHfDI2XIVA7zH8fs1XIyM1SZR0A+0jNfEa7wHch2PXIlwpTUHJ9FMUTw1ADfgICYkagiA6B089wLTKnKyCULv7LjALH9Wln2CJfsIXkZqDkZGaFi+aoYmQoM+4ENGbgNuln0x6arTIRdCWDUAJRUXcFfy6+QiAkLBINlJzUjEXEd8ea0YwyOI23hOkxSwcz1MD0PwnQkKihiCIzkGknuw5/KTucPO/T8D0ExCK1ESKmuPNXjRrs58AGPdx6P0yMdNPBj01Wo8apkUupKjJLuXX2qykUKQmOVHTuyALNosCrz+Ig/WtcRvvCbpE1FD6idAgUUMQROcguglnFfBrpyZquiBScyQsUhNL1PBoRGT66XiLFwFY4FW0xxkVNfpIjSVCZFhMemrEhG7tZN7U5ufG3BxN1DRrokbz1OQlUdIN8DlY/YpCKSjRoyZaObdApLpS2oCP0k+EQUjUEATROYhybiFqujBSc7QpVNIN1Vz66bjWp8WnapU4RqMDQtRY7O2HMopIjdE+NZqQUrURAf4gg8cfBLJL+P1NRxAMMjR2MFIDhPtqRDfheKImVAGVSqOwEDWJqp8o/ZTpJCVqlixZgv79+8PpdGLixIlYv3593PVffvllDBkyBE6nEyNGjMDrr4e38n7llVdwwQUXoKioCIqi4NNPP223jXPOOQeKooRdfvSjHyWz+wRBdAUi/eTSxgN0YaTmmAmj8MG6trDyZNFd12cVvVEMRgdiVT4B5j01mpBSnblSHzW2+cMiNc1eP4LabifrqQHCe9UYidR0TfqJ5j8RHNOi5sUXX8SCBQuwaNEibNq0CaNGjcK0adNw+PDhqOuvWbMGV155JebNm4fNmzdj5syZmDlzJrZu3SrXaW5uxhlnnIEHHngg7nNfd911OHTokLz89re/Nbv7BEF0FaJHTbtITX2n7wo3Csf31JRrFT6tvgDqdGMCalt4NIWbdGE8OhCrRw0Q3lFYN+YgJlqkRnHkIkebwN3k8es8NUdkN2G7RZU9d5JBDLb8bH+dnPpd5u5sT02cjsIApZ8Iiel3+sMPP4zrrrsOc+fOxbBhw7B06VK4XC48++yzUdd/7LHHMH36dNx+++0YOnQo7rvvPowZMwZPPPGEXOeHP/wh7r77bkydOjXuc7tcLpSXl8uL2+02u/sEQXQVMv0kIjVdU/0UDDLNKCwiNdGjGE6bBcU5/OSt99WI9BOTKQ+zkZpooka3LGDALCw9NbnI0TwsTW1+IEdLPzUfRoMmvtxZ1qiN8owyQKuA+mw/F5+5Titc9tgena6pfqLmewTHlKjxer3YuHFjmPhQVRVTp07F2rVroz5m7dq17cTKtGnTYq4fj2XLlqG4uBjDhw/HwoUL0dISu0W5x+NBQ0ND2IUgiC4kZqSmcz+bDW0++IMsoagBgN6aWVjvqxHpJ0WcYA17arSTfFRRo0vnGKmA0kUush1cYDR6fKFIjb8NzQ38eHck9QSEPDV+LZcVq/GeIC2jEkRH4YTVT+SpyXRMiZqjR48iEAigrKwsbHlZWRmqq6ujPqa6utrU+rH4wQ9+gL/97W945513sHDhQvz1r3/F1VdfHXP9xYsXIy8vT14qKytjrksQRCfQGZ6a+gPA6nuBhoMxVznaxEVDlkVL88RIPwHRG/CJSI3FKXqjGBU1mlixRkndqFZA0b6OjYgaIaQcOchx6CI1dpfs2dJWdwhAx0zCAFCcY0euIxSZKY/ReE+QclGjGwkBW6JIDaWfMp3k6vy6gOuvv17eHjFiBHr16oUpU6bgm2++wcCBA9utv3DhQixYsED+3dDQQMKGILqSyPSTiNS0pdBTs24psOZxAAow5RdRVznaxEWJyxIEAogbqYnsVcMYw3EtrWPNMilq4hmFFYUv97caMwvrIjW5Tp2nBuApqNpG+BsOA7B2OFKjKAoGlGTL9FNpnMZ7gK76qS1Fosani8hT+olIgKlITXFxMSwWC2pqasKW19TUoLy8POpjysvLTa1vlIkTJwIAvv7666j3OxwOuN3usAtBEF1IZPpJeGpSmX46vptftxyLuYqM1KjxjcKAvqybC41WX4CXTgOwu7TvFKPRAZl+iiEyzDTg03tqtChKc0QDvmAj/95NdkSCHpGCAuI33gPS4KmRx1cBbFnR16Hme4SGKVFjt9sxduxYrF69Wi4LBoNYvXo1qqqqoj6mqqoqbH0AWLVqVcz1jSLKvnv16tWh7RAE0Ul0Rvqp4QC/jiM0jmmRGqcQNWriSI1IP9VqqSe7RYXVabKMOF76CdBVQJkQNfZQ+qlRH6kBZAO+jkZqgHBRE6+cGwif1A2AN13syMRufeO9WIZnSj8RGqYl/IIFC3DNNddg3LhxmDBhAh599FE0Nzdj7ty5AIA5c+agd+/eWLx4MQDglltuwdlnn42HHnoIM2bMwAsvvIANGzbg6aefltusra3F3r17cfAgz4Pv2LEDAGSV0zfffIPly5fjwgsvRFFRET777DPcdtttOOusszBy5MgOHwSCIDqByI7C6TAK1wtRE1toiPJsuyIiNfGMwuHpJ/HYgmwbFIfJlIdf13wvGmYiNV6dp0Zf/QTISI219SiAjntqgORETX2rD+zQFihPnwuMnwdc+GByT55oQjdAzfcIiWlRc/nll+PIkSO4++67UV1djdGjR2PlypXSDLx3716oaigANHnyZCxfvhx33XUX7rzzTgwaNAgrVqzA8OHD5TqvvvqqFEUAcMUVVwAAFi1ahHvuuQd2ux1vvfWWFFCVlZWYNWsW7rrrrqRfOEEQnUjAH+pHk5WmSI3fCzRpqe44QkOkRWxK4vSTGJVwuNEDjz8gIzUFLrt5H0fCSI2JUQkenafGEemp4aLG1qaJmiRHJOgZWBLqD2NU1PgCDL7dH8POAsD+T5J/cm+CyieA0k+EJKl3+/z58zF//vyo97377rvtls2ePRuzZ8+Oub1rr70W1157bcz7Kysr8d5775ndTYIgThSEnwYAsvL5tUPz1PiaueiJMS3bMI2HAGhpjjgnNylqEsx+AoDCbDscVhUefxA19R5pEi5w2c2fSANGIzUmjMIOd5RIDU8/ZXm4rygVkZr+ukhNrwTVTy67BRZVQSDI4K3dDzsQSj0mQ6IRCUBI8Iip6dEaHBIZQbepfiIIohsjRI0zD1At2m2ded/TEPLaJIvw0wBxvRVS1DAhamJ/DSqKgt75Wdh1tBkH6lplOXdhtt18F9uE6ScxKsGMUTgHOQ4uWhojIjUuHxcSeSnw1OQ4rPj5d4agsc2XMFKjKArysmyobfYiULefL+yQqEnQTRiQZexyfWsH30tEt4VEDUEQ6SeynBvgXhZrFi9jToWoqdeLmtjRE2FgtRiI1ADcLCxETa3mqcl32UInUsNjEgwahROJGsbCTvQ5Tm6ejfTU5AZS03xP8KOz27fOiIUQNUqj1i/I25h8BCVRN2GAC1Ork0e5PI0dfy8R3Raa0k0QRPqJLOcWpNJX07A/dNuAp8bCjIqaUFfhupYokRqj6ScZqYkhMsR+JBI1fg8Q1PbdkYMcB498NUVUP+UH6wCwlJR0m0UIKWvTodBCfQrSDEZEjf5+qoDKaEjUEASRfiLLuQWprIDSR2o8TTHLiIWoUYNaybEa/6Svb8AXbhTWPB5GJ2tLT02iSE2C7ekFmz2UfmqK6FOTBQ+y0ZaySI0ZeMqLwdGi6xzfmmQKyqcr6Y4HNeAjQKKGIIjOQEZqIkRNSiM1utEILBAz4tFO1BhIPwG8V400CmfbAJsmavQdb+NhuPopQaRG+GlsLkC1hPrUtIWiN0wbJ1Cs1KfEKGyWvCwbCtAIS1D3WuI0RIyL0UiNQ/QNorLuTIZEDUEQ6Ud6aiLTT2JSdwpGJejTT0DUX+xefxCtPq2U26Co6aOL1Bxv1vrUuOyh7ra+1lgPDceoUThR870I46wYkyA7CgMIahVQxaiX95siGARqvuTXSeB2WtFLiYjMJGsWFqLGFqf6CaD0EwGARA1BEJ1BZ6efgKiiRkZpEITCxEDL+JGMCt2ohLCSbnGSDXh5SXoihFiJKWoMemp0lU8AZKSm1ReAP8Bfk99ZDADoZW2E02ZJvG+RfPwH4MkqYOOz5h8LHqkpjxQ1yaafjFQ/6e+n9FNGQ6KGIIj0k26jsK8NaOHN5qRnJYqBV4iaQn1VcgJRI6ZSt/oCqG7gfpfCbHv4HCK/gWiN8NTEqgAy6qnxhJ/ks3UTtJs9PArlcRYBAPrYkkzFHP2KX9d8mdTD87JsqFAi0k0djdQkTD9RAz6CRA1BEJ1BtJJuQBep6WD6SfSosWYB7gp+O0oaQoiaojBREz/95LRZUJzDhZLwHhdk20MiBDCWgvInMgob9NSIEnLt2NmtKhxW/lXe6OGvr8XGj3OFNUlRI6IdQiiaJGqkJmlPjYGOwgBFaggAJGoIgugMRKTGFctT08FIjRA1eb1Dv9ij9I9pkJEa3WDEOAMtBb3zQwLGZlGQbbfw4YpmzMKp6lMjIhGOUDpG+GZEBVST1nyu1JLkcRWCsDk5IZKXZQt5akTn6KRLug3MfgJI1BAASNQQBNEZtMRIP6XKUyP8NO7eoaZ4cdJPBULUqFZATfw1KHw1APfTKGJatBmzcEAYkxP1qTFY0q3zmAhfjWjAV2/hx7kYSUbAPCmI1EATNeUjtG1R+olIPyRqCIJIP7HST6ny1IjKp7w+catgpKgRwRIDURqgvaiRmInUiAhMwj415iM1Yv6TGJVwXOHRkUKWpKgRUa7m5ESNO8uGXsJTU64NL07aKEzN9wjj0JgEgiDSi68tdNLvjEiNeK441U8FDs0ck8BPIwgTNdk6IWQqUpPIKGxwoKUQHLpITbY9PFJzFPkAgPxgB4VEay0v6zYQzdKT57SiWImM1KS5T43ZsRVEj4QiNQRBpBfhpVAsIQ+NIGWRGp2nRv5ijy1q8uxa+ihB5ZNA76kpzNZHakyIGqORGiF+YiEjNaEhjpGemsMBfpxz/En6WMRzsGBSXpg8pRlZCn8dnqKhfGHS6SeDJd2UfiJAooYgiHSjL+dWlPD7Uh6p6WPIU+O2m4vU9M4PNX7LTzb9FEjUfM9opCaxp+ZQgB8De7A1uXSMXhAm4avJaePjEY4yNxptvGcO2uqSa+bnM1r9ROkngkQNQRDpJlY3YSD11U/uCkOempCoMZaBr9BHalxJRmoMp5+S99SISM0Rjw2tTHuepsOJ901PMBguapLw1ajaIMtDrBB10PaTBbmwMYPfGzpuVP1EGIBEDUEQ6SVWN2EgJGp8zaHqILN4m0Mny7CS7jiRGpF1MhipKcy2y14w+S69pyYdRuFEzffae2oih1o2ePw4yrRj23wk8b7piXwtyVRAaSKzmhWh3quEomdmU1A+nTC10ewnIjEkagiCSC+xugkDYb6QpE9GIvVkz+UiKc4vdtGnJtdmLv2kKAp6a2bhpD01htNPCTw1svleFE+Nln5qaPXhKDRRYzZSE3nckqmA0oaLHmKFXEiK/kRmK6BEtE21xY5wCSj9RIBEDUEQ6SZWOTfAjboi2pHsUEtZzt2bX9tjG0aFqMmxGZv7pKdqYBHsFhUj++jMzlLUmPDUxDo5Wwx6aqIYhaWnxqMTNTJSY1LURB63ZKqWNKF5iBVxUSP+92YjNUYrnwBKPxEAqKSbIIh0I7sJRxE1ADcL+1qSNwvry7kBQ56abKsmagz2qQGAX80cjjsvHBo2awnWVFY/GR2TENsoLPrUNLT5cYRpJuwmk+mnyJLopCI1QtQUorzVH/rfJxupSVT5BIREnr+NDxg16JciehYUqSEIIr2IX+dZ+dHv72hZt76cG4jpqfEFgmj28oGP2RZz6SeAp6DCBA2gi9QkiK4AqR9oGc0o3OaDPxBEk8cfSj+ZjdREikGznhxApp+qIdJPfMCm6aiPqUiNbh3qVZOxkKghCCK9SE9NnEgN0IFIjZZ+cvfh1zHSECL1BAAuq/n0U1TSUdIdr09NMBgyz9p1nhpd+kmkoGT6qakm8b7paZd+MhmpYSwsUpOa9JMr/noAP36qJjq9Bv4fRI+ERA1BEOklnlEYSH2kJoanRqSech1WqMEEc5iMYtQoHAwCQb/2nInST3EiNXqhFjVS40dDq5aCUrXjbTr9JJ5D6ylkdqhlW50UedXSKJxs+slg4z2BiNYYEZlEj4REDUEQ6SVeSTeQgkiNMU+NLOfOsiWOmhjFqFE4oPPJJEo/Bbyxm9SJk7xiCa0PyLRYo8ePhjb+Olsd2vE2bRTWUjfieJqN1GippzZbATywR6Sf0mgUBkJl32QWzlhI1BAEkV6EWIkckSDoSKRGl+pAnpZ+kobRVm4Y1ZAjErJsiSdmG0WmnxJEavTm30SRGiBcBOnR+2l03ZlF+qnZ45ev0+Mo4XeajtRoQqKgP79uOcaPs1E0UeNxlQPQjruI0pnuU2Owm7CAyrozHhI1BEGkF3GCidU8TYgdTxIl3Z6G0K9ydwW/1p8Adc3boouaVEVqEogafWPBWEJKF3mJWQElh1nmhi0W6acgA2oaePoq6CoJPcZIdZZ8Du14FvTj10G/uU7AmsfJn81FTUNK0k9mRQ2lnzIVEjUEQaQX+Ws7htnT0YFRCSL15MwPndCsjlCpts5X0xAmarT0k4mS7qgYNQqLyIvF3n7+lUC1QvpYYomaKJVPAJBls0DVHnrgOBcwVldeKCpkpgGfSD+5CkPiyYyvRovUMC191ZASo7BJTw2lnzIWEjUEQaSPgD8kIGwxRI1MPyURqYlMPQmipCFCnhor0NlG4UQ9agAudhKVdXvadxPmD1Vkr5qD9Xxf3Fk2IKeUr2CmLFtGR3KBbOGFMeGr0USNJZ//T8I8Na215lJZMspnoPoJIKMwQaKGIIg0op/dEyuF0BGjsCzn7h2xTe2kr+tXkp70k9FITYIeNYJEDfjiVAPlOrlAO1DHBZE7ywZkC1+NiUiN3pzr0iZsm2nApwlNewEXNc3eAHyOfH5fwGsuimLaKOwKfxyRcZCoIQgifQhvg2KJLSA6YhSOLOcWxInU5KWl+imRp8bg88kKqFjpJxGpaS9qZKSmTovUOPWRGjPpJ12KK1sTNaYiNfx/4iyqDC3y20JRKjMpKNPpJ9GjiERNpkKihiCI9KGvXonlJelQpCainFsQpVdN9EhNB1vpG04/GRU12v0JIzW57e4SZmEparKsSUZqdNEgs5EaxuT/xFJQKYVWfVuSoxLMRmrsFKnJdEjUEASRPox4IjoUqRHDLM14atKUfornFRGRF2scTw1gwFMT3SgMhCI1LdooiLBITTJGYXuOzlNj0CjsaQilHHN7cQEJPosqqV41pkUNeWoyHRI1BEGkj0SVT0B6IjVRPTW8Z01a0k8sEF62HYlfV/0Uj0RdheN4akSkRsA9NUmkn4SQcCQRqRH/j6wCwO7i+4AO9Kox21GYmu9lPCRqCIJIH4l61AChPjW+lvjCIJKwxnuJPTUN6Wy+B8SPDhiNDAnfiT/G/Kd4kRp7hKhx2oCcJBrw6YWEWU+NVvkk5nDlZWnpp2R71ZiZ/QRQnxqCRA1BEGnEUKRG5w/xmJiu3Ho8FNHIrQi/L6GnJkV9aiw2boIG4vtqUpV+itF8D2gfqclLNlIjhVOu+UiNEJlaI8Q8faSmU9JP5KnJdEjUEASRPsQv5nieGostFMkx06tGDMq05wI2Z/h9EU3Y/IGgnF6dl2XT9anpYPpJUYyVdRs2Cico6TbgqRG4s6xAVj7/w6hfibHwLr5mPTUyUhMuasIa8JmJ1EhRbLL6yUeiJlMhUUMQRPrwGfyl7UzCVyPWdbSPWoQ8NfwE3dAWmgHlTmX6CTBWAWW2pDuRpybKa86N9NQ4be2OQ0J8LQA0w3Nk9ZORpnnCuK15nNxOfaRGdBU2KJAiBZYRqE9NxkOihiCI9GEkUgOEzMJmIjUi+iAEkZ4IT41IPWXbLbBZVJ3I6CxRYzT9pImeQCxPja4yKYLISE2u0xo6rr6WsOGeMZHpOkWL1GiiJuAxJoxEpEbzOEWN1BhNP/nbAKZNK6eBloRBSNQQBJE+jHhqgOTKuuNFaiI8NWF+GiB11U+ATtSkIv1ktKQ7vqcm226B1aKGix+vAb+S3iSsaMJGCFIjvprI9JMriqfGaPpJL0wMj0kQzffIKJypJCVqlixZgv79+8PpdGLixIlYv3593PVffvllDBkyBE6nEyNGjMDrr78edv8rr7yCCy64AEVFRVAUBZ9++mm7bbS1teEnP/kJioqKkJOTg1mzZqGmpiaZ3ScIorMwUv0E6Mq6TRiFZXfdeJGacFHjlqJGi1qccJGaRGMSjEVq5Ou02kNCycixlZEg3f9LpKCMpI3EjCnNoCxE5PEWry79dDzxdoCQwLJmAarF2GOkUZhKujMV06LmxRdfxIIFC7Bo0SJs2rQJo0aNwrRp03D4cHR3/Zo1a3DllVdi3rx52Lx5M2bOnImZM2di69atcp3m5macccYZeOCBB2I+72233YZ//etfePnll/Hee+/h4MGD+P73v2929wmC6ExE9EKc+GMhIg9mRE289FOElyS9kRrtROo34qlJIKI60HxP76kRXhYAuqiVkUiNrkeNQJiFE0VqGNP9T3iZfkU+/78frGvT9akx6KkR0RajqSf9utR8L2MxLWoefvhhXHfddZg7dy6GDRuGpUuXwuVy4dlnn426/mOPPYbp06fj9ttvx9ChQ3HfffdhzJgxeOKJJ+Q6P/zhD3H33Xdj6tSpUbdRX1+PZ555Bg8//DDOO+88jB07Fn/+85+xZs0afPzxx2ZfAkEQnYXXZPrJY8JTE2NiNX++cG9FQyxR09GSbsBYpEamnxJEaoTIihap8XtCVVtRIzWh1+LO0vlrpGA0EL2I1uxORmoSiBr9/mnP2adAiJpWBJxapMbXHDsSFbYvJsu5gVBE0N8GBAPGH0f0GEyJGq/Xi40bN4aJD1VVMXXqVKxduzbqY9auXdtOrEybNi3m+tHYuHEjfD5f2HaGDBmCvn37mtoOQRCdjC+d6af68MfqSeSpCaYj/RSv+Z7ZPjVRTvp6UZKgo7B8nYC5KFg0oSjMwokiNXL7ity/0lwnbBYF/iBDtdce6uljxCxstpswEC6AyCyckZgSNUePHkUgEEBZWVnY8rKyMlRXV0d9THV1tan1Y23DbrcjPz/f8HY8Hg8aGhrCLgRBdDJGIzWOJIzCEamOMKRhVCvp7oz0k6FITQfGJAg/jTUr6iBOfUfhsPSTmTEU0aIjsmleIlGjM26r/NRiURWZgtp/XJeCMmIWTiZSY3UAihr+eCKj6LHVT4sXL0ZeXp68VFZWdvUuEUTm4TNa0p2EpyZe+smhEzWMdVL1Uyr71MSJ1ETx0wBAtiNkpnUnG6mJFh2RkZoEXpgY1WiVBfx/v+94q7leNWZHJABaxZZowEe+mkzElKgpLi6GxWJpV3VUU1OD8vLyqI8pLy83tX6sbXi9XtTV1RnezsKFC1FfXy8v+/btM/x8BEGkCKO/tuWJN5mS7jjpJxYEfK0hUeMSokY032sf8TCNkY7CMv1kMFITiCJq4jTeAwCrRUWWjQsbt74Rn8OEUTiacDLqqYkhMoWvZv/xFnO9amTjRhPpJ0DXgI8qoDIRU6LGbrdj7NixWL16tVwWDAaxevVqVFVVRX1MVVVV2PoAsGrVqpjrR2Ps2LGw2Wxh29mxYwf27t0bczsOhwNutzvsQhBEJ2M0UuNMwlPTFqdPjf75vM1RIjUpGpMApNYoHK+k25PYYyJ8NclHaqKUjBv11LRFF5khUdNqrldNMukn/frUqyYjMf0zZcGCBbjmmmswbtw4TJgwAY8++iiam5sxd+5cAMCcOXPQu3dvLF68GABwyy234Oyzz8ZDDz2EGTNm4IUXXsCGDRvw9NNPy23W1tZi7969OHiQN27asWMHAB6hKS8vR15eHubNm4cFCxagsLAQbrcbN910E6qqqjBp0qQOHwSCINKE0bJcceI11XxPOwFHK+lWtcZz3ibA2xilT00nN99LxZiEeM0GNXIdVhxp9ER4akyMSvBGiY50MFJTWcgF5v7jLUCZKOtOp6ihUQmZjGlRc/nll+PIkSO4++67UV1djdGjR2PlypXSDLx3716oaigANHnyZCxfvhx33XUX7rzzTgwaNAgrVqzA8OHD5TqvvvqqFEUAcMUVVwAAFi1ahHvuuQcA8Mgjj0BVVcyaNQsejwfTpk3DH/7wh6ReNEEQnYSsfkrkqdHMvqY8NXHSTwA/GXqbEkRqUlH9ZMAoLESN0fRTtEiNgWogIdryXdEiNQYEY7T0k+xTk8hTEz/9tK+2FehvIv1kdu6TIMIkTmQWSSWU58+fj/nz50e979133223bPbs2Zg9e3bM7V177bW49tpr4z6n0+nEkiVLsGTJEjO7ShBEVyJO9Amrn5Lx1MTpKAxoJ7cawNMU2yjcaX1qNJGSsE+NgfRTDKMwANw85WSs3FqNMweVhBaaKZeP16fG18wjb7H+l6LE3hmZfuLrVze0IZBVCAtgMv1k0lNDDfgymhS45AiCIKIQDOo8NUandDfyzrSKknjb8dJPgDy5BTxNaNSmdOdl2fj2g6n01BgxCndOpOa8IWU4b0h4Cw1THYWjRVscufw4Bbw8BWXvm+Cx4f+PkhwH7FYVXn8Q9chFIWAu/WR07pOAJnVnND22pJsgiC5GPzbAaKSGBYz9wvY2AmDaY2OIGm2bbU11cpHbaQs13gM6cfZTKjw1cUrY42HKKBzFx6IooWhNPLNwDFGjqgr6aL1qDvu190FajcIi/USiJhMhUUMQRHrQV59YE8x+srlC3WaNmIXFCVS1xe7Sq50MW5v59rJsFtitakhgACn21MSb0m0w/dTBSE1UOjomAQj5auL1l4lTjdZbjEvwuhJvR+5LsuknitRkMiRqCIJID3qTsJrgq0ZRzEUU9MMsY6WqtJOhRxM17fw0QOc33+tInxoDnpqomPHUxHoOU5Ga9qJG+Gr2tmnHKq3VT+SpyWRI1BAEkR68BnvUCMy08zdQ3ixObr7WSFGjSz+pqWi+l0KjcLyOwh2O1BgZkyCeI+K4Zhso6/bohGYElYX8GO1q0kRdW334/yHqviQpaoR/i6qfMhISNQRBpAfxS9lom3unGVGToPIJkCdzfytfN+qIhESGZCMYMgobNCbHm/2UtKdGZxRmLPZ6jMUuo05RpOarBpHuY0BbXfz9Trqkm5rvZTIkagiCSA+yesXgSclMA742UT4cZZilQFf9BERpvJeKcm4gFF2Jm34yOiZB21bAyyu89CQYkxCTMBN2nH30tfKxEkD79JP01BiI1EQRmqJXzd46T6gnUaIUlM9g48ZIyFOT0ZCoIQgiPZiN1JjyfhiIWmhpGtYWEakR1U+pMAkD4ZGaWJEQw31qdKJH7/0BQq/Z9CykbABaRCpeSkZ/X6QQlZEaI0bh2KKmuqENTAy1TFQB1dHqJx+JmkyERA1BEOnBbJ8RM0bhRN2EAV0agu9HWiZ0AyFPDRA9baR/TqORmmjbijfrKh6qauzYivts2e2N3Yk8NYzFFZolOQ44rCqCDPDatVEJ8VJZQV1pf9IDLUnUZCIkagiCSA9m0wdmPDVtsU2pEu3kqvp4BKJTRE2s9I7R57TYIKMqerNwMBgqg84uafewhBgxCwsREK26KpGnxtfK01v659KhKIqM1jTZtVRWU3XsfdH7k8hTQ5iARA1BEOnBdPWTmUiNkfQTP7lZ/Hw/8rK0Sidp2k1RQ3WLLeTPiSZqgkFdyitB+klRojfgaz0eEg0iamIGI12F41VXyUhNjPSTEEuKGlOECLNwraqlnxrjiBohsBQ1PHplBDtVP2UyJGoIgkgPwtNg1lMjTMDxMJR+4idnW0ATNWLIo9FKJDPEG2qp7zmTKP2kX0fvqWk+wq+zCpLzAhlKP8Xpg+PSoiuehhhzqXQiM0ZFmSjrrg5qoqbhUOx90ZvMzVaoRaQdicyCRA1BEOlBRmqMVj+ZMAob8ZdoosYuRE260k+ArldNlJSH2WZ/0SI1QtQkk3oCjIkabxwjsjM/1PE5WrTGgMgUkZp9Pm2dRgOixmzqSf8Yar6XkZCoIQgiPZiufjLRJE42eotT0q1FHJxBHj0JiRoRqUlR9RMQvwGf36yoiTIqofkwv06rqIkzlkBVQ9GaaKXYcSqfBMJT802bti9G0k/JiBqbTtRElsUTPR4SNQRBpAez1U9OMyXdxqufnIgUNSnuUwPEb8An0k9Gm/1FjdRoBt2kRY2BY5toDIMUNdEiNYk9TiJSs61JEx3pjtQAFK3JQEjUEASRHnxJGoXNDLQ0kH5ywgcLAihwaVGSYDo8NfEiNQZ71Ags0SI1nZF+SjCGoYOiplKL1HzZrImO1tro/hwj+xIPWxZCfXnIV5NpkKghCCI9eNPYfM9ISbfuhNgvh6EoRwyLTGf6KVqkxuTzRUs/NXU0/WSg+ilRcz/RNC+epybO/6Mw244smwV1LBtBIdxipaC8Jk3mehRF56shUZNpkKghiHRTtw/48NHM+9Xo01WwGCEZT0289JPVjoDChcTYXrry7bQYhQ1UP1kNRmripZ9yOsFTk6b0U6hXjQJPVilfGEvUJDsiQUAN+DIWEjUEkW7eWAi8tQh45zddvSedi9lIjTD9ept4R9lY+D0hYZKgu26byiMoI0p0UZKuMgobFVFRjcIpSj8ZGZOQVPrJgMgEUFnI3wuNNq3vTSxfTUfSTwA14MtgSNQQRDrxe4Fv3uG3N/81s345JuupAeKffPWemwSipjHIox7DinUG3bSIGgNGYcORGpEmS6WoMdCtuSNGYQPVT0CoAqpWEQ34YomaDhiF9Y+jBnwZB4kagkgn+9aFvljb6oHPXura/elMzJ6YrI6QSTaeWVicmO05gGqJuVpjmw/1AR4dGZSvEzVHd/DrnDJj+2WEeJEas+mudEZqutAoDIREzSGmzX9Kt6ih6qeMg0QNQaSTr1fxa7v2Zb/+6diTnHsaZiM1gMHOt8aiAl8cbEAzeKQmT9UJhG/f59f9zzS+X4mIZxQ2nX6K8NR4W0KCI1lR09ExCYCx9FM84zZCZd17vaIBXyyjsNgX8tQQ5iBRQxDp5OvV/Pr8e/gX7eEvgT0fdekudRreJMyeRoZaGql8AvDZ/jo0M00giJNbw0Hg6Fd8plD/M4zvVyJSaRQW4kdEasRkbIvD/IRuQUfHJAC66qcozfcMRmoqNVHztWzAFytSY7IbdSSUfspYSNQQRLpoOAjUbAWgAMO+B4y6gi9f91SX7lanwJiu+inVkRpjJ9DP9tejGVnhj/n2A37daxSQlW98vxKRUqOwiNRooqZJl3oyOwdJII9riozCkdFGk+mnr1u154gVqRHLxXOaRbwGMgpnHCRqCCJdiChN7zFAdhEw/jr+9/Z/A/X7u26/OgO/B2Bai3ozvUaMDLU0mH76/EA9mqFFR0Sk5tv3+PWAs4zvkxHiGoWT9dRo6Sfhp0m2nBsIHStfc+zKMqOixt/W/nUaNArnu2zItltQo3lq/PUHsW7XMWzZV4c2n26/jn3Nr4tOjru9mNgp/ZSpkKghiHQh/DQnn8+vy4ZxHwcLAJ8803X71RnoT3pmUghGGvAZSD/Vt/iw51gLmpkWQfE28eiC8NMMONv4PhnBpkVXUtqnRntcR03CQHhKKdqxZSxx+smeHTJyR/pqZKQmvqhRFAWVhS4paqy+Jsx9+l18d8lHmPPser5SWwPQpEVqipMVNdR8L1MhUUMQ6SDgB755l98edH5o+cQb+PWm5wBfW7uH9RiEqLHYAYs1/rp6jDTgM5Dq+PwAj/RYs4RBtgk4/i1Qv4/PfOo7yfg+GSFepMZ0+kl4aiIiNR0RNVZH6PmjiRp/GxfbQOxIjaIA2Vp/Gb2oYUwXPUvs+bnt/MEYcVJvtCpccI4t8sCiKlj/bS2+PNgQitJkl8YfWBoPIaQpUpNxkKghiHSw/xPAUw9kFQIVp4WWD/4O4O7DTwpfvNJ1+5duvElUPgHGhlp6tNRUnKjAlv11AIBct1Y67G0Cdmmpp8oJyVfVxCKlJd3O8MdJUVOc/P4B8f1Keq9NvGMTbVSCtwmA5rFJYN4GgGmnluOF66uQVdgbAPDXSysx/dRyAMBLG/aFRE3xoITbigk138tYSNQQRDr4+i1+PfC88F4qFiswfh6/ve6pnlve7Uuyz4iRoZbaSbmBZeFHf92IRf/cChZxHD/fz4VPUaFO1MjUU4r9NEACUSPST0mWdEtRU5r8/gHxRY3w09hccXv/hMzCugoosT3VGtp3I+T24teN1bhsfCUA4B+bD8B/WOsjlKyfBtB5aqj6KdMgUUMQ6UD6aaa2v2/MNfzL/9CnwN61nbpbnUaykRoTnpqn1h3Fyi+q8dzaPXh7++GwVUT6qaxIi2540i1qtNfpj1f9ZLKjcCo9NYBuVEIcUZNoLEG0XjX6dKCZ6iwpag7hjJOLUZHnRH2rDzXfbuXLOxSp0V4HNd/LOEjUEESqaToMHNrCb588pf392UXAqCv57Y8e77z96kzkQEKzoia+p4Yxhj2HuIm0xmtHtp1HFR58YweCQR6tOdrkwYG6VigKUFGmiZoDG3m/F5sL6D3O3D4ZwVCkxmifmojqp6ZUpZ/iCMZEJmGBEDViwCZguPKpHbk85YTGalhUBbPH8WiN//BXfHlRB0QNNd/LWEjUEESqEaXcvUYBOTFSBlU/AaAAX/0HOPJVp+1apyFOJmabpwljaBRR09jmww1/3YgjR/kJdfhJffD2/5yDXKcV26sb8eqWgwBCUZqTirORlZ3PHywa2PWtMp4GMkPckm6Ts6ZkpCbCUxPrvWSUeF2FjXbwjRqpSVbUhCI1ADB7XB+oShClXq3dAXlqiCQgUUMQqUb4aU4+P/Y6xYOAUy7kt9c+kf596mw6HKlpf+L93Rs78OaXNXArfNvXnDMSZW4nfnT2QADAw6u+gtcfxGf7uKgZ2Se//Un6pBSXcgviNt/TIjWG0086T00wGBJkqUo/xRU1CaqXEqWfzKCL1AB8hMIl/YEsxYuAYgXy+5nbnh7qKJyxkKghiFQSDADfaJGaaH4aPaffzK+3vMBTVj0JbxLdhIG4RuGPd3Fzap8sPwBA0Spt5p7eH8U5DuytbcGLG/bh8wN1AIARvfPap1PS4acBdJ4aTYjoMW0U1nlqWmtDTQyT7a4rMFL9lDD9FGVUgsG5T+2IiNQAwBUn8ZTbPlaGgBLHsJwIGmiZsZCoIYhUcvhLoPU4D8X3GR9/3cqJfJ2AB1j/x87Zv85CRmrMVj9F9320+QL4+gg/8TqDzWHruuxW3DyFV8o8vnonPt1XBwAY2Scv3PjqzAPKR5rbH6OISA3Q3iyctFG4LZR6yio0nr6KhaFITQeNwmaQkZpDsgpwbA7f7leBcrz/1RFz29Njpz41mQqJGoJIJXV7+XXRwMRN5xQFmHwTv/3JH3tW/j/p6qfoRuHt1Y0IBBmKXVYo4gSsiwxcMb4vKguzcKTRg6NNXqgKcGpFhKjpf2b8cuWOYNWJmsgUVLJjEgLe1FU+AcaMwsl4ajpqFPa3AW11AADb8W8AALtYBV74ZK+57enRN9/rqW0TiKiQqCGIVFJ/gF+7extbf8hFQEF/Ht35dFnadqvTkX1qkmy+528LRTgAfHGQ+2RO62WDIhq96SIDdquKBecPln8PLstFlt0SfpJO9WgEPaoa8sJEpjyEqEmmT01KRY0Bo3CiaEu0oZbJRmpsWYAzn98WAyyP7gQAfMN6YfW2wzjS6DG3TYH8v7PoPieix0KihiBSSYNWuZHXx9j6qgWoms9vr10Se9hgd0NGakymn/RGVd3J94uDPBpwWqkWaVFt7Rq9XTKqN4aU88cP761VUdmzQxGSdJmEBbHMwkkbhT2pK+cGUpN+ytI8NSwQGjpqYkRCOyJ9NVo3YUvJIPiDDCu/iDHFOxH6CCGloDIKEjUEkUpkpKbC+GNG/wDIKuCziba/lp796mySrX6yWENCSJeC+kIr0z61UNeOP6LRm0VV8NtLR+LMQcWYe3p/vlBRgAt/B1zwK6DkFLOvwhyxyrrNRmqECNNHajpazg2kxihsc4aEj0hBSaNwEnOa9BVQ3hY+mwtA30GjAACf7q0zv02AR87k/4NETSZBooYgUkmDyfQTwKMJY+bw29tfT/0+dQXJVj8B7U6+vkAQ26r57UH5EetEMLJPPv46byL30wjGXhPyLqWTWJGajsx+ataq4lKSfhIdhaOUORvtUwO0r4BKNv0EhMR/4yGglvtpkFWAwQP6AwA+02Z4JQU14MtIkhI1S5YsQf/+/eF0OjFx4kSsX78+7vovv/wyhgwZAqfTiREjRuD118O/uBljuPvuu9GrVy9kZWVh6tSp2LlzZ9g6/fv3h6IoYZf7778/md0niPQhRI3R9JOg3xn8+uCm1O5PV+FL0igM6IZa8gjAN0ea4PUHkeOwotyuCQSzptTOQIqaiEiN6fSTbr16LZ2ZkvRT+HENw2ifGqC9WbgjokYfqdH8NCgahJGVXJR+faQJTR6/+e0C1IAvQzEtal588UUsWLAAixYtwqZNmzBq1ChMmzYNhw9H77OxZs0aXHnllZg3bx42b96MmTNnYubMmdi6datc57e//S0ef/xxLF26FOvWrUN2djamTZuGtra2sG3de++9OHTokLzcdFMn/PoiCKMEg0CD5g0wE6kBgN5j+PXRr0Jehe6MN8n0E9AuUvPFAX4SHtbLDdXbgVRHupHpjhiRGrNGYUAnalKQforXUdho+gloL2qSrX4Cwj01uuncpblOVOQ5wVhoOKlpqAFfRmJa1Dz88MO47rrrMHfuXAwbNgxLly6Fy+XCs88+G3X9xx57DNOnT8ftt9+OoUOH4r777sOYMWPwxBO8iypjDI8++ijuuusufPe738XIkSPxl7/8BQcPHsSKFSvCtpWbm4vy8nJ5yc42aUIkiHTSfBgI+gBFDX1ZGyW7GMjvy28f/DTlu9bp+JIckwC0a8C3Vat8OrW3u2NRgXSTqvSTvh+NFDUpTD95GtuXORs1CgPpidQ0HNJFanjPoZF98gF0IAVFDfgyElOixuv1YuPGjZg6NdQpVVVVTJ06FWvXRp82vHbt2rD1AWDatGly/W+//RbV1dVh6+Tl5WHixInttnn//fejqKgIp512Gh588EH4/UmGJQkiHQiTcE554h410ajQojUHNqZun7qKDkVqwtMkovLp1Iq85OcMdQbWWOknk833FKV9eXgqq5+C/tCwTIHHjKjR9kWMb+iQqBGRmuqwSA0AjKrMBwBsSVbUkKcmIzH1zXv06FEEAgGUlZWFLS8rK8P27dujPqa6ujrq+tXV1fJ+sSzWOgBw8803Y8yYMSgsLMSaNWuwcOFCHDp0CA8//HDU5/V4PPB4Qj0OGhqiT/0liJQhy7lNpp4EvccCX67oGb6ajnhqdKImGGTYJkWNG9jWHSM1JsckANxXoxceqah+0gsWT2N4F2SvmfSTMAof4y0IvNr/pCPVT03VIcGqRWpG9eHb27Iv2fST9lpI1GQUSfyc7BoWLFggb48cORJ2ux033HADFi9eDIej/S+gxYsX45e//GVn7iKR6ZhtvBeJ8NUc6AGiRpxIzI5JAHRG4UbsrW1Bo8cPu1XFyaU5wOYk5wx1BrFKus0ahQEtUlMfum0kgpIIVeVGYG8jFzVCKDGWZPqpNtyvkozQzNF+zAb9XNQoKlB4EgBgeJ88KApwoK4VR5s8KM4xcfyAUJSQRE1GYSr9VFxcDIvFgpqamrDlNTU1KC8vj/qY8vLyuOuLazPbBICJEyfC7/dj9+7dUe9fuHAh6uvr5WXfvn1xXxtBdJhkK58EvUbzL/WGA0BjTcLVT2g6FKkJeWpE6mlIeS5sFvXETj/FjNT4+LWZ2U16AZRd0q4nT9JE61Xj93BRAZg3CovtWOzhVVtGsdjC/UL5feV23E4bTirmojgpXw15ajISU6LGbrdj7NixWL16tVwWDAaxevVqVFVVRX1MVVVV2PoAsGrVKrn+gAEDUF5eHrZOQ0MD1q1bF3ObAPDpp59CVVWUlkYPyzocDrjd7rALQaQVYepMNlLjyAGKtQZx3TkFFfCHzLHJRGp0M4qkSVj0nemWRmGRfjITqdGLmhT4aQTRRiXooy1GjN16UdORyidBru7Ha9GgsLtGaWbhpFJQMv1E1U+ZhOnqpwULFuCPf/wjnnvuOWzbtg033ngjmpubMXfuXADAnDlzsHDhQrn+LbfcgpUrV+Khhx7C9u3bcc8992DDhg2YP5+3hlcUBbfeeit+9atf4dVXX8Xnn3+OOXPmoKKiAjNnzgTAzcaPPvootmzZgl27dmHZsmW47bbbcPXVV6OgoCAFh4EgUoCM1CQpagBdCqqTzcJ71wEvXg00HOz4tvQdXDvUfK9BZxLWTpqi3P2ELunWRQaCwVAUxHT6SSMV5dyCaJEa8b515hkzuEeL1HREZObqum8XR4iajpiFySickZj21Fx++eU4cuQI7r77blRXV2P06NFYuXKlNPru3bsXqhrSSpMnT8by5ctx11134c4778SgQYOwYsUKDB8+XK7zs5/9DM3Nzbj++utRV1eHM844AytXroTTyT/YDocDL7zwAu655x54PB4MGDAAt912W5jPhiC6HOmpSTL9BHBR8+myzvfVfPA7YOebfLjmBb/q2LZE5ZOiJpeS0PwyzNMgxyPIWU7dIv2kM/gGdAMZzRqFBako5xZEEzX7N/BrUX2XCCFqWuv4IFb9dpMhLFJzcthdIzWz8Gf768EYg2ImDUfN9zKSpIzC8+fPl5GWSN599912y2bPno3Zs2fH3J6iKLj33ntx7733Rr1/zJgx+Pjjj5PZVYLoHAJ+XsEBdCxSI04sBzdxA2eqvBSJqPmSX+96r+Pbkn6a7OT2XztB+lsacKzZC4uqyEGVJ3b6KUqkRqThAON9aoA0pp/EqIQooqbPeGPbyBLRcQbU7eU3OxI50/d0iojUDO3lhlVVUNvsxf7jragsNBH5o+Z7GQnNfiKIVNB4CGBBPj26I+mCsuH85Nd6nA+47Axa60Ll6NWfh2b6JIusfEoi9QQADn6C9LfUAQAGlmTDadOmc7edyNVPUTw1/hSImlSUcwt0fiXJ/k/4tVFRY7ECznx++/hubbupitSEixqnzYKhvfg+m05BkVE4IyFRQxCpQA6y7MVLZ5PFagfKR/DbnZWCOrxN9wcDvn2/Y9vrSOUT0C5FMlw/nPKEjtREab7XpFWx2XPNRa3CPDUpTD9FjkpoqQWOaZ18+4wzvh2RghLCu0Oipldo33LbV7zqU1CmIE9NRkKihiBSgax86oCfRiA7C3eWqPki/O9d73Zse+KknkzlEyBPkHZ/EwCGYcIk7PeEPConpKcmyuyn3R/w68oJ5raV7vSTEDXiPVY4MNRUzwhS1OzWttuB/0fFaTw6N3haVOEXqoCqM7ddar6XkZCoIYhUkIrKJ0Hvsfy6syqghJ+mZAi//raDvhpvByM1WmrJggAc8IVMwiL1BJzgkRqdqBFRrwFnmdtWWJ+aNFY/mU09CdqJmo5EasqA//kKmPVM1LtFBdTnB+oRCLKo60SFmu9lJCRqCCIVdLSbsB5R1n1oCzcgp5vDmqgZ/9+AYgFqd4UMoMkgIzVJihpbNhj4L3Y3WkKRGlH5ZM8BVEvy+5cuIo3CAT+w+0N+26yo6azqJylqTKSegJCoEa+1ox4nmzNmeu7k0hy47Ba0eAP45ogJ0y95ajISEjUEkQo62k1YT9Eg7sHwtwJHos9USxmMhSI1fSeFBFVHqqDEL+NkJnQDgKrCb+OpgyGFvLMsgBO7nBtoH6mp3sL32ZEH9Bplblt6T40QEKlAbxQOBoEDJiuf5D5FpKrSGDmzqIr0VX1qJgUl3n8UqckoSNQQRCroaDdhPaoKVIzmt9Odgmo4AHjqeYSmeDBw0jl8eUdSUB2N1ABoAhcIZ1bqKoZO5MonoL2nRqSe+p9hPrIkIjVZhclNfI+FvqPwsa95M0NrFlB2qrntRAqtNAvNUZXCLFxn/EF2nahhJtJWRLeGRA1BpALRidddEX89owhfTbrHJYgoTfEgfiIdcDb/+9v3kz8RdNBTEwwyHPPxSMXkPjpRcyJXPgHtq5+S9dMAIVGTynJuIDz9JFJPFaeZm0sFdLqoGamZhU1VQAlRwwKhoaJEj4dEDUF0FL8HaD7Mb6ci/QR03rgEUflUOoxfV07gv9ybapJPfYkxCUlWP326vw51QS5qTtFPQeku6aegj0cH9qzlf590tvltCVGTSj8NEF3UmPXTAFFETXqF5ml98wEAXxxsQE1DW/yVBfr3H6WgMgYSNQTRUUSUxupMnf9BlHXXfNl+QGIEjDFsO9SAp977Blf96WMM+cV/8Mt/fRH3MRIRqSnTRI3Vwb01QPKl3R2M1KzeVoNGxgWCzaczhp7wkRrd6/32A+6Jyi4JVZWZQZQjpzVSk6SfBmhfZp7m/0mfAhfG9StAIMjw4if7jD1ItYS8ST4SNZkCiRqC6Ciy8V5F6sYa5PXh7ehZgHsfYvDXtbsxafFqfOexD7D4P9vx0dfH0OYL4rk1u7HLSKWIqHwq1XkqhK8mWbOwjNQkJ2re+vKw9NSEdb490T01VgegVW3hq5X8esBZyb0nhs0ERl8NVEUfR5M0Isrlaw5F6ZIRNZHivRP+J1dP6gcAeH79XvgDQWMPogZ8GQeJGoLoKKks5xYoCm+IBvAS6yg0e/z49evbUNPgQZbNgnNPKcGii4fhjJOLEWTAH979Jv5zBHzAkR38tojUAKF0ye4Pkyspl5Ea8+mnfbUt2FHTiGZoJyOPrjeNR/NTnKjpJ0UJpaC+eoNfJ+OnAXhn6plLQmnIVCEiQAAf6+Huw5/LLO2qn9L/P5k+vBwFLhsO1bfh3R1HjD1INuCjsu5MgUQNQXQUMTcpVX4aQeFJ/PpYdHHy1rYatPmC6F/kwqeLzsef507A3NMH4H+mnQIA+MfmA9hXG+fL/NjX3P9hzwHy+oaWl4/ks328jckZleWYhCzTD129jY8VcLk1M02YqBHppxNU1ACh19yopSSTFTXpwurg88kEyfhpAF6mrugqujohJei0WXDZuEoAwN/W7TH2INmAj4ZaZgokagiio6QjUgMARfEjNf/acggAcPGoCjisoRPM6Mp8nDmoGIEgix+tqdGZhPXzqlQLMOBMfjuZFJQ3eaPwW9u44bqiVPOSiJTT8T3ADi2lk5Ni82wq0ftq8iqBggFdty/RUJRwAZJM6gng7xcRrbFmma+eSpIrJ3Dx/d5XR+ILdgE14Ms4SNQQREdJ5YgEPSJSU9t+Wnd9iw/vfcUFwCWj2peR33Qen3b89437cKg+htH4cIRJWE9H+tUkOdCyoc2Hdd8eAwAM6KOlRDyNQGMN8NeZQFM1UDIUGD7L/D51FvroVLJ+mnSTClEDhHw1nWjc7l+cjTMHFYMxYPl6A12vyVOTcZCoIYiOIiM1aUo/1baPtrzxRTV8AYYh5bkYVNb+pDJhQCEmDiiEL8Dw1HvRIz2y8qk0SuO1k87l13vXAke+Mrff3uSa773/1RH4AgwnlWSjqFCrrqnfD/zt+zxald8X+OE/AGde/A11JZGi5kREpO9UG9BrZPLb6QJRAwBXTeSG4Zc+2QevP4FhmIZaZhwkagiio0hPTZoiNY2H2n0p/+sz7tm4OEqURiCiNc+v34vDjVF6e4jql2iRmqKBwKBpQNAP/HuBuUZ8ovrJpFF4tZZ6On9oWaiaZv96oGYrkFMGzPlncqbWzkQfnTphRY12oi8fkZTvSSLST51cjTZ1aCnK3A4ca/bijS+q469MQy0zDhI1BNERvC1A63F+O9WeGlchN+wCoWnIAI42efDR10cBABeNjH2SP/3kIpzWNx8efxB/fD8iWuNpDA2t1BrvtZuA/J0HeJ+P3R8An79sfL+TiNT4A0G8vZ2LmilDy8J//TvzgKtfCYm8ExkhEooGpa67dKoRx7YjqSegyyI1VouKK8Zzb83fPk5gGJaeGhI1mQKJGoLoCMJPY89JT1pEpqBCouT1zw8hyIBRlfnoVxQRDQn4gA8fAQ5sgqIouFmL1vzt473hE44Pb+PXub1Qj1z8ZPkmDF/0Bv615aDuuQcAZ/0Pv/3GnUBrnbF9TsJTs3HPcdS3+pDvsmFM3/xQKs/mAq76O1A+3PC2uhTxmk/UKA0A9NYqnobM6Nh2pKjp/Gq0KyZUwqIqWPdtLXbWNMZekYZaZhwkagiiI+gHWabDFBqlrFsIj4ujRWk2/QV46x7gtdsAAOecUoKRffLQ6gvgO499gCXvfA1fICgrn+pyB+E7j72Pf392CK2+AG7/+xZ8cVA3X2fyzTzq0HwEePu+xPsbDOoGWsZOP+051ox3dhzGi5/sxeOrd+LBN3i/nPNOKYXVogLFJwNXPA9c9w4f3dBdOOkcLnBHXdHVexKbs38G3LEnufENeopO5tf5/Tq+TybplZeFKUN4hdxNz2/G4VijE+RQS6p+yhRSOP6VIDKQdFU+CSLKug/WteKT3cehKMBFI6OkNzb/jV/XbAX8HihWB5ZePRZ3/N9n+GDnUTz4xg78a8tB/KXXJpQCeGlvLg7629C/yIVStxPrv63Fj/62Ef+afwbyXXbe1+Sih4HnLgY+eQYY9QOgz9jY++vXVVpFidQ0e/z4zevbsGxd9MqVacPLQ38MuTDekTkxmXAdMG5eeIn8iYaiAFn5Hd/OiNl8jEPlxI5vKwl+/p0h+HRfHbZXN2L2U2vxt3kTUVkY8Z4ToqbNxCBMoltzAn/yCKIbkK4eNYKI9NNrmkF4fP9ClOc5w9et+TLULC/ol9GYivws/OW/JuCRy0ehwGXD9upG7PqCDzPcHqzE7LF98O+bz8TTPxyLvoUu7Kttxc0vfBry2Aw4Cxh5OQAG/Ps2IBiIvb/6X8QRombdrmOY/tj7UtAM6+XGeUNKceWEStwyZRAev/I0XDCszOQBOgE5kQVNKrHYgJOndtksrpNKcvD3H01GZWEW9hxrwaVL1+CryFSUiCYd2db5O0h0CRSpIYiOkK5uwoIIUSMa7kXrTYNPl4X/fWiLbLOvKAq+d1ofnD24FL/61xc4ZRsfCnjJtPNxztmj5EOWXj0W33/yI7z/1RE8suor2Z0YF/yKzzM6tAXY/Fdg7LXR91cYMq1Z8uTe5gvgwTd24NmPvgVjQO/8LDx46UhMPrk4+jYIwiB9i1z4+48mY84z67GjphGXPbUWz82dgFGV+XwFUbJ+eBvg9wJWe5ftK9E5ZMhPCoJIE3XaxOC0RWq09FPDAeyuPorPD9TDoir4jj5NA3CD8JYX+G3Rd+bQlvaby7bj4QvLUaA0gSkWnDP5jLD7h1W48cAsfiJ44p2vQyWzOaXAmT/ltz97Kfb+RlQ+McYw77lP8MyHXNBcMb4SK289kwQNkTLK3E68eMMkjK7MR12LD1f/aV1omGt+P27gD3iBI9u7dkeJToFEDUEkS8APHNjIb5dFaWCXClyFfM4OgNVr1gMATj+5GEU5jvD1vnoDaDkKZJcCZ3CTcDRRAwA4sAEAoBQPBmzOdnd/d3Rv/NfpvL3/z/7+GVq82lDLU7/Hr/euBZqPRd+2rHziXoaPvj6Gj74+BodVxZ+vHY/7Z41ErrNzWuoTmUO+y45l/z0R4/oVoNHjx4+XbUKbL8D9Q+VatKb6s67dSaJTIFFDEMlycDMfuOjMB3qNSrh6UigKL60G8Pln3C9z1cS+7dcTqadRV4SMvDVf8AhOJLs/4tf9Jsd82oUXDkHfQhfqW33492c85YX8vrxhGwvyVFQ05NwnHqn5/ds7AfCZPedq1SoEkQ6yHVb84aoxKM6xY3t1I+7+51Z+h/hsHiJRkwmQqCGIZNn1Lr8ecCYfApkutAqoEt8B9C10YerQCDNtYw2P1ADAaVfzIYqOPCDgiR5y3/Mhv+5/esyntFlUXD6eT0R+8ZN9oTtO0XqbbP939AfqetSs/7YW676thc2i4Iazu0HjPKLbU+p24vErT4OqAC9t2I+XNuyjSE2GQaKGIJJFDHsUwx/TBNMmPfdXavBfp/eHRY3oh/PZiwAL8A6xJafw6I4wSEamoFqPA9XaL9h+4X6aSGaP7QOLqmDDnuOhBmeiYds3b0fv/aGb0P3EO18DAC4dW4leeR1ox08QJpg8sBgLzh8MAPjFiq34xqIJ6urPeR8lokdDooYgksHbAuxbx28POCetT/Wlh5tqB1prMHtcZfidjIVST6OvCi2XIfcIUbP3YwCMl7rmxi+fLnU7cZ6WMnpBRGvKRwB5fXk/ml3vtH+QFqlpCNjw/ldHYFEV3Hj2wISvkSBSyY/PORnnnFICjz+I6//TAGZ1At6msM7cRM+ERA1BJMPetbyiwt0n1CAvTby0i5ehDrUfRbYjogvDgY08xWTNAoZ/P7Q8lqjZraWe+sVOPem5cgIXUa9s2g+PXzNeiqZ4219v/wBt8ve24zya9N3RFehbZG5aN0F0FFVV8Mhlo9E7PwvfHGvDbiuPdqI6hnk+km/fB16/HXj/QeDT54Fd7/Gu3mYGuxJdAokaousJBoGv3wJW/BjY+n9dvTfGkKmns9MzHkHji4P1eG0/T924vTWAL6IdvOggPOyS8NlTvUbz6+rPw5vl7dFMwv3jp54EZw0qQbnbieMtPrz5RQ1feIomar76T/i2a3cBG54BADxZOxaKwn8xE0RXUJBtxxM/OA0WVcFHTVpfJyNm4YaDwAtXAeufBt7+FbDiR8BfLgF+PwZ46YckbE5wSNQQXUfzUT588fenAX+bxdMof/8v4JM/dfWeJUaYhNPsp3n2w904BjdaVRcUsLBp3fA0Ap//nd/Wp54AHj2yZfN00FFegYS2hlDkxmCkxmpRcdk43lhQGob7TeYVXy3HQik4gM+cCnjxpWsc3g2OwowRvXByaY6p10sQqeS0vgW4beogfMH6AwBa922O/wDGgNcW8KrGkqHA6Kv5Z7x4MKBYgG3/it+niehySNQQnU8wALx5F/DQEH4iPL6bV+sM0Abs/funwLqnunIP49NSG/rFl8ZpzIcb27ThlQpYQftp3djyAuBt5AMn+58Z/mDVwv0vQEjI7FvHy7EL+puaVTV7XCUUBfjw66PYe6yFt8cfPI3fKaqg9qwFvvwnmKJiQd2lABT85FyK0hBdz43nnAymfRa8+zbD748z5mPr//EIpGoDZv8ZmLkEmPNPYP4nwLl38nXevMv4xHqi0yFRQ3Qufg/wf/OANb8Hgj6g91jgu0uAn27nXx6n38LX+8/PgDVPdO2+xuLb9wEwoGQIkFuecPVk+dvaPfAGghjbrwCu8kF8oRA1jPHwOABMuD76vKFIX4300xhLPQkqC104Q+sA/OIGbRDlEF1pdzAIvMG/8N92Tcf2YF+cP6wMQ3u5TT0PQaQDi6pg/hXfhZ+pyGMN+PPKNdFXbD7Kv3cA4KzbgdKh4fdPvokb7JsPA+/8Jr07TSQNiRqi8/A0AssvA774B/8lNOsZ4Lq3eW8Vu4t7U6b+Ejjzf/j6b/4vT0+daKS5lLvNF8Ajq77C0ve5gJl3xoB2M6Cw613g6FeAPYc33ItGpKiRfhpjqSc9V07gDf9e3rAf/kAQGDgFsDiA498Cb98HHNwEn8WFO45dDIdVxf9eODTBFgmi8+hTUojmPB45XLf2HWzcU9t+pf/cwVOqpaeGunLrsTqAC3/Hb3/yR2rmd4JCooboHJqPAs9dzE/GtmzgqpeAEZe2X09RgPPuAs5ZyP9+6x7gb5cCR77qzL2Nzy5N1Ih0WQp5e3sNLnjkfTy2eie8/iDOH1bGJ1eLGVC13/Dr9X/k16OuBJwxIiJ6UeNp5B2QAcN+Gj1Th5ahKNuOw40erPyiGnDkhETdhw8DAP4QmImjyMNt5w9G/+Js089BEOkkbwDvtD0Me3Dz859iz7Hm0J07/gNs/TugqMB3fx978OXAc/m4EBbkaXLqe3PCQaKGSC/BILBzFfDsNH5SzSoErv0XMPC82I9RFOCcnwPn3wuoVuDrVcCTVcB/fs6bx3XavgcAT1P4srp9XFgolqQiHrHYeqAe1/1lA/7r/23A3toWlLudWPKDMXj6h2NhtajhkZrje3jeH+Cpp1iUDAGsTu672fICEPQDeZVAQT/T+2e3qrhM6zD805e24K0va0Kl3QBqrWX4Q9sFOLXCjf8+Y4Dp7RNE2tE6C4937sWBulZc9PsP8eYX1UBbPTcHA0DVfJ4Sj8cFv+Y/zPavD/WIIk4YrIlXIYgk8DQBW54H1i0FjvHOssirBK5+BSgZbGwbp9/C2/K/eRc/ia97knfPHXQ+/6UU9HPh4XADZy5IXb+YYIA/z7uLgabDPCU28QYutkTqqfeY8BLqJGj1BvCvzw5i2bq92LKvDgBgVRXMO2MAbp4yKLwnjRA19fv5MWVBHimJdywtVj5o88BG4OMn+TKDpdzRuPm8QfiquhGrtx/GDX/biEcuHIVLoABguKdlNnyKHfd/fyQXYQRxoqFFLie7DmJscQE27jmO6/+6ESsqX8DoxoP8MyYixPHI681/dK36BfDWIu4vcxWmeecN4mvlP2RS3Wai6QhQs5X/UHL3Su22UwyJGqJjtNXz6qX6/UD9AaBhP49mfL0a8NTzdRxu4LQfcpGSoIttO4pPBn7wAt/eG3fyRnOfvdh+va/+A1z1dy42koUxXrL59q+AoztCy1feAex8E5j5h5SUcte1ePGHd7/BC+v3oqGNT8C2WRRMO7UcN08ZhMFlue0flFPK/TPeplDqKV6URtBrFBc1Im2VROpJkGW3YOkPx2LhK5/j7xv34+bXDsJ16s/x7e5deDVYhevPOgkj+nRM6BFE2tAqoCyN+/HC9YOx+N3D+Grtqxh95FUAwNZxv4K7ESjPC8JuTSDMJ90IfLocOLINeGkO/7EWK2WVTtrqgT1rgG8/AHa/z0egFPQDzvwpMPKK5Pep/gAvLNjzEd/+sZ2h+0qG8kj7wHN5ewf7iZVqVhjLjE5CDQ0NyMvLQ319PdxuqsoAY6FUjqLyi2rhBl6LLVzpt9XzbprHvuFRl9pvgNpvuUm05Vjs5ygcCEz8ETD6SsAR5URtloAf+HIFb46lWnhqSlF5A7pDn/KT/uV/jZ/aikKL14+9W95D8Qe/QHHDFwCAeuRgie9ieGDHnbbn4YAXAWcBLAjy43HNa3yQpQl8gSD+unYPHlu9E/WtfHp2ZWEWfjChH2aP64PiHEf8DSw9gzfTA/iogls+TTxIc+P/A/51S+jvmzeHoj5JwhjDb9/YgSff/UYu61vowhu3noUsexoHexJER3lsNP/emvNPoPc4tDw2Hq6Wg3jOfz4W+ecC4F99pbkOFGU7EAgy+IJB+AMMgSBDYbYd/YuzMaDIhVG2fThnzTWw+JoQHHk51O89lZoISTAI7P6AFwI4cvmPQqcbsLmAur38h93hL4HD27nYYDF8PXmVwBm38h+U1gTfLb42YO8a/uPx69VcrLXbXl+gfh8AnWSw5wBjr+UiL69Pki84MWbO30lFapYsWYIHH3wQ1dXVGDVqFH7/+99jwoQJMdd/+eWX8Ytf/AK7d+/GoEGD8MADD+DCC0P5eMYYFi1ahD/+8Y+oq6vD6aefjieffBKDBg2S69TW1uKmm27Cv/71L6iqilmzZuGxxx5DTk4XN/cKBviJPae0a/fDCA2HePrkm3d4xKGpOvp6isrb7tuc/O94wgUAskv4G9rdO3RdPpzPRIpWapwsFmt0c/GoK3gH0G/fA5ZdBnxvqVyvttmLLfvqsL26ER5/AIEg/3IKMIbq+jbsPnAIs+uewQ/U1VAVhibmxDOBC/En/4VoBG/v/1HwVDxmW4JT2/YAAPyqE81Fp8FoTIIxhtXbDuM3r2/DrqPcnDikPBc/m34KzhlcCjVyQGUsCk8KiZrx84xNBhdmYQDIreATvDuIoii4Y/oQFOc4cN9rfCzCr783nAQNceLTayQXNYe2ANteg6vlIHy5fbCh6BacdDSAA3Wt8PiDqGnwoKbB0+7hB+pa8fmBevn3WepP8KztQVg/exF//jKI/xTPQ7bDAgYgyPhnX1EUFGXbUZrrQIl26VeUjWG93OERodY6Hv3Z8EwoZW+EwoH8B1b/M4E+44BtrwFrHucC5N8/Bd77Lf+h17eKR2qLBvLU/cHNXDx9+wGfCedvDW1TUXlX8v6n88dUTuQptpZafu7Y9Q4/j9TvA9Y+wVPiwy8FTr+Zp7y7ENORmhdffBFz5szB0qVLMXHiRDz66KN4+eWXsWPHDpSWtj+xr1mzBmeddRYWL16Miy66CMuXL8cDDzyATZs2Yfjw4QCABx54AIsXL8Zzzz2HAQMG4Be/+AU+//xzfPnll3A6+Yn1O9/5Dg4dOoSnnnoKPp8Pc+fOxfjx47F8+XJD+522SE315/wXdF5foM9YoPc4/sbqNQqwJZhM7GnS0jb7uAKv38+jAEEfEPDx2UIsyN+05cO50a1ggHGhwBhQ/RlPqWz/N1f3yZJTxns0FA3kJ1dxKeifmihMR/F7gH/cAHzxDzAo+Hfxf+H3zVOx43istzfDd9T1uMf2HMqUOgDAB9kXYNPgW9Grd1+cXJqDgSU58PgCeOOLarz52V6cse9pXGd5Df8OTsTtuBXfHdUbP6zqh+G9o8ubg3WtWPHpAazYfABf1XDDcVG2HT+94BRcPr6y/bTtRLz1S15pZHUCC7YZy+P7PcBvevP31IjZwKzUdmvesLsWLd4AzhpcktLtEkRa+OAhYPW9QPEpoRTzD1fwVAq4CDnW7MWB46043uKFVVVhtSiwWRSoioLDjR7sPtqM3ceasftoC/bWtuDMpv/gfivvGXW773q8HDjH0K7YrSpGVLgxo7gaU1v+gz77X4MqhIU9lwsVXyvvbtxWz88X7gqgdBhQOoT30SkbHr1Xlq8V2PQX4MNHgcaD4fdll/D7vRFFELm9gJOn8HYNJ52T+PuFMT7e5qPHuDgSnDIDuPxvKf1Ba+b8bVrUTJw4EePHj8cTT/DGaMFgEJWVlbjpppvw85//vN36l19+OZqbm/Haa6/JZZMmTcLo0aOxdOlSMMZQUVGBn/70p/if/+H9Serr61FWVob/9//+H6644gps27YNw4YNwyeffIJx48YBAFauXIkLL7wQ+/fvR0VFRcL9Tpuo+fzvwP/9N8JCcoKsQv6GyykFcsq5SGmq4ZfGGl6VYhZbNlA2jOeHy4bz69Jh2rYP88ZQTYe5Ct/2KhdLEoWLrYHn8jdt5USebmJB7RLg2/G1cdXua+PL8vvFLhvuQlq8fhxp9GDX0Wa8t+MIPthRjTn1T+Ia6yoAQDNz4J+B0/Gu+2Jk9T0NebYg+rVtw8lNG3Fyw8fo3cxFnj//JFi/+1jC7sDHmjx4e+MX+POmenxZ0yKXDynPRZ+CLBS47CjItiPHYcXab47h42+PyTExdquKuaf3x0/OPRlupy25F/zNO8BfZwKTfgxMX2z8cU+dxX+ZXvQoMG5ucs9NED2BnW8By2aF/h4zB7jk9x3apD8QROub9yJ33SMIKhZ8MvJe1JScDp+zGKpFgT/AUNvsxeFGD440elDT0IZD1Ydwtvc9XGl5B8PUPXJbO4KVeD1rBr4un4GSoiJk2S3IsvGL06YiyHgaOxBk8AcZGGNwWPl9DpsFTpsFeVk2FLrsKMi2odDBkHVgLZS9a7k35sBGIKBFoLIKeOFA/7P4denQ5NNnBzYCHz3OzzmjfsA7MaeQtIkar9cLl8uFv//975g5c6Zcfs0116Curg7//Oc/2z2mb9++WLBgAW699Va5bNGiRVixYgW2bNmCXbt2YeDAgdi8eTNGjx4t1zn77LMxevRoPPbYY3j22Wfx05/+FMePh8p5/X4/nE4nXn75ZXzve99r97wejwceTyh82NDQgMrKypSLmq9qGrHsvc9R2bodla3bUNnyJSpbvkSuP0pzpyi0qDmos5XhuHZptrjhV2wIKlb4FRtUFkCZdw96t32Dcs8u2JjX1P55FAe+yBqPDa4zsDVrPFpt+VAV3mVTgQJfIAh/kMEXCMIXCCIYBAKMIcgYggwAY7BaVNgtKmxWfm23KqFfMKoKi0VBMMjgCzD4g3x7/kAQvkBou4Egg82iwql9OJ1WC2wRVTIMfBtefxAefwAefxBefxBBxlNGQQYEGUN9qw9HGj1o8bZvd25VgdtL1mG2dwUKW0NfFigezA3M+hCrauNVU2csCKXaDMAYw8Y9x/HXj/fg9c8PwReI/RGaMKAQ3z+tN74zohfyspIUM3oaDnKBbOZX0J41PFJ33i9MvU6C6HE0HQZ+p9kaciuAn3zc4SpGADxq8Y8fAZ+9EFqWVch/cBafzNM93hY+i83TBHZgAxQ/H07rU+z4yFaFZ1rPwQe+wQBSW7lkt6hwWFXYrSpyLX4MU3fDp2bhW7UvmBL+PaJookaRfwMKFKl19PeLZUJBMAC9AocwrE8h/ueyqSl9DWnz1Bw9ehSBQABlZeEVLGVlZdi+fXvUx1RXV0ddv7q6Wt4vlsVbJzK1ZbVaUVhYKNeJZPHixfjlL39p8JUlz6H6Njy36TiAMu1yDgCGAjSiVKlDiVKPUhxHiVIPH6w4zPJxhOXjMPJxhOWhSfNtxIeX4VoQwADlEIYpezFU3YOhyl4MU/egVEuf1DMXjrI8HEUe9gZL8VZwLN4LjkRbqwOoBQAPgJrUH4QuxGlTUe52YtJJRTjnlBKcfnIxcp0zAPZL7t7f8CxPvx3Vmvdll/CIzICzgJOnJmVuUxQF4/oXYlz/Qtw1Yxg27qlFbbMPx1u8ON7sRV2rDwOKs3HJqApUFhr5/5rAnTgq2Y5+k/mFIDKdnFKezq/9Brj40dQIGoCf4S/5PZCVz1MytbuA1lpgz4f8Erk6wDsXj70GthGzcY6rEGcFGaob2vDNkSZ8c7gJhxs9aPMF0eoLwOMLoNUXgKoosFoUWFT+gxKA/AHYpq3T0OrH8RYvjjV74fUH4Q3wCzzAMQC70Vfbi9Z2+9VRtiEb/vyujer32JLuhQsXYsGCBfJvEalJNQOKsvE/FwwGY1yp8msm/wZjcrlDAXIVBYMUBaqiqWBFCVPDepuFoullhlCUgrFhPCoCYAsDPgWD3dcIZnVCtTlhsyiwqvxNf5aq4BzxXFDAwBAQkRgtdGmzqrCpKmwi+qIqULTHqNq++QJBeAMMPu0D4tOiMH5dlMeqKrBa+OPFbbuFR3PEcl8gCI8viDZ/AG2+QNQIh82iwGG1wGFV4bCpsFlUWBQFqspz2hYVyHXaUJLjQHGuA9l2i/z1EIai8Jz0gDN5j4U9H/I8ekdCrFEoyXVg+vATu28DQRA6rv47/07oOzG127Xage88wG/7WvkPqZovuTHZYuelz/ZsXsVUdDK3Aui+i1RVQUV+Firys3DmoI571BhjaPEGUN/qk1FvIYCCwfbfvfrzl1jA5LbCz2siwcMgojaKjO4UZndBabsOU6KmuLgYFosFNTXhv/ZrampQXh59sF95eXnc9cV1TU0NevXqFbaOSEeVl5fj8OHDYdvw+/2ora2N+bwOhwMOR4IythTQt8iF+ecNSrwi0XXklPDW5gRBEKLIIZ3Ysrho0VcfdjKKoiDbYQ1v4pkBmLIn2+12jB07FqtXr5bLgsEgVq9ejaqqqqiPqaqqClsfAFatWiXXHzBgAMrLy8PWaWhowLp16+Q6VVVVqKurw8aNG+U6b7/9NoLBICZOTLHaJgiCIAiiW2Jawi1YsADXXHMNxo0bhwkTJuDRRx9Fc3Mz5s7lVRVz5sxB7969sXgxr8645ZZbcPbZZ+Ohhx7CjBkz8MILL2DDhg14+mleAqcoCm699Vb86le/wqBBg2RJd0VFhTQjDx06FNOnT8d1112HpUuXwufzYf78+bjiiisMVT4RBEEQBNHzMS1qLr/8chw5cgR33303qqurMXr0aKxcuVIafffu3QtVV5kxefJkLF++HHfddRfuvPNODBo0CCtWrJA9agDgZz/7GZqbm3H99dejrq4OZ5xxBlauXCl71ADAsmXLMH/+fEyZMkU233v88cc78toJgiAIguhB0JgEgiAIgiBOWMycv2mcLkEQBEEQPQISNQRBEARB9AhI1BAEQRAE0SMgUUMQBEEQRI+ARA1BEARBED0CEjUEQRAEQfQISNQQBEEQBNEjIFFDEARBEESPgEQNQRAEQRA9gowZ3ykaJzc0NHTxnhAEQRAEYRRx3jYyACFjRE1jYyMAoLKysov3hCAIgiAIszQ2NiIvLy/uOhkz+ykYDOLgwYPIzc2Foigp3XZDQwMqKyuxb98+uN3udn8nu046t037eGKt09XP31P2sae8jq5+ftpH2sdUPS4VMMbQ2NiIioqKsIHZ0ciYSI2qqujTp09an8Ptdof9IyP/TnaddG6b9vHEWqern7+n7GNPeR1d/fy0j7SPqXpcR0kUoRGQUZggCIIgiB4BiRqCIAiCIHoEJGpSgMPhwKJFi+BwOKL+new66dw27eOJtU5XP39P2cee8jq6+vlpH2kfU/W4ziZjjMIEQRAEQfRsKFJDEARBEESPgEQNQRAEQRA9AhI1BEEQBEH0CEjUEARBEATRM2BETPbv38+uuuoqVlhYyJxOJzvllFPY9OnT5d+lpaWsd+/ezGKxMEVRmKIozGq1MlVVmaIoTFVVlp+fz7KyshiAqBdVVZndbmeqqsZcBwDLy8uTzxVrHUVR4t4vLg6Hg9lsNvm32+1mo0ePDlvmcDjCtpWTk8OGDBkStky8Rv1jiouLw5aVlpayFStWMLvdHnN/srKy2KBBgxIeg0QXq9WacB1FUTr0HMlc9M9ps9nYSSedFLZMvHf0r6N///5x99VisbD8/PywZXa7nY0ePTru41RVZQMGDOiS49DZF7fbzYqKitodN/3fubm5rKCgIOb/S/xvIo9XSUkJmzFjRtz3rMvlYqeffrqhz3as5wfA+vbty3r37t3u/6h/v4jvHP06kZ8HRVFYTk5O2GdR/5mnC13MXuJ957rdbpafn88uuOAC9tRTT7GqqiqWk5PDysrK2M9+9jPm8/nSct4mUROD2tpa1q9fP3bttdeydevWsc2bN7OysjI2a9Ystm7dOrZr1y52yy23sOLiYjZr1iz2/PPPs7FjxzIA7Nxzz2XPP/88u+yyyxjAv0jPPfdctmjRIvnFU1lZybKystiZZ57JFEVhubm5bPr06eynP/2pfFNUVVWxe+65R34xFxYWsoEDB7JRo0YxgH9JFRUVsenTp7MLLrhAfmEPGzaMPfDAA+ycc86RwmrGjBns3HPPldseNmwY69evH3M4HAzgX8ATJ05klZWVcp3hw4ezPn36MFVVWV5eHsvLy5P3OxwOlpWVxUaPHs0qKiqYoiisrKyMlZSUsKqqKtanTx9mtVpZSUkJczgc8s2fnZ3NsrOz2dixY9mAAQNYbm4us9lsLD8/Xz5/Tk5O2DpOp5MB/It82rRp7Le//W3YMXrkkUfYiBEjmNVqZYqisKlTp7Lf/va38ngMGDCAuVwu9sgjj7CSkhJms9nYjBkz2N13381UVWVut5uVlJSwKVOmsCFDhjC3283sdjvr378/GzduHAPAysvLmd1uZ5dccgn729/+xk499VR5jJ5++mn2l7/8hQ0cODBsHXFs+/bty37729+yCy64QO73oEGD2D333MNycnIYANarVy/2y1/+kg0dOlQuKysrk88h3jN33HEHq6ioYEVFRUxRFDZ48GB27733stGjRzOAC5uSkhIGQL5vTjrpJPb444+z3/zmN/L/cPLJJ7PFixezq666igFg/fr1Y48//ji79tpr5ZfV1KlT2R/+8Ad5Ehw2bBhbsmQJGzp0qHxfi2MtXmtWVhazWq3syiuvZAAXw+eeey67++675XYKCwvlsS4vL2cAWO/eveWxFu9HcRzPP/98ecyefvppdsstt8jXJ9YRn6tTTz2VLVmyhJ122mlyW2eccUbY+6Ffv37sd7/7HevTp4/8HA0ePJgBIYGRk5PDzjrrLCl4FEVhEyZMYA899BAbMmSIXFZcXCyPOwA2ePBg9uc//5n9/Oc/l88/ePBg9sgjj7BBgwbJ1/HnP/+ZnXfeeWH7+OCDD8q/hw4dyh588EFWUVEhl02aNIn95je/ka/V5XIxAOzMM8+U/49JkyaFHWubzcbOPPNMNmbMGLmdk046Sb5fxOfq/PPPZ0uXLmW5ubkMAPvud7/L/vKXv7CLLrpIPt9dd93FVqxYIY/jD37wA/bnP/857EfbbbfdJo8PAHb99dez++67L+xkV15ezvr27SvfMzfffDO76aab5DEFwK677rqwH1+DBw+W7w8h6O666y42cuRI5nK55OMWLFjABg0aJI/NT3/6U/laxfOJYyluX3zxxfI9r1+nsrJS/v9POeUU+VnUf48WFhayXr16yWMGgFVUVMj3hf79DIB9//vfZwDYd77znTBx+Y9//INdfPHF7Hvf+55clpWVJV/X3XffLc8v4vvhv//7v8NE6c9//nM2b968sOcrLS1lBQUF8jv0nnvuYbNmzQr7fpgzZw6zWCzM6XSyO+64Q34/iO9rAOw3v/kNW7RoEbPZbPL/f+edd7KysjKWn5/PnnvuObZ27Vr217/+VR7r7du3s61bt7IpU6bI17Bz50727rvvsiFDhrCf/vSnaTl3k6iJwR133MHOOOOMmH9HW3brrbcyAOytt95ijDG2fv16BoANHDhQrjNz5kwGgP3oRz9ieXl5rL6+Xn5YBGeccUbYdp5//nn5ZTxkyBD2xRdfhAkPxhg7duyYPDkI9Nv2er1hv1qLi4vZ1q1bWWFhofzQ9u7dm/3zn/+U65SVlbGtW7ey0tJSBoCNHj2aFRQUsJycHOZ2u+UvyK1bt8oPzoQJE+Qy8TgAcrt2u10+7tNPP2UWi4UNGTIk7HH6bW/evFl+ibndbsYYY0899ZT8YK1atYoxxtiKFSvkB17Qr18/BoA9/PDDLC8vjzHG2PDhw1lhYaFcZ+zYscxqtcr/o9jP3NzcsGNdXFwsH+fz+ZjVamXZ2dlh7wf9tg8ePMgAMKfTKe9/7LHH5ImTMcbq6urk8dm5cydjjLFt27YxAKygoIC988478iRYUlIit/PSSy8xAGHLpk2bJk9ihw4dksc6KytLrjNx4kRWVFQU9rghQ4aE/S0iPYMHD2aMMfbGG2/IffzjH//IGGPsrLPOave+rqqqYgAXkHl5eey73/0u69u3b9jn49RTT2UWi6XdsXa5XGHHWkSTxLG2WCxhryNy2+JYq6ra7li7XK52x/rGG28MO9bZ2dnyWA8ZMoRlZ2ezysrKsGMt3nuMMbZlyxZ5AhbH2mKxMFVV2f/+7//K9cSXu6C4uJjZbDa5jjj5i/fDM888I/dxzpw5jDHGVq9eHfb8O3bskOsI8bpu3ToGcPEsePjhh+WJWX+sxY8csd/iva7fttPplP9r/fsxGAyGHcenn36a1dXVyc9iXl4eCwaD7NFHH5XrvPnmm6yurk5+hnNzc9nIkSPld2NhYaHcrlind+/eLBgMsgULFsj/4VlnnRX23STWeeuttxjABffAgQNZMBgM23ZNTU1YdE6Ijauvvloes7ffflver6qqFCkvv/wyA8D69+/PfvaznzEA7Pjx4+yWW26RYvOXv/wlc7vdbODAgXI7y5YtkyJJL2qKi4vlOr169WJTp06V2zl+/DhjjIVtO/J1ife0qqpymRAx4ngwxth///d/y//ZyJEj2UsvvRT2GMaY/IEllokfM+eccw5zOp3yuCqKItepra2VWQWx7KWXXmJ2u11GXd588035eRDLxD6K7zjGGHv11VeZ0+lkDQ0NLNWQqInB0KFD2a233souvfRSGW2YMmWK/Hv06NGsV69eYetYrVZmsVjYxRdfzEpKSmR64IYbbghbR3xQFEWRUQ79OkKdX3zxxayoqEiqbJfLxaZMmSKFiPjSzMvLk9sdPHgwy8vLY4qiMIfDIbet/2UC8F+C+ueqqKhgo0aNkr/UxBeiiGwIZV9ZWSkfk5WVxUaNGsVKSkqYqqpMVVXWp08fNmrUKFZcXCzXGzNmDPvOd74jtyvSZOLLxul0MpvNxqxWq/z1IrbtdrvDvnDsdntYmN1utzOLxSJ/mVgsFrlMrCe+LMWxtNvtch2xD1lZWSw7OzssrG+z2dqlDvSpCH3I32azMYfDIbctHudyuVhpaWlYqm78+PGsrKws7HW43W6mKIp8Hf369QtLi5SVlcnHiGNUVVXVbjvFxcVhvwCjpSVycnLClum3LY7hgAED2CWXXCLfD4qisOnTp4cJ44kTJ7JLL700bNmoUaPke9Fms8nPjFjHYrGwW2+9lV1yySVyP61WK5syZUpYVMTlcoUd/4qKCvm+FidH8dkT+6iqKps+fTorKSmRvzBFlFKfqhs4cCArKSmRv0azsrLk50Nsa8aMGezSSy+VUQiXy8VmzJjBiouLZTQnOzubzZgxI+zYiveUWCcrK4vl5+eHHe9JkyaF/W9LSkrYJZdcIn+Bi9dbUlIio0n5+fns0ksvDXucuC1eW0lJifwOERGwgQMHspkzZ4ZFIEpKSqQg0n+uxLF2OByspKSElZaWyojXsGHDGGOM/f73v5ePueKKK9iqVavkds4880zGGJNROgBs0aJFUpiJ75RRo0axlStXMgDs/PPPZ4yxsHUuvPBCduDAARmhtNvtbM+ePeyhhx4K+2yOHz9eRlnsdjsrLi5mvXv3lpGr888/n/3ud79jbrebFRYWMkVR2Pjx4xkAGWm97777pKAVn70LL7yQAWAHDhxgAI9IiQhGTU0NKyoqkifqW2+9lVksFvbrX/9abkf8wBCRG/GezsnJCft+zcnJkd/lU6ZMYZs2bQrbtnhdixYtYj6fT25PURT261//mjHG2Nlnn80AsFmzZslzl4iMjR8/no0aNYo9+eSTYY9hjMnj8Otf/5odOHCADR48mNlsNqYoCrv99tvlaxHv4fHjx7Mf/ehH8ntVHOuxY8eG/Uj81a9+JR/j8XhYS0sLO+2001hWVlZYukm8b955552Un7tJ1MTA4XAwh8PBFi5cyDZt2iS/qC+66CK2adMm9tRTT8kvsci8tP7LIdY64iK+/OKtI068iqIYyoGL5xfr6k/wkevpl99+++1S5QM8erNp06YwETVjxoywL98ZM2bIKIm4ROZZrVYr+/GPfxy27Mwzzwz70ANg1157rfxCENuePHly3Nd8+umns/vuu08+p6IobN68eWFfgCUlJczpdMoveovFwubNm8cWLlzYbnt6QXDWWWex//3f/w07XpMnTw57fUOHDmW33XabFJ5i2+KEqf9S07+Oc889V6Z+AH5iev7558PEnz5lAHCh89RTT4WdoCJFl6qq7L/+67/Clp100kky5CwuEyZMCAuj9+vXj02dOjXsfxt5mT59Orvxxhvle0ZRFLZw4UJ28803yxOCEKy5ublhn5k5c+a0255Ir4l1xK9F/XEcNmyYXDZ27Fh2xRVXyM+D1WplCxculBG5eJfI979e0Eb7rOkfE8t/FGt5NA9N5HMl8jQVFhayd999N0x83Hbbbeyjjz5q59HTf2YvuOAC9sYbb7RbR59WLioqktEdcfnhD3/I5s6dK//u1asXW7dunUyZFRQUsNraWikGor3WESNGsObmZpmeBHj6admyZfL1n3zyyWzUqFEy3SSiZosWLWp3rMT/dcqUKYwxFvZZnD17Nrv//vvDjuOyZcvY2rVrpRC84YYb2NChQ9mNN94YltoTrwcAW7JkiYxKiM+nSG8+++yzDOCpFyFqnn32WWaxWGQUx+l0MlVV2Y033hiWglUURa4j/t8vv/wy+9Of/hS2HyIaNWvWLJaTkxO2bZHyEsdEfA8risK+/fZbtnPnTvn6f/7znzPGGDty5Ij8ATFz5kx26qmnylT1gQMHGGOM/fvf/5bbFd9bTqeT5ebmMlVV2YEDB+R3uqIo7I033mD3339/2P962bJl7D//+Q9zOp2ssLCQeTwexhiTqb/8/PywH7qqqrLly5czv9/P9u/fL4Xn8uXLU37uJlETA5vNxqqqqsL+Li8vZ5MmTZLLVFVlOTk5bOfOnWzt2rXynzh8+HC2du1amQPNzs4OWwfgYiY7O1uegLKzs9kHH3wgDYGqqrJBgwaxxx57TJ5oXC4X27lzJ3vllVfkmysrK4utXbtWegJycnLY6NGj2dq1a9k111wjP6yKooQJi1NOOYVt3LhRnozEB0f/xhXhbCEG7HY7+/Of/yz3Jycnh40ZM4YNHDgw7Bftjh072KWXXiq3k5OTw7799lv5d2lpKZs0aZIM04rXzxhja9asYQAXhGPGjGGqqsovdovFwj788EO2cePGdtEakW+3Wq1h/zNxrPPy8tg333wjj9n+/fvZwIED2ezZs+Xzvfnmm/ILsaCggE2aNClsv0UK5LrrrpPLhg4dyhhj7Msvv5THet++fWFfXP369WMbN24MO7FHHmuRJhG/DgGE/VpSVZUVFhayCRMmsHPOOUd+4Xz11Vdh/g3x+vWPmzRpEvvoo4/CvmD1z6UoCissLGR5eXnsd7/7nVzvrbfeYv379w97LUAohG+z2RhjjJ1yyils/vz58vlVVWXz58+Xn5kxY8Ywm83Ghg0bxlRVZS6Xi7355pvy/yM+VyeddJLcZ5FGFKkAgEeGTjnlFHbjjTfK/1nkse7bty974YUXZApXbE9/rPPy8tiWLVtk1AHgv1iB0K90u93Ohg8fLk/QIiV20003SeGrKAp79dVX5W0ArE+fPmzLli1h7/9XX32VbdmyRa6Tk5PDcnJyZCo68mSuv0SawYVvRr9sypQp7czMkZ4O/f8+1nNFLrNYLKyoqEhGcvT35eXlsfHjx7Pf/OY3YZ/zyAjgj370I7Zs2TK5fOjQoWzUqFFsxIgRDAD72c9+xj7//HP5neJ2u9m8efPYP//5T7k/P/vZzxhjIVHjdrvlMiF6e/XqJT/34n8mRPuHH37I3G43s9ls0p9VUlLC7HY7c7vd8r0hRPgvfvELBoCdd955zG63sz/84Q9S1Jx33nnsoosukmnJXr16sYsuuogdOXKE/eUvf5HHraSkJCytddZZZzHGWNhnGoBM71ZXVzObzcZGjBght52bm8tKSkrYhx9+yN577z0Z8RURTPEDQlEUdv/997P6+no2YcIEKWpmz57NXC4XKyoqYhdeeCFjjLG1a9cyq9Uqo/6ffPIJGzRoELPZbCwrK4tddNFFrL6+XqZGL7jgAsYYtzKIKNOECRPkc5133nlMURS2cuVKGX3JyclhV199NVu/fj1bu3YtmzVrFisrK2Nut1tG1RcvXswAsBdeeKEjp+mokKiJQd++fdm8efPC/p48eTKrqKiQywoLC+XJSKzjdDpl/lvkyMWXv1hHLBO5dFVVmdVqZYMGDWI//OEP221HbzCN/IUpTlDiV0VRUVHYPop1SkpK2A033JDwSyzaL1r939F+hSZ6TKxL5LZiRZQiX6v+ODocDtbY2Mj+8Ic/yG1ErmO32+WxFl8K4lgHAgG5LPJYR76WyGMtDNT6Y62qKrv33ntl2kxRFLmOx+OR26qurmb/+Mc/5N9CjOjX0X8BihPGlClTpFdK7I8QFLH2uaKigu3atStsHf1zibSpzWaTv+AVRWHvv/++/OLOy8uTv0Tvuece+R4W62zYsCHsuT/99FPWt29fNm7cOPl/FlE/l8slHxfrYrFY2q0jfl0LL5bVag2LSg0ePFi+91taWsKO9f/93/+1O9b6dcSxFmlQgIuF2tpaBnDRXVFRIX/FRzvWFotFemjE8RDHWjyX+IGhP9aqqrK6ujp2+PBh1rdvX/kZ37lzp0zLKIoi19F/rgHux7Db7ay0tFQag1tbW+UxqqurC0tpRPvs1dXVsU8++UT+7XA42MaNG6XAHDRokBR+AE9H/fjHP2bLly+Xx7Sqqopt2rRJ7ld2djb77W9/K9cBeOpt6NCh8vlvvvlmVlpaKqO2RUVF7OGHH2a7d++O+50iTrbTp09nANgll1zCGGNs9+7dctuVlZVs9OjR7IEHHmAAF3rih50QasuXLw+LqABgTz75pFxHVVX2yiuvSFGjqip79tlnw358rlixgjHWXrDoj7GqqmzOnDnt1nnuuecYAOnTuvTSS8MiZsuXL2cNDQ2sqqqKTZ48mQFgV1xxBRs3bhybNGmSPNbPPfecXEc8b1lZGXO5XHIf169fz6xWq4ycPP/886yqqopNmTJFRvIiv39VVWV33HEHq6qqkj8wHnnkEfm41tZWVlpayh5//HFWWloqU5eBQEB+L3o8HuZyudjy5cvZgQMHWEtLi/wRuH79epZqqE9NDE4//XTs2LEj7O/du3ejX79+cllJyf9v7+xio6q2OP4/nzPTzvR0xvloHaCToa1Va0s7lToSdWgbEyBigkoM1bYRIgVKkIQaEqPSRgxPiBKNFcqklKSmMUFKMoKhISbiK0MkkkDQB4w+WHiqRu3Hug+Tve4cuBe9H97kTtYv2UnPmXP2x9p7nbPOXmvvRmAYhuuaubk5VFRUAADS6fQd+SaTSQBAWVkZn9N1HfPz80ilUshms3fks2/fPgCAaZrI5/PI5XIAAMMwYJomAGB+fh4AMDs7y3Wcm5sDABARenp68Nhjj3F5sVgM+XweVVVV0HWd8z5+/DjXq66uDvl8HsFgEADg9XoxNDSE8vJy2LYNTdMQCARw8eJFVFVVwXEc+Hw+5PN5fPLJJ3AcBwBgWRZGRkYAALFYDJWVlWhubsaFCxe4LK/Xi3w+j+npab7HNE309vYiFAoBAHw+H1/f0tICAAgEAvD7/fj2229ZJop4PA4AqKysBAB8//33ICKXrH/44QcQEctx+/btAIDy8nI0NzezrAHwP2lTsl5cXERVVRUA4LvvvuPys9ksOjo6WPbqGtu2Oa9YLIbVq1fzseprlY+mafxbMBjE7OwsDMPA1NQUKioqoOt/V93XXnsNTU1N3Lf5fJ7romkaampqkEgkEA6HXXnbtg3DMLCwsABN07B+/XqWsa7rGB0dRSqVQiaTwa+//gpN05BKpbBs2TIAhfGorrl58ya31zAMNDc3o6WlBRcvXoRlWUilUmhpaWGdGR0dRUNDA/dPMBhEXV0dAODee++Fz+fD6OgoVqxYwfU1DAOpVAoPPPAAlz85OcnjbGZm5o6xr2kaYrEYHn74YZaX0r1vvvnmDlnPzc1hcXERADA1NcXj6bfffkNNTQ327t2LL774gu9Tslb183q9XJdiVH3U2CmWtaZpcBwHkUgETU1NWFhYQCAQQG1tLa5evcptVdecPXuWzwHA9evX8fvvv+PWrVvw+Xw4c+YMbty4gYWFBViWBcdx8Prrr3M7k8kkLl26xHXzer1wHAepVIp1PR6PY2pqCvfccw9mZ2fR2tqKjz76iMfwlStX8PTTT3M+8/PziEQiOHXqFAKBAADg559/xvr1611lNTQ04NatW1zO6Ogoent7eSzcvHkT6XQa2WwWfr8fANDX14d8Po81a9ZwPrt27QIA3LhxAwD4GZHNZlnff/zxR2zevBnnz5+HpmmYmZnBgw8+CAAIh8MwTRNExHoBANFolMdhRUUFFhcX0d7ezr+HQiG8/fbbqK+vB1B4B6xbt87V16r8PXv28LmJiQns378ft6PkMD4+Dl3XsXr1anz22Wf8+6pVq/Dkk0/Ctm1kMhkYhoEvv/wS5eXl6Ojo4DH0zjvv8DV+vx+6rsPj8cDv9yMajSIcDuPRRx9FdXU1enp6EIlEcOjQIdi2jampKdaP+vp6tLW1cZtyuRzOnTsH27axZMkSAMDIyAjf98svv+Cnn37C+++/j5mZGaxZs4afOwpd16FpGoiIdXtiYgJLly5Fa2vrHTL5j/mvm0klgrJq9+/fT9euXaPh4WECClN6165dY9+qrus0ODhIExMTvNrn8ccfp5MnT9KqVavY4u3u7qY333yTrWi1pLE4ZqC/v58GBwc5yHHlypU0NDTkCtYcHByk3bt3u77Eu7q6XNPDK1eupMOHD7tWH7300ks0NjbGXzzpdJo+//xzdhvpuk67d+92+bY7Ozvp448/5jrruk6dnZ3shwUKcRZfffUVT+MqeRw/fpy/eA3DoD179hBQWB0DFKb5i10duq7TK6+8wu4glc6cOeMKjuzp6aHh4WGuU2trK7344ouue7q7u2lwcJCPa2tr+UtWndu6dSsNDAzw7IMKMi1u29q1a9n3r65Zu3atK+6kra2NDhw4wH2mvnTUFDZQWFGTzWZdfd3V1eXKe8mSJfTBBx+43Aa3L0WtqamhyclJdpEAhaDEd999l6ecNU1jP71KjY2NNDw87BojXV1drpgeoBA7UCxL0zRp165dHEehaRpt2LCB26qu2bx5sysw3DAMOnbsGM9W6bpO3d3dtHHjRg5INU3TtWTWMAwe10qvTNOkZ555hsesruu0c+dOdr+pMbBlyxYuO5VK0djYGDU1NXEdn332WZes4/E4ffjhh67xoNxVxfFr27Ztc7lsH3nkEXrvvfdcMTxqBkTJNpFI0FtvveUKCO3o6KDx8XFXnMuBAwdcbsxNmzbR0NAQt6mxsZH6+vpcX87PPfcc7d27l69Rv4VCIa73E088Qa+++qpLr59//nl296hxrWYjVD5btmyh/v5+l56FQiFebKC2UUin0xz0fvjwYddCgv7+ftcCCcMwaGRkhPtY13Vat24dGYZBwWCQA8InJyfJcRyybZssy6ITJ05QMBgk0zTJsixatmwZnTt3jvXOsiwaHx/n2RM183Xo0CEKh8Pk8XhYRp9++inrVCgU4lnGRCJBlmXRwYMH6Y033uB2RyIRXsUaCAQonU7TkSNHOCDZ6/VSMpnkeLxMJkN9fX105MgRdsWFQiGKRqM8Q6T67ujRoxxIq2aKlMx9Ph95PB7X8nflHksmk3T27FnWu3g8TrlcjuNWTNMkv99Pp06d4oBox3Fo48aNHISvgtcvXLhAlZWVFAgEqKamhqanp2lsbIxl/dBDD9HVq1dZd+vr66m+vp7fC2ohxsTEBJ0/f55XS8XjcbJtm3K5HNm2Tb29vfT111/T5cuX6YUXXiCv10vT09N0+fJlGh4eJsuy6OTJk3/Ju1uMmrtw+vRpamxsJI/HQw0NDTQwMMDH9913H61YsYIHkepwr9frmn5Ve5cUvzz+1WSaJiWTSVdZtydN03iPEHVO+S/V/i1KeWKxmGs6NxqNsntDPbCKN9HTNI1dOX+Uiv3qmqbRU089RadPn+agN6UUxWXV1dWR4zhsFJmmSeFwmMrKyniPm+IH9z9KPp+Pli9f/qc24LtbUnIsNm6KXyDFfXL7BmiJRMJVvt/vd22spmkaxeNxV6Cvaps61nWd9yH6o3R7wHB7eztVV1dzXU3TvGM8tLW1uYwSy7Jcwagej4c2bdrE8S3qvuKXfTQapYMHD3IQqcrnz8pYyc0wDKqtraVMJuNa1aUekKq8cDjMsU5AIf5o3759XL7H46GlS5e64sM0rbCH0+3tL+5XTdNc7fwzdVZ/ZzIZ6uzs/KfjTRnJy5cvd5VX3Ge2bdP9999/1+dDWVkZbdiwwXXfHwUZ301HivseKLy4i/NTq/jUcTQapYGBATaSqqur6eWXX+aPE6DwnCveHNDn89GOHTtcz4x/Z5O/RCJBly5dou3bt7s+JIoXBQCF7SKK98aJRCLU2NhIdXV1fJ+KC5T0v0tqY8uOjg5KpVLkOA55vV5qb2+nXC73l723NSIiCIIgCIIg/J8jMTWCIAiCIJQEYtQIgiAIglASiFEjCIIgCEJJIEaNIAiCIAglgRg1giAIgiCUBGLUCIIgCIJQEohRIwiCIAhCSSBGjSAIgiAIJYEYNYIgCIIglARi1AiCIAiCUBKIUSMIgiAIQkkgRo0gCIIgCCXB3wBZsZvI7SiKF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315200" cy="534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74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45" y="-187036"/>
            <a:ext cx="8229600" cy="1143000"/>
          </a:xfrm>
        </p:spPr>
        <p:txBody>
          <a:bodyPr/>
          <a:lstStyle/>
          <a:p>
            <a:r>
              <a:rPr lang="en-US" dirty="0" smtClean="0"/>
              <a:t>Feature Importance -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E:\Haritha\MasterThesis\ModelTraining\Re_ AW_ AW_ AW_ MT progress\featureimportance__a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097963" cy="602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4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53400" cy="990600"/>
          </a:xfrm>
        </p:spPr>
        <p:txBody>
          <a:bodyPr/>
          <a:lstStyle/>
          <a:p>
            <a:r>
              <a:rPr lang="en-US" dirty="0"/>
              <a:t>Feature Importance - </a:t>
            </a:r>
            <a:r>
              <a:rPr lang="en-US" dirty="0" smtClean="0"/>
              <a:t>PSD</a:t>
            </a:r>
            <a:endParaRPr lang="en-US" dirty="0"/>
          </a:p>
        </p:txBody>
      </p:sp>
      <p:pic>
        <p:nvPicPr>
          <p:cNvPr id="7170" name="Picture 2" descr="E:\Haritha\MasterThesis\ModelTraining\Re_ AW_ AW_ AW_ MT progress\Featureimportance_ps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10600" cy="557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8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submit data and code ? Git Repo or </a:t>
            </a:r>
            <a:r>
              <a:rPr lang="en-US" dirty="0" err="1" smtClean="0"/>
              <a:t>pendrive</a:t>
            </a:r>
            <a:r>
              <a:rPr lang="en-US" dirty="0" smtClean="0"/>
              <a:t> or how ?</a:t>
            </a:r>
          </a:p>
          <a:p>
            <a:r>
              <a:rPr lang="en-US" dirty="0" smtClean="0"/>
              <a:t>Does Neural network have to be deep with more than 2 layers? Or just one hidden layer is enough? I have also tried with 1d </a:t>
            </a:r>
            <a:r>
              <a:rPr lang="en-US" dirty="0" err="1" smtClean="0"/>
              <a:t>conv</a:t>
            </a:r>
            <a:r>
              <a:rPr lang="en-US" dirty="0" smtClean="0"/>
              <a:t> </a:t>
            </a:r>
            <a:r>
              <a:rPr lang="en-US" dirty="0" err="1" smtClean="0"/>
              <a:t>cnn</a:t>
            </a:r>
            <a:r>
              <a:rPr lang="en-US" dirty="0" smtClean="0"/>
              <a:t>, but could not select the layers and optimize it well. So shall I just focus on MLP?</a:t>
            </a:r>
          </a:p>
          <a:p>
            <a:r>
              <a:rPr lang="en-US" dirty="0" smtClean="0"/>
              <a:t>I have done a portion of work regarding training with </a:t>
            </a:r>
            <a:r>
              <a:rPr lang="en-US" dirty="0" err="1" smtClean="0"/>
              <a:t>adc</a:t>
            </a:r>
            <a:r>
              <a:rPr lang="en-US" dirty="0" smtClean="0"/>
              <a:t> data as well, shall I put it in the documentation ? Any special focus ?</a:t>
            </a:r>
          </a:p>
          <a:p>
            <a:r>
              <a:rPr lang="en-US" dirty="0" smtClean="0"/>
              <a:t>All submission only soft copy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124</Words>
  <Application>Microsoft Office PowerPoint</Application>
  <PresentationFormat>On-screen Show (4:3)</PresentationFormat>
  <Paragraphs>15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ADC Direct from Sensor</vt:lpstr>
      <vt:lpstr>PowerPoint Presentation</vt:lpstr>
      <vt:lpstr>ACF</vt:lpstr>
      <vt:lpstr>PSD</vt:lpstr>
      <vt:lpstr>Feature Importance - ADC</vt:lpstr>
      <vt:lpstr>Feature Importance - PSD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Vinoth</dc:creator>
  <cp:lastModifiedBy>Vinoth</cp:lastModifiedBy>
  <cp:revision>6</cp:revision>
  <dcterms:created xsi:type="dcterms:W3CDTF">2006-08-16T00:00:00Z</dcterms:created>
  <dcterms:modified xsi:type="dcterms:W3CDTF">2023-07-14T15:03:24Z</dcterms:modified>
</cp:coreProperties>
</file>