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unto_powerpoint_coverimage 254 x 190,5 with logo_highres.jpg"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>
            <p:ph type="ctrTitle"/>
          </p:nvPr>
        </p:nvSpPr>
        <p:spPr>
          <a:xfrm>
            <a:off x="0" y="2564903"/>
            <a:ext cx="9144000" cy="1622400"/>
          </a:xfrm>
          <a:prstGeom prst="rect">
            <a:avLst/>
          </a:prstGeom>
          <a:solidFill>
            <a:schemeClr val="dk1">
              <a:alpha val="49800"/>
            </a:schemeClr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0" y="4389107"/>
            <a:ext cx="91440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24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0"/>
              </a:spcBef>
              <a:spcAft>
                <a:spcPts val="48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0"/>
              </a:spcBef>
              <a:spcAft>
                <a:spcPts val="336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0"/>
              </a:spcBef>
              <a:spcAft>
                <a:spcPts val="336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0"/>
              </a:spcBef>
              <a:spcAft>
                <a:spcPts val="336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86000" y="652800"/>
            <a:ext cx="82296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97159" y="6662865"/>
            <a:ext cx="10905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532439" y="6405330"/>
            <a:ext cx="403200" cy="215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0" type="dt"/>
          </p:nvPr>
        </p:nvSpPr>
        <p:spPr>
          <a:xfrm>
            <a:off x="97159" y="6662865"/>
            <a:ext cx="10905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32439" y="6405330"/>
            <a:ext cx="403200" cy="215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86000" y="652800"/>
            <a:ext cx="82296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86000" y="1892828"/>
            <a:ext cx="8229600" cy="4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1099" lvl="0" marL="190799" marR="0" rtl="0" algn="l">
              <a:lnSpc>
                <a:spcPct val="90000"/>
              </a:lnSpc>
              <a:spcBef>
                <a:spcPts val="0"/>
              </a:spcBef>
              <a:spcAft>
                <a:spcPts val="24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8899" lvl="1" marL="446399" marR="0" rtl="0" algn="l">
              <a:lnSpc>
                <a:spcPct val="90000"/>
              </a:lnSpc>
              <a:spcBef>
                <a:spcPts val="0"/>
              </a:spcBef>
              <a:spcAft>
                <a:spcPts val="48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3399" lvl="2" marL="809999" marR="0" rtl="0" algn="l">
              <a:lnSpc>
                <a:spcPct val="90000"/>
              </a:lnSpc>
              <a:spcBef>
                <a:spcPts val="0"/>
              </a:spcBef>
              <a:spcAft>
                <a:spcPts val="336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399" lvl="3" marL="1155599" marR="0" rtl="0" algn="l">
              <a:lnSpc>
                <a:spcPct val="90000"/>
              </a:lnSpc>
              <a:spcBef>
                <a:spcPts val="0"/>
              </a:spcBef>
              <a:spcAft>
                <a:spcPts val="336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8600" lvl="4" marL="1526400" marR="0" rtl="0" algn="l">
              <a:lnSpc>
                <a:spcPct val="90000"/>
              </a:lnSpc>
              <a:spcBef>
                <a:spcPts val="0"/>
              </a:spcBef>
              <a:spcAft>
                <a:spcPts val="336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8750" lvl="5" marL="2514600" marR="0" rtl="0" algn="l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8750" lvl="6" marL="2971800" marR="0" rtl="0" algn="l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8750" lvl="7" marL="3429000" marR="0" rtl="0" algn="l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8750" lvl="8" marL="3886200" marR="0" rtl="0" algn="l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97200" y="6662325"/>
            <a:ext cx="1090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532439" y="6405330"/>
            <a:ext cx="403200" cy="215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d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uuntologo.jpg" id="62" name="Shape 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85887" y="2214561"/>
            <a:ext cx="6372299" cy="24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 with Sub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86000" y="652800"/>
            <a:ext cx="82296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86479" y="1203692"/>
            <a:ext cx="82296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24"/>
              </a:spcAft>
              <a:buClr>
                <a:srgbClr val="7F7F7F"/>
              </a:buClr>
              <a:buFont typeface="Arial"/>
              <a:buNone/>
              <a:defRPr b="1" i="0" sz="2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8899" lvl="1" marL="446399" marR="0" rtl="0" algn="l">
              <a:lnSpc>
                <a:spcPct val="90000"/>
              </a:lnSpc>
              <a:spcBef>
                <a:spcPts val="0"/>
              </a:spcBef>
              <a:spcAft>
                <a:spcPts val="48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3399" lvl="2" marL="809999" marR="0" rtl="0" algn="l">
              <a:lnSpc>
                <a:spcPct val="90000"/>
              </a:lnSpc>
              <a:spcBef>
                <a:spcPts val="0"/>
              </a:spcBef>
              <a:spcAft>
                <a:spcPts val="336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399" lvl="3" marL="1155599" marR="0" rtl="0" algn="l">
              <a:lnSpc>
                <a:spcPct val="90000"/>
              </a:lnSpc>
              <a:spcBef>
                <a:spcPts val="0"/>
              </a:spcBef>
              <a:spcAft>
                <a:spcPts val="336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8600" lvl="4" marL="1526400" marR="0" rtl="0" algn="l">
              <a:lnSpc>
                <a:spcPct val="90000"/>
              </a:lnSpc>
              <a:spcBef>
                <a:spcPts val="0"/>
              </a:spcBef>
              <a:spcAft>
                <a:spcPts val="336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8750" lvl="5" marL="2514600" marR="0" rtl="0" algn="l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8750" lvl="6" marL="2971800" marR="0" rtl="0" algn="l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8750" lvl="7" marL="3429000" marR="0" rtl="0" algn="l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8750" lvl="8" marL="3886200" marR="0" rtl="0" algn="l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86000" y="1892828"/>
            <a:ext cx="8229600" cy="4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1099" lvl="0" marL="190799" marR="0" rtl="0" algn="l">
              <a:lnSpc>
                <a:spcPct val="90000"/>
              </a:lnSpc>
              <a:spcBef>
                <a:spcPts val="0"/>
              </a:spcBef>
              <a:spcAft>
                <a:spcPts val="24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8899" lvl="1" marL="446399" marR="0" rtl="0" algn="l">
              <a:lnSpc>
                <a:spcPct val="90000"/>
              </a:lnSpc>
              <a:spcBef>
                <a:spcPts val="0"/>
              </a:spcBef>
              <a:spcAft>
                <a:spcPts val="48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3399" lvl="2" marL="809999" marR="0" rtl="0" algn="l">
              <a:lnSpc>
                <a:spcPct val="90000"/>
              </a:lnSpc>
              <a:spcBef>
                <a:spcPts val="0"/>
              </a:spcBef>
              <a:spcAft>
                <a:spcPts val="336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399" lvl="3" marL="1155599" marR="0" rtl="0" algn="l">
              <a:lnSpc>
                <a:spcPct val="90000"/>
              </a:lnSpc>
              <a:spcBef>
                <a:spcPts val="0"/>
              </a:spcBef>
              <a:spcAft>
                <a:spcPts val="336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8600" lvl="4" marL="1526400" marR="0" rtl="0" algn="l">
              <a:lnSpc>
                <a:spcPct val="90000"/>
              </a:lnSpc>
              <a:spcBef>
                <a:spcPts val="0"/>
              </a:spcBef>
              <a:spcAft>
                <a:spcPts val="336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8750" lvl="5" marL="2514600" marR="0" rtl="0" algn="l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8750" lvl="6" marL="2971800" marR="0" rtl="0" algn="l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8750" lvl="7" marL="3429000" marR="0" rtl="0" algn="l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8750" lvl="8" marL="3886200" marR="0" rtl="0" algn="l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97159" y="6662865"/>
            <a:ext cx="10905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532439" y="6405330"/>
            <a:ext cx="403200" cy="215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07504" y="332656"/>
            <a:ext cx="8928900" cy="636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640800" y="36528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40800" y="4972800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24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48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0"/>
              </a:spcBef>
              <a:spcAft>
                <a:spcPts val="336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0"/>
              </a:spcBef>
              <a:spcAft>
                <a:spcPts val="336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0"/>
              </a:spcBef>
              <a:spcAft>
                <a:spcPts val="336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/>
          <p:nvPr/>
        </p:nvSpPr>
        <p:spPr>
          <a:xfrm>
            <a:off x="0" y="0"/>
            <a:ext cx="5397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86000" y="652800"/>
            <a:ext cx="82296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86000" y="1899221"/>
            <a:ext cx="40386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1099" lvl="0" marL="190799" marR="0" rtl="0" algn="l">
              <a:lnSpc>
                <a:spcPct val="90000"/>
              </a:lnSpc>
              <a:spcBef>
                <a:spcPts val="0"/>
              </a:spcBef>
              <a:spcAft>
                <a:spcPts val="24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8899" lvl="1" marL="446399" marR="0" rtl="0" algn="l">
              <a:lnSpc>
                <a:spcPct val="90000"/>
              </a:lnSpc>
              <a:spcBef>
                <a:spcPts val="0"/>
              </a:spcBef>
              <a:spcAft>
                <a:spcPts val="48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3399" lvl="2" marL="809999" marR="0" rtl="0" algn="l">
              <a:lnSpc>
                <a:spcPct val="90000"/>
              </a:lnSpc>
              <a:spcBef>
                <a:spcPts val="0"/>
              </a:spcBef>
              <a:spcAft>
                <a:spcPts val="336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399" lvl="3" marL="1155599" marR="0" rtl="0" algn="l">
              <a:lnSpc>
                <a:spcPct val="90000"/>
              </a:lnSpc>
              <a:spcBef>
                <a:spcPts val="0"/>
              </a:spcBef>
              <a:spcAft>
                <a:spcPts val="336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8600" lvl="4" marL="1526400" marR="0" rtl="0" algn="l">
              <a:lnSpc>
                <a:spcPct val="90000"/>
              </a:lnSpc>
              <a:spcBef>
                <a:spcPts val="0"/>
              </a:spcBef>
              <a:spcAft>
                <a:spcPts val="336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680103" y="1887389"/>
            <a:ext cx="40386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1099" lvl="0" marL="190799" marR="0" rtl="0" algn="l">
              <a:lnSpc>
                <a:spcPct val="90000"/>
              </a:lnSpc>
              <a:spcBef>
                <a:spcPts val="0"/>
              </a:spcBef>
              <a:spcAft>
                <a:spcPts val="24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8899" lvl="1" marL="446399" marR="0" rtl="0" algn="l">
              <a:lnSpc>
                <a:spcPct val="90000"/>
              </a:lnSpc>
              <a:spcBef>
                <a:spcPts val="0"/>
              </a:spcBef>
              <a:spcAft>
                <a:spcPts val="48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3399" lvl="2" marL="809999" marR="0" rtl="0" algn="l">
              <a:lnSpc>
                <a:spcPct val="90000"/>
              </a:lnSpc>
              <a:spcBef>
                <a:spcPts val="0"/>
              </a:spcBef>
              <a:spcAft>
                <a:spcPts val="336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399" lvl="3" marL="1155599" marR="0" rtl="0" algn="l">
              <a:lnSpc>
                <a:spcPct val="90000"/>
              </a:lnSpc>
              <a:spcBef>
                <a:spcPts val="0"/>
              </a:spcBef>
              <a:spcAft>
                <a:spcPts val="336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8600" lvl="4" marL="1526400" marR="0" rtl="0" algn="l">
              <a:lnSpc>
                <a:spcPct val="90000"/>
              </a:lnSpc>
              <a:spcBef>
                <a:spcPts val="0"/>
              </a:spcBef>
              <a:spcAft>
                <a:spcPts val="336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97159" y="6662865"/>
            <a:ext cx="10905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2439" y="6405330"/>
            <a:ext cx="403200" cy="215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ntent with Sub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86000" y="652800"/>
            <a:ext cx="82296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86479" y="1203692"/>
            <a:ext cx="82296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24"/>
              </a:spcAft>
              <a:buClr>
                <a:srgbClr val="7F7F7F"/>
              </a:buClr>
              <a:buFont typeface="Arial"/>
              <a:buNone/>
              <a:defRPr b="1" i="0" sz="2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8899" lvl="1" marL="446399" marR="0" rtl="0" algn="l">
              <a:lnSpc>
                <a:spcPct val="90000"/>
              </a:lnSpc>
              <a:spcBef>
                <a:spcPts val="0"/>
              </a:spcBef>
              <a:spcAft>
                <a:spcPts val="48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3399" lvl="2" marL="809999" marR="0" rtl="0" algn="l">
              <a:lnSpc>
                <a:spcPct val="90000"/>
              </a:lnSpc>
              <a:spcBef>
                <a:spcPts val="0"/>
              </a:spcBef>
              <a:spcAft>
                <a:spcPts val="336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399" lvl="3" marL="1155599" marR="0" rtl="0" algn="l">
              <a:lnSpc>
                <a:spcPct val="90000"/>
              </a:lnSpc>
              <a:spcBef>
                <a:spcPts val="0"/>
              </a:spcBef>
              <a:spcAft>
                <a:spcPts val="336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8600" lvl="4" marL="1526400" marR="0" rtl="0" algn="l">
              <a:lnSpc>
                <a:spcPct val="90000"/>
              </a:lnSpc>
              <a:spcBef>
                <a:spcPts val="0"/>
              </a:spcBef>
              <a:spcAft>
                <a:spcPts val="336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8750" lvl="5" marL="2514600" marR="0" rtl="0" algn="l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8750" lvl="6" marL="2971800" marR="0" rtl="0" algn="l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8750" lvl="7" marL="3429000" marR="0" rtl="0" algn="l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8750" lvl="8" marL="3886200" marR="0" rtl="0" algn="l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486000" y="1899221"/>
            <a:ext cx="40386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1099" lvl="0" marL="190799" marR="0" rtl="0" algn="l">
              <a:lnSpc>
                <a:spcPct val="90000"/>
              </a:lnSpc>
              <a:spcBef>
                <a:spcPts val="0"/>
              </a:spcBef>
              <a:spcAft>
                <a:spcPts val="24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8899" lvl="1" marL="446399" marR="0" rtl="0" algn="l">
              <a:lnSpc>
                <a:spcPct val="90000"/>
              </a:lnSpc>
              <a:spcBef>
                <a:spcPts val="0"/>
              </a:spcBef>
              <a:spcAft>
                <a:spcPts val="48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3399" lvl="2" marL="809999" marR="0" rtl="0" algn="l">
              <a:lnSpc>
                <a:spcPct val="90000"/>
              </a:lnSpc>
              <a:spcBef>
                <a:spcPts val="0"/>
              </a:spcBef>
              <a:spcAft>
                <a:spcPts val="336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399" lvl="3" marL="1155599" marR="0" rtl="0" algn="l">
              <a:lnSpc>
                <a:spcPct val="90000"/>
              </a:lnSpc>
              <a:spcBef>
                <a:spcPts val="0"/>
              </a:spcBef>
              <a:spcAft>
                <a:spcPts val="336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8600" lvl="4" marL="1526400" marR="0" rtl="0" algn="l">
              <a:lnSpc>
                <a:spcPct val="90000"/>
              </a:lnSpc>
              <a:spcBef>
                <a:spcPts val="0"/>
              </a:spcBef>
              <a:spcAft>
                <a:spcPts val="336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3" type="body"/>
          </p:nvPr>
        </p:nvSpPr>
        <p:spPr>
          <a:xfrm>
            <a:off x="4680103" y="1887389"/>
            <a:ext cx="40386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1099" lvl="0" marL="190799" marR="0" rtl="0" algn="l">
              <a:lnSpc>
                <a:spcPct val="90000"/>
              </a:lnSpc>
              <a:spcBef>
                <a:spcPts val="0"/>
              </a:spcBef>
              <a:spcAft>
                <a:spcPts val="24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8899" lvl="1" marL="446399" marR="0" rtl="0" algn="l">
              <a:lnSpc>
                <a:spcPct val="90000"/>
              </a:lnSpc>
              <a:spcBef>
                <a:spcPts val="0"/>
              </a:spcBef>
              <a:spcAft>
                <a:spcPts val="48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3399" lvl="2" marL="809999" marR="0" rtl="0" algn="l">
              <a:lnSpc>
                <a:spcPct val="90000"/>
              </a:lnSpc>
              <a:spcBef>
                <a:spcPts val="0"/>
              </a:spcBef>
              <a:spcAft>
                <a:spcPts val="336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399" lvl="3" marL="1155599" marR="0" rtl="0" algn="l">
              <a:lnSpc>
                <a:spcPct val="90000"/>
              </a:lnSpc>
              <a:spcBef>
                <a:spcPts val="0"/>
              </a:spcBef>
              <a:spcAft>
                <a:spcPts val="336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8600" lvl="4" marL="1526400" marR="0" rtl="0" algn="l">
              <a:lnSpc>
                <a:spcPct val="90000"/>
              </a:lnSpc>
              <a:spcBef>
                <a:spcPts val="0"/>
              </a:spcBef>
              <a:spcAft>
                <a:spcPts val="336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97159" y="6662865"/>
            <a:ext cx="10905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532439" y="6405330"/>
            <a:ext cx="403200" cy="215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86000" y="652800"/>
            <a:ext cx="82296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86000" y="1742580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24"/>
              </a:spcAft>
              <a:buClr>
                <a:srgbClr val="7F7F7F"/>
              </a:buClr>
              <a:buFont typeface="Arial"/>
              <a:buNone/>
              <a:defRPr b="1" i="0" sz="2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48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0"/>
              </a:spcBef>
              <a:spcAft>
                <a:spcPts val="336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0"/>
              </a:spcBef>
              <a:spcAft>
                <a:spcPts val="336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0"/>
              </a:spcBef>
              <a:spcAft>
                <a:spcPts val="336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86000" y="2382341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1099" lvl="0" marL="190799" marR="0" rtl="0" algn="l">
              <a:lnSpc>
                <a:spcPct val="90000"/>
              </a:lnSpc>
              <a:spcBef>
                <a:spcPts val="0"/>
              </a:spcBef>
              <a:spcAft>
                <a:spcPts val="24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8899" lvl="1" marL="446399" marR="0" rtl="0" algn="l">
              <a:lnSpc>
                <a:spcPct val="90000"/>
              </a:lnSpc>
              <a:spcBef>
                <a:spcPts val="0"/>
              </a:spcBef>
              <a:spcAft>
                <a:spcPts val="48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3399" lvl="2" marL="809999" marR="0" rtl="0" algn="l">
              <a:lnSpc>
                <a:spcPct val="90000"/>
              </a:lnSpc>
              <a:spcBef>
                <a:spcPts val="0"/>
              </a:spcBef>
              <a:spcAft>
                <a:spcPts val="336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399" lvl="3" marL="1155599" marR="0" rtl="0" algn="l">
              <a:lnSpc>
                <a:spcPct val="90000"/>
              </a:lnSpc>
              <a:spcBef>
                <a:spcPts val="0"/>
              </a:spcBef>
              <a:spcAft>
                <a:spcPts val="336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8600" lvl="4" marL="1526400" marR="0" rtl="0" algn="l">
              <a:lnSpc>
                <a:spcPct val="90000"/>
              </a:lnSpc>
              <a:spcBef>
                <a:spcPts val="0"/>
              </a:spcBef>
              <a:spcAft>
                <a:spcPts val="336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3" type="body"/>
          </p:nvPr>
        </p:nvSpPr>
        <p:spPr>
          <a:xfrm>
            <a:off x="4676610" y="1742580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24"/>
              </a:spcAft>
              <a:buClr>
                <a:srgbClr val="7F7F7F"/>
              </a:buClr>
              <a:buFont typeface="Arial"/>
              <a:buNone/>
              <a:defRPr b="1" i="0" sz="2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48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0"/>
              </a:spcBef>
              <a:spcAft>
                <a:spcPts val="336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0"/>
              </a:spcBef>
              <a:spcAft>
                <a:spcPts val="336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0"/>
              </a:spcBef>
              <a:spcAft>
                <a:spcPts val="336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4" type="body"/>
          </p:nvPr>
        </p:nvSpPr>
        <p:spPr>
          <a:xfrm>
            <a:off x="4676610" y="2382341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1099" lvl="0" marL="190799" marR="0" rtl="0" algn="l">
              <a:lnSpc>
                <a:spcPct val="90000"/>
              </a:lnSpc>
              <a:spcBef>
                <a:spcPts val="0"/>
              </a:spcBef>
              <a:spcAft>
                <a:spcPts val="24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8899" lvl="1" marL="446399" marR="0" rtl="0" algn="l">
              <a:lnSpc>
                <a:spcPct val="90000"/>
              </a:lnSpc>
              <a:spcBef>
                <a:spcPts val="0"/>
              </a:spcBef>
              <a:spcAft>
                <a:spcPts val="48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3399" lvl="2" marL="809999" marR="0" rtl="0" algn="l">
              <a:lnSpc>
                <a:spcPct val="90000"/>
              </a:lnSpc>
              <a:spcBef>
                <a:spcPts val="0"/>
              </a:spcBef>
              <a:spcAft>
                <a:spcPts val="336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399" lvl="3" marL="1155599" marR="0" rtl="0" algn="l">
              <a:lnSpc>
                <a:spcPct val="90000"/>
              </a:lnSpc>
              <a:spcBef>
                <a:spcPts val="0"/>
              </a:spcBef>
              <a:spcAft>
                <a:spcPts val="336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8600" lvl="4" marL="1526400" marR="0" rtl="0" algn="l">
              <a:lnSpc>
                <a:spcPct val="90000"/>
              </a:lnSpc>
              <a:spcBef>
                <a:spcPts val="0"/>
              </a:spcBef>
              <a:spcAft>
                <a:spcPts val="336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97159" y="6662865"/>
            <a:ext cx="10905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532439" y="6405330"/>
            <a:ext cx="403200" cy="215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with Caption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point_raami_highres.png" id="96" name="Shape 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24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48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0"/>
              </a:spcBef>
              <a:spcAft>
                <a:spcPts val="336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0"/>
              </a:spcBef>
              <a:spcAft>
                <a:spcPts val="336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0"/>
              </a:spcBef>
              <a:spcAft>
                <a:spcPts val="336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97159" y="6662865"/>
            <a:ext cx="10905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532439" y="6652800"/>
            <a:ext cx="4032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15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title"/>
          </p:nvPr>
        </p:nvSpPr>
        <p:spPr>
          <a:xfrm>
            <a:off x="486000" y="652800"/>
            <a:ext cx="82296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86000" y="1891200"/>
            <a:ext cx="82296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1099" lvl="0" marL="190799" marR="0" rtl="0" algn="l">
              <a:lnSpc>
                <a:spcPct val="90000"/>
              </a:lnSpc>
              <a:spcBef>
                <a:spcPts val="0"/>
              </a:spcBef>
              <a:spcAft>
                <a:spcPts val="24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8899" lvl="1" marL="446399" marR="0" rtl="0" algn="l">
              <a:lnSpc>
                <a:spcPct val="90000"/>
              </a:lnSpc>
              <a:spcBef>
                <a:spcPts val="0"/>
              </a:spcBef>
              <a:spcAft>
                <a:spcPts val="48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3399" lvl="2" marL="809999" marR="0" rtl="0" algn="l">
              <a:lnSpc>
                <a:spcPct val="90000"/>
              </a:lnSpc>
              <a:spcBef>
                <a:spcPts val="0"/>
              </a:spcBef>
              <a:spcAft>
                <a:spcPts val="336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399" lvl="3" marL="1155599" marR="0" rtl="0" algn="l">
              <a:lnSpc>
                <a:spcPct val="90000"/>
              </a:lnSpc>
              <a:spcBef>
                <a:spcPts val="0"/>
              </a:spcBef>
              <a:spcAft>
                <a:spcPts val="336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8600" lvl="4" marL="1526400" marR="0" rtl="0" algn="l">
              <a:lnSpc>
                <a:spcPct val="90000"/>
              </a:lnSpc>
              <a:spcBef>
                <a:spcPts val="0"/>
              </a:spcBef>
              <a:spcAft>
                <a:spcPts val="336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8750" lvl="5" marL="2514600" marR="0" rtl="0" algn="l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8750" lvl="6" marL="2971800" marR="0" rtl="0" algn="l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8750" lvl="7" marL="3429000" marR="0" rtl="0" algn="l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8750" lvl="8" marL="3886200" marR="0" rtl="0" algn="l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97159" y="6662865"/>
            <a:ext cx="10905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32439" y="6405330"/>
            <a:ext cx="403200" cy="215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15" name="Shape 15"/>
          <p:cNvGrpSpPr/>
          <p:nvPr/>
        </p:nvGrpSpPr>
        <p:grpSpPr>
          <a:xfrm>
            <a:off x="-1023937" y="456759"/>
            <a:ext cx="952537" cy="5879082"/>
            <a:chOff x="-1023937" y="342578"/>
            <a:chExt cx="952537" cy="4409421"/>
          </a:xfrm>
        </p:grpSpPr>
        <p:cxnSp>
          <p:nvCxnSpPr>
            <p:cNvPr id="16" name="Shape 16"/>
            <p:cNvCxnSpPr/>
            <p:nvPr/>
          </p:nvCxnSpPr>
          <p:spPr>
            <a:xfrm>
              <a:off x="-1023937" y="466143"/>
              <a:ext cx="951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-1022400" y="1270875"/>
              <a:ext cx="951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-1022400" y="1408294"/>
              <a:ext cx="951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-1022400" y="4752000"/>
              <a:ext cx="951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" name="Shape 20"/>
            <p:cNvSpPr txBox="1"/>
            <p:nvPr/>
          </p:nvSpPr>
          <p:spPr>
            <a:xfrm>
              <a:off x="-468560" y="342578"/>
              <a:ext cx="311100" cy="1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Grid</a:t>
              </a:r>
            </a:p>
          </p:txBody>
        </p:sp>
        <p:sp>
          <p:nvSpPr>
            <p:cNvPr id="21" name="Shape 21"/>
            <p:cNvSpPr txBox="1"/>
            <p:nvPr/>
          </p:nvSpPr>
          <p:spPr>
            <a:xfrm>
              <a:off x="-468000" y="1142280"/>
              <a:ext cx="311100" cy="1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Grid</a:t>
              </a:r>
            </a:p>
          </p:txBody>
        </p:sp>
        <p:sp>
          <p:nvSpPr>
            <p:cNvPr id="22" name="Shape 22"/>
            <p:cNvSpPr txBox="1"/>
            <p:nvPr/>
          </p:nvSpPr>
          <p:spPr>
            <a:xfrm>
              <a:off x="-468000" y="1297732"/>
              <a:ext cx="311100" cy="1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Grid</a:t>
              </a:r>
            </a:p>
          </p:txBody>
        </p:sp>
        <p:sp>
          <p:nvSpPr>
            <p:cNvPr id="23" name="Shape 23"/>
            <p:cNvSpPr txBox="1"/>
            <p:nvPr/>
          </p:nvSpPr>
          <p:spPr>
            <a:xfrm>
              <a:off x="-468000" y="4616573"/>
              <a:ext cx="311100" cy="1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Grid</a:t>
              </a:r>
            </a:p>
          </p:txBody>
        </p:sp>
      </p:grpSp>
      <p:grpSp>
        <p:nvGrpSpPr>
          <p:cNvPr id="24" name="Shape 24"/>
          <p:cNvGrpSpPr/>
          <p:nvPr/>
        </p:nvGrpSpPr>
        <p:grpSpPr>
          <a:xfrm>
            <a:off x="9252000" y="469460"/>
            <a:ext cx="951520" cy="5866382"/>
            <a:chOff x="9252000" y="352103"/>
            <a:chExt cx="951520" cy="4399896"/>
          </a:xfrm>
        </p:grpSpPr>
        <p:cxnSp>
          <p:nvCxnSpPr>
            <p:cNvPr id="25" name="Shape 25"/>
            <p:cNvCxnSpPr/>
            <p:nvPr/>
          </p:nvCxnSpPr>
          <p:spPr>
            <a:xfrm>
              <a:off x="9252520" y="472618"/>
              <a:ext cx="951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9252000" y="1263259"/>
              <a:ext cx="951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9252000" y="1413626"/>
              <a:ext cx="951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9252000" y="4752000"/>
              <a:ext cx="951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" name="Shape 29"/>
            <p:cNvSpPr txBox="1"/>
            <p:nvPr/>
          </p:nvSpPr>
          <p:spPr>
            <a:xfrm>
              <a:off x="9373417" y="352103"/>
              <a:ext cx="311100" cy="1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Grid</a:t>
              </a:r>
            </a:p>
          </p:txBody>
        </p:sp>
        <p:sp>
          <p:nvSpPr>
            <p:cNvPr id="30" name="Shape 30"/>
            <p:cNvSpPr txBox="1"/>
            <p:nvPr/>
          </p:nvSpPr>
          <p:spPr>
            <a:xfrm>
              <a:off x="9374400" y="1134666"/>
              <a:ext cx="311100" cy="1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Grid</a:t>
              </a:r>
            </a:p>
          </p:txBody>
        </p:sp>
        <p:sp>
          <p:nvSpPr>
            <p:cNvPr id="31" name="Shape 31"/>
            <p:cNvSpPr txBox="1"/>
            <p:nvPr/>
          </p:nvSpPr>
          <p:spPr>
            <a:xfrm>
              <a:off x="9374400" y="1303065"/>
              <a:ext cx="311100" cy="1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Grid</a:t>
              </a:r>
            </a:p>
          </p:txBody>
        </p:sp>
        <p:sp>
          <p:nvSpPr>
            <p:cNvPr id="32" name="Shape 32"/>
            <p:cNvSpPr txBox="1"/>
            <p:nvPr/>
          </p:nvSpPr>
          <p:spPr>
            <a:xfrm>
              <a:off x="9374400" y="4626098"/>
              <a:ext cx="311100" cy="1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Grid</a:t>
              </a:r>
            </a:p>
          </p:txBody>
        </p:sp>
      </p:grpSp>
      <p:grpSp>
        <p:nvGrpSpPr>
          <p:cNvPr id="33" name="Shape 33"/>
          <p:cNvGrpSpPr/>
          <p:nvPr/>
        </p:nvGrpSpPr>
        <p:grpSpPr>
          <a:xfrm>
            <a:off x="314413" y="-987464"/>
            <a:ext cx="8434820" cy="867409"/>
            <a:chOff x="314413" y="-740618"/>
            <a:chExt cx="8434820" cy="650573"/>
          </a:xfrm>
        </p:grpSpPr>
        <p:cxnSp>
          <p:nvCxnSpPr>
            <p:cNvPr id="34" name="Shape 34"/>
            <p:cNvCxnSpPr/>
            <p:nvPr/>
          </p:nvCxnSpPr>
          <p:spPr>
            <a:xfrm>
              <a:off x="493200" y="-739756"/>
              <a:ext cx="0" cy="647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Shape 35"/>
            <p:cNvCxnSpPr/>
            <p:nvPr/>
          </p:nvCxnSpPr>
          <p:spPr>
            <a:xfrm>
              <a:off x="4499992" y="-740618"/>
              <a:ext cx="0" cy="647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x="4716016" y="-740618"/>
              <a:ext cx="0" cy="647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8710745" y="-740618"/>
              <a:ext cx="0" cy="647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" name="Shape 38"/>
            <p:cNvSpPr txBox="1"/>
            <p:nvPr/>
          </p:nvSpPr>
          <p:spPr>
            <a:xfrm rot="-5400000">
              <a:off x="235813" y="-322545"/>
              <a:ext cx="3111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Grid</a:t>
              </a:r>
            </a:p>
          </p:txBody>
        </p:sp>
        <p:sp>
          <p:nvSpPr>
            <p:cNvPr id="39" name="Shape 39"/>
            <p:cNvSpPr txBox="1"/>
            <p:nvPr/>
          </p:nvSpPr>
          <p:spPr>
            <a:xfrm rot="-5400000">
              <a:off x="4268262" y="-322546"/>
              <a:ext cx="3111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Grid</a:t>
              </a:r>
            </a:p>
          </p:txBody>
        </p:sp>
        <p:sp>
          <p:nvSpPr>
            <p:cNvPr id="40" name="Shape 40"/>
            <p:cNvSpPr txBox="1"/>
            <p:nvPr/>
          </p:nvSpPr>
          <p:spPr>
            <a:xfrm rot="-5400000">
              <a:off x="4484285" y="-322546"/>
              <a:ext cx="3111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Grid</a:t>
              </a:r>
            </a:p>
          </p:txBody>
        </p:sp>
        <p:sp>
          <p:nvSpPr>
            <p:cNvPr id="41" name="Shape 41"/>
            <p:cNvSpPr txBox="1"/>
            <p:nvPr/>
          </p:nvSpPr>
          <p:spPr>
            <a:xfrm rot="-5400000">
              <a:off x="8516734" y="-322546"/>
              <a:ext cx="3111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Grid</a:t>
              </a:r>
            </a:p>
          </p:txBody>
        </p:sp>
      </p:grpSp>
      <p:grpSp>
        <p:nvGrpSpPr>
          <p:cNvPr id="42" name="Shape 42"/>
          <p:cNvGrpSpPr/>
          <p:nvPr/>
        </p:nvGrpSpPr>
        <p:grpSpPr>
          <a:xfrm>
            <a:off x="322769" y="6885278"/>
            <a:ext cx="8426464" cy="923726"/>
            <a:chOff x="322769" y="5164087"/>
            <a:chExt cx="8426464" cy="692812"/>
          </a:xfrm>
        </p:grpSpPr>
        <p:cxnSp>
          <p:nvCxnSpPr>
            <p:cNvPr id="43" name="Shape 43"/>
            <p:cNvCxnSpPr/>
            <p:nvPr/>
          </p:nvCxnSpPr>
          <p:spPr>
            <a:xfrm>
              <a:off x="493200" y="5209200"/>
              <a:ext cx="0" cy="647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4499992" y="5209200"/>
              <a:ext cx="0" cy="647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>
              <a:off x="4716000" y="5209200"/>
              <a:ext cx="0" cy="647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>
              <a:off x="8712000" y="5209200"/>
              <a:ext cx="0" cy="647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" name="Shape 47"/>
            <p:cNvSpPr txBox="1"/>
            <p:nvPr/>
          </p:nvSpPr>
          <p:spPr>
            <a:xfrm rot="-5400000">
              <a:off x="244169" y="5242687"/>
              <a:ext cx="3111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Grid</a:t>
              </a:r>
            </a:p>
          </p:txBody>
        </p:sp>
        <p:sp>
          <p:nvSpPr>
            <p:cNvPr id="48" name="Shape 48"/>
            <p:cNvSpPr txBox="1"/>
            <p:nvPr/>
          </p:nvSpPr>
          <p:spPr>
            <a:xfrm rot="-5400000">
              <a:off x="4268237" y="5242687"/>
              <a:ext cx="3111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Grid</a:t>
              </a:r>
            </a:p>
          </p:txBody>
        </p:sp>
        <p:sp>
          <p:nvSpPr>
            <p:cNvPr id="49" name="Shape 49"/>
            <p:cNvSpPr txBox="1"/>
            <p:nvPr/>
          </p:nvSpPr>
          <p:spPr>
            <a:xfrm rot="-5400000">
              <a:off x="4484285" y="5242689"/>
              <a:ext cx="3111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Grid</a:t>
              </a:r>
            </a:p>
          </p:txBody>
        </p:sp>
        <p:sp>
          <p:nvSpPr>
            <p:cNvPr id="50" name="Shape 50"/>
            <p:cNvSpPr txBox="1"/>
            <p:nvPr/>
          </p:nvSpPr>
          <p:spPr>
            <a:xfrm rot="-5400000">
              <a:off x="8516734" y="5242689"/>
              <a:ext cx="3111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Grid</a:t>
              </a: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twitter.com/HannuRytkonen" TargetMode="External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Relationship Id="rId4" Type="http://schemas.openxmlformats.org/officeDocument/2006/relationships/image" Target="../media/image05.png"/><Relationship Id="rId5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x="0" y="2564903"/>
            <a:ext cx="9144000" cy="1622400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Progressive Sports Performance Through Big Data</a:t>
            </a:r>
          </a:p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x="0" y="4389107"/>
            <a:ext cx="91440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Hannu Rytkönen - Suunto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29.10.2016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86000" y="652800"/>
            <a:ext cx="8229600" cy="104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Result (1/2)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950" y="2817847"/>
            <a:ext cx="7466974" cy="304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814600" y="2018625"/>
            <a:ext cx="75675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200">
                <a:solidFill>
                  <a:srgbClr val="FFFFFF"/>
                </a:solidFill>
              </a:rPr>
              <a:t>Fastest 10km from every running move from January to October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86000" y="652800"/>
            <a:ext cx="8229600" cy="104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Result (2/2)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50" y="3043374"/>
            <a:ext cx="7659924" cy="278162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814600" y="1699200"/>
            <a:ext cx="75675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>
                <a:solidFill>
                  <a:srgbClr val="FFFFFF"/>
                </a:solidFill>
              </a:rPr>
              <a:t>F</a:t>
            </a:r>
            <a:r>
              <a:rPr lang="en-US" sz="2200">
                <a:solidFill>
                  <a:srgbClr val="FFFFFF"/>
                </a:solidFill>
              </a:rPr>
              <a:t>astest 10km from every running move from January to October, which are run between the heart rate of 130 - 180 bpm.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86000" y="652800"/>
            <a:ext cx="8229600" cy="104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486000" y="1892828"/>
            <a:ext cx="8229600" cy="44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</a:endParaRPr>
          </a:p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</a:rPr>
              <a:t>How good I am?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86000" y="652800"/>
            <a:ext cx="8229600" cy="104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How is this done?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86000" y="1892821"/>
            <a:ext cx="8229600" cy="130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Users’ personal bests are identified from each metric. Fastest 10km run, highest power for 1h in cycling, the fastest 1500m swim, etc.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800" y="3193385"/>
            <a:ext cx="8229598" cy="3190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86000" y="652800"/>
            <a:ext cx="8229600" cy="104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Result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486000" y="1892828"/>
            <a:ext cx="8229600" cy="44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00" y="1892825"/>
            <a:ext cx="8388324" cy="40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86000" y="652800"/>
            <a:ext cx="8229600" cy="104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486000" y="1892828"/>
            <a:ext cx="8229600" cy="44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</a:endParaRPr>
          </a:p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</a:rPr>
              <a:t>How to train?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86000" y="652800"/>
            <a:ext cx="8229600" cy="104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How is this done?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591100" y="2870700"/>
            <a:ext cx="4038600" cy="18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13970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over 1.5 million members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over 125 million moves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over 1 billion metrics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050" y="2102400"/>
            <a:ext cx="325755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86000" y="652800"/>
            <a:ext cx="8229600" cy="104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Search for results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486000" y="1892828"/>
            <a:ext cx="8229600" cy="44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00" y="2147575"/>
            <a:ext cx="8131599" cy="371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486000" y="652800"/>
            <a:ext cx="8229600" cy="104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Results (1</a:t>
            </a:r>
            <a:r>
              <a:rPr lang="en-US">
                <a:solidFill>
                  <a:srgbClr val="FFFFFF"/>
                </a:solidFill>
              </a:rPr>
              <a:t>/4)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486000" y="1892828"/>
            <a:ext cx="8229600" cy="44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00" y="2526674"/>
            <a:ext cx="8580524" cy="251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486000" y="652800"/>
            <a:ext cx="8229600" cy="104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Results (2</a:t>
            </a:r>
            <a:r>
              <a:rPr lang="en-US">
                <a:solidFill>
                  <a:srgbClr val="FFFFFF"/>
                </a:solidFill>
              </a:rPr>
              <a:t>/4</a:t>
            </a:r>
            <a:r>
              <a:rPr lang="en-US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486000" y="1892828"/>
            <a:ext cx="8229600" cy="44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99" y="2614675"/>
            <a:ext cx="8519548" cy="382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86000" y="652800"/>
            <a:ext cx="8229600" cy="104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Hannu Rytkönen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86000" y="1892826"/>
            <a:ext cx="8229600" cy="221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Lead developer, Suunto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Specialized in data visualization and UI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Hobbies: triathlon, skateboarding, dancing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486000" y="652800"/>
            <a:ext cx="8229600" cy="104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Results (</a:t>
            </a:r>
            <a:r>
              <a:rPr lang="en-US">
                <a:solidFill>
                  <a:srgbClr val="FFFFFF"/>
                </a:solidFill>
              </a:rPr>
              <a:t>3/4)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486000" y="1892828"/>
            <a:ext cx="8229600" cy="44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348" y="2688275"/>
            <a:ext cx="7416349" cy="2463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486000" y="652800"/>
            <a:ext cx="8229600" cy="104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Results (4/4)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486000" y="1892828"/>
            <a:ext cx="8229600" cy="44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99" y="2243275"/>
            <a:ext cx="7694001" cy="32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486000" y="652800"/>
            <a:ext cx="8229600" cy="104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Some technical facts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486000" y="1892828"/>
            <a:ext cx="8229600" cy="44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914400" rtl="0">
              <a:spcBef>
                <a:spcPts val="0"/>
              </a:spcBef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Data visualization library: D3.js</a:t>
            </a:r>
          </a:p>
          <a:p>
            <a:pPr indent="-228600" lvl="0" marL="914400" rtl="0">
              <a:spcBef>
                <a:spcPts val="0"/>
              </a:spcBef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Database: HP Vertica</a:t>
            </a:r>
          </a:p>
          <a:p>
            <a:pPr indent="-228600" lvl="0" marL="914400" rtl="0">
              <a:spcBef>
                <a:spcPts val="0"/>
              </a:spcBef>
              <a:buClr>
                <a:srgbClr val="FFFFFF"/>
              </a:buClr>
            </a:pPr>
            <a:r>
              <a:rPr lang="en-US">
                <a:solidFill>
                  <a:schemeClr val="lt1"/>
                </a:solidFill>
              </a:rPr>
              <a:t>Infrastructure: </a:t>
            </a:r>
            <a:r>
              <a:rPr lang="en-US">
                <a:solidFill>
                  <a:srgbClr val="FFFFFF"/>
                </a:solidFill>
              </a:rPr>
              <a:t>Amazon Web Services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486000" y="652800"/>
            <a:ext cx="8229600" cy="104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486000" y="1892828"/>
            <a:ext cx="8229600" cy="44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</a:rPr>
              <a:t>Questions?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/>
        </p:nvSpPr>
        <p:spPr>
          <a:xfrm>
            <a:off x="6783325" y="5882800"/>
            <a:ext cx="21906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u="sng">
                <a:solidFill>
                  <a:srgbClr val="CFE2F3"/>
                </a:solidFill>
                <a:hlinkClick r:id="rId3"/>
              </a:rPr>
              <a:t>@HannuRytkonen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3796175" y="4862175"/>
            <a:ext cx="18048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Thank you.</a:t>
            </a:r>
          </a:p>
        </p:txBody>
      </p:sp>
      <p:pic>
        <p:nvPicPr>
          <p:cNvPr id="288" name="Shape 2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6796" y="5791075"/>
            <a:ext cx="536524" cy="5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86000" y="652800"/>
            <a:ext cx="82296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Suunto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86000" y="1892828"/>
            <a:ext cx="8229600" cy="4452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Founded in 1936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Products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Sport watches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Dive computers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Movescount.com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Compasses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Subsidiary of Amer Sports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Employees 300 - 400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Located in Vantaa, Finland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0021" y="2784775"/>
            <a:ext cx="2448649" cy="15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0025" y="484225"/>
            <a:ext cx="2271425" cy="213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0024" y="4495825"/>
            <a:ext cx="2198450" cy="20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86000" y="652800"/>
            <a:ext cx="8229600" cy="104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Movescount.com - an online training community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86000" y="1892828"/>
            <a:ext cx="8229600" cy="44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First version published in 2010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Platform for managing moves recorded by Suunto watches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marL="13970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Over 1.5 million registered users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Over 125 million moves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13970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About 70 000 - 150 000 new moves per day</a:t>
            </a:r>
          </a:p>
          <a:p>
            <a:pPr indent="0" lvl="0" marL="1397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1397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13970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86000" y="652800"/>
            <a:ext cx="8229600" cy="104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86000" y="1892828"/>
            <a:ext cx="8229600" cy="44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FFFFFF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-US" sz="6000" u="sng">
                <a:solidFill>
                  <a:srgbClr val="FFFFFF"/>
                </a:solidFill>
              </a:rPr>
              <a:t>Metrics &amp; Records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Part of the Suunto Next Generation feature set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86000" y="652800"/>
            <a:ext cx="8229600" cy="104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4074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Analysed sports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86000" y="1892828"/>
            <a:ext cx="8229600" cy="44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Running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Trail running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Cycling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Mountain biking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Open water swimming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Pool swimming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Triathlon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Totally over billion metrics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86000" y="652800"/>
            <a:ext cx="8487900" cy="104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Looking for answers to the following questions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86000" y="1892828"/>
            <a:ext cx="8229600" cy="44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3F3F3"/>
                </a:solidFill>
              </a:rPr>
              <a:t>Am I progressing?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3F3F3"/>
                </a:solidFill>
              </a:rPr>
              <a:t>How good I am?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3F3F3"/>
                </a:solidFill>
              </a:rPr>
              <a:t>How to train?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486000" y="1892828"/>
            <a:ext cx="8229600" cy="44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FFFFFF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6000">
                <a:solidFill>
                  <a:srgbClr val="FFFFFF"/>
                </a:solidFill>
              </a:rPr>
              <a:t>Am I progressing?</a:t>
            </a:r>
          </a:p>
        </p:txBody>
      </p:sp>
      <p:sp>
        <p:nvSpPr>
          <p:cNvPr id="164" name="Shape 164"/>
          <p:cNvSpPr txBox="1"/>
          <p:nvPr>
            <p:ph type="title"/>
          </p:nvPr>
        </p:nvSpPr>
        <p:spPr>
          <a:xfrm>
            <a:off x="486000" y="652800"/>
            <a:ext cx="8229600" cy="104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86000" y="652800"/>
            <a:ext cx="8229600" cy="104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How is this done?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86000" y="1892828"/>
            <a:ext cx="8229600" cy="44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All individual moves are analysed and key metrics gathered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Example move: Running 22.5 km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Fastest 1km, 1mile, 2km, 3km, 2miles, 5km, 10km, 15km and 21km searched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00" y="3927100"/>
            <a:ext cx="8164299" cy="198844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2203025" y="4635125"/>
            <a:ext cx="784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>
                <a:solidFill>
                  <a:srgbClr val="FFFFFF"/>
                </a:solidFill>
              </a:rPr>
              <a:t>10km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 PowerPoint template 4_3">
  <a:themeElements>
    <a:clrScheme name="Suunt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5A8C46"/>
      </a:accent1>
      <a:accent2>
        <a:srgbClr val="1E3C78"/>
      </a:accent2>
      <a:accent3>
        <a:srgbClr val="E12828"/>
      </a:accent3>
      <a:accent4>
        <a:srgbClr val="BED246"/>
      </a:accent4>
      <a:accent5>
        <a:srgbClr val="288296"/>
      </a:accent5>
      <a:accent6>
        <a:srgbClr val="F06E6E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