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223D-6805-4C35-BD85-5B7425F9BD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193C-A37B-45A3-90CE-D4C41E8DE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223D-6805-4C35-BD85-5B7425F9BD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193C-A37B-45A3-90CE-D4C41E8DE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7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223D-6805-4C35-BD85-5B7425F9BD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193C-A37B-45A3-90CE-D4C41E8DE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4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223D-6805-4C35-BD85-5B7425F9BD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193C-A37B-45A3-90CE-D4C41E8DE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0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223D-6805-4C35-BD85-5B7425F9BD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193C-A37B-45A3-90CE-D4C41E8DE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4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223D-6805-4C35-BD85-5B7425F9BD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193C-A37B-45A3-90CE-D4C41E8DE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4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223D-6805-4C35-BD85-5B7425F9BD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193C-A37B-45A3-90CE-D4C41E8DE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3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223D-6805-4C35-BD85-5B7425F9BD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193C-A37B-45A3-90CE-D4C41E8DE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7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223D-6805-4C35-BD85-5B7425F9BD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193C-A37B-45A3-90CE-D4C41E8DE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8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223D-6805-4C35-BD85-5B7425F9BD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193C-A37B-45A3-90CE-D4C41E8DE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1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223D-6805-4C35-BD85-5B7425F9BD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193C-A37B-45A3-90CE-D4C41E8DE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2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223D-6805-4C35-BD85-5B7425F9BD8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193C-A37B-45A3-90CE-D4C41E8DE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 공유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SNS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78338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팀장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12909301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김기환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khk.dblab@gmail.com</a:t>
            </a: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14109345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성현준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haryu5020@gmail.com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60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5375" y="836613"/>
            <a:ext cx="9144000" cy="1011237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계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획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095375" y="2038350"/>
            <a:ext cx="9144000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1247775" y="2190750"/>
            <a:ext cx="9144000" cy="4105275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그림 저장과 파일 첨부기능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팔로우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팔로잉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기능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장터 기능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소규모 쇼핑몰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algn="l"/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모바일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페이지 구현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02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5375" y="2993216"/>
            <a:ext cx="9144000" cy="101123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095375" y="2038350"/>
            <a:ext cx="9144000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82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5375" y="836613"/>
            <a:ext cx="9144000" cy="1011237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5375" y="2038350"/>
            <a:ext cx="9144000" cy="4105275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개요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일정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계획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59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5375" y="836613"/>
            <a:ext cx="9144000" cy="1011237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개요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5375" y="2038350"/>
            <a:ext cx="9144000" cy="4105275"/>
          </a:xfrm>
        </p:spPr>
        <p:txBody>
          <a:bodyPr>
            <a:normAutofit/>
          </a:bodyPr>
          <a:lstStyle/>
          <a:p>
            <a:pPr algn="l"/>
            <a:r>
              <a:rPr lang="ko-KR" altLang="en-US" sz="9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9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algn="l"/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48990824" descr="EMB00003a3455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19" y="2370258"/>
            <a:ext cx="4320000" cy="29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48992424" descr="EMB00003a3455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631" y="2370258"/>
            <a:ext cx="4320000" cy="29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52898" y="540266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Main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1318" y="540266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MyPage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36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5375" y="836613"/>
            <a:ext cx="9144000" cy="1011237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907726" y="2724786"/>
            <a:ext cx="7722329" cy="2586123"/>
            <a:chOff x="3220112" y="3647816"/>
            <a:chExt cx="7722329" cy="2586123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220112" y="3649402"/>
              <a:ext cx="1535502" cy="541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User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811993" y="3647816"/>
              <a:ext cx="1535502" cy="541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Server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" name="원통 10"/>
            <p:cNvSpPr/>
            <p:nvPr/>
          </p:nvSpPr>
          <p:spPr>
            <a:xfrm>
              <a:off x="9519082" y="4552689"/>
              <a:ext cx="1423359" cy="102654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DB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31791" y="4191064"/>
              <a:ext cx="114264" cy="20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23672" y="4189478"/>
              <a:ext cx="100781" cy="2044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4182661" y="4552798"/>
              <a:ext cx="3249658" cy="15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 flipV="1">
              <a:off x="4174035" y="5670317"/>
              <a:ext cx="3249658" cy="15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26716" y="4218043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로그인 요청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7768958" y="4818928"/>
              <a:ext cx="1638544" cy="2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160187" y="4529230"/>
              <a:ext cx="827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Select 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7768958" y="5326955"/>
              <a:ext cx="1638544" cy="2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217619" y="5355056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Value 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54193" y="5330204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로그인 정보 전송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1" name="부제목 2"/>
          <p:cNvSpPr>
            <a:spLocks noGrp="1"/>
          </p:cNvSpPr>
          <p:nvPr>
            <p:ph type="subTitle" idx="1"/>
          </p:nvPr>
        </p:nvSpPr>
        <p:spPr>
          <a:xfrm>
            <a:off x="1095375" y="2038350"/>
            <a:ext cx="9144000" cy="4105275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24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5375" y="836613"/>
            <a:ext cx="9144000" cy="1011237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07726" y="2726372"/>
            <a:ext cx="1535502" cy="541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99607" y="2724786"/>
            <a:ext cx="1535502" cy="541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Server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8206696" y="3629659"/>
            <a:ext cx="1423359" cy="10265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19405" y="3268034"/>
            <a:ext cx="114264" cy="20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11286" y="3266448"/>
            <a:ext cx="100781" cy="2044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870275" y="3629768"/>
            <a:ext cx="3249658" cy="15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861649" y="4747287"/>
            <a:ext cx="3249658" cy="15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4330" y="3295013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 요청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456572" y="3895898"/>
            <a:ext cx="1638544" cy="2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47801" y="360620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Insert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456572" y="4403925"/>
            <a:ext cx="1638544" cy="2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76583" y="4439510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Confirm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96037" y="4432026"/>
            <a:ext cx="12811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 완료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9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메시지  전송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095375" y="2038350"/>
            <a:ext cx="9144000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51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5375" y="836613"/>
            <a:ext cx="9144000" cy="1011237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43904" y="2571096"/>
            <a:ext cx="1535502" cy="541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35785" y="2569510"/>
            <a:ext cx="1535502" cy="541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Server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8816016" y="4433379"/>
            <a:ext cx="1423359" cy="10265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12007" y="3111172"/>
            <a:ext cx="131481" cy="33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47464" y="3111172"/>
            <a:ext cx="118201" cy="33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406453" y="3388229"/>
            <a:ext cx="3249658" cy="15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3406453" y="3679117"/>
            <a:ext cx="3249658" cy="15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3242" y="3056884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 화면 요청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965644" y="4708942"/>
            <a:ext cx="1638544" cy="2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76047" y="4364553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Insert/Update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965644" y="5216969"/>
            <a:ext cx="1638544" cy="2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85655" y="5252554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Confirm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25241" y="3746981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 화면 전송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095375" y="2038350"/>
            <a:ext cx="9144000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게시판 글 쓰기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397827" y="4433379"/>
            <a:ext cx="3249658" cy="15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22095" y="4100448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 정보 전송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3370647" y="5558745"/>
            <a:ext cx="3249658" cy="15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66680" y="5596942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작성완료 </a:t>
            </a:r>
            <a:r>
              <a:rPr lang="ko-KR" altLang="en-US" sz="1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메세지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78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5375" y="836613"/>
            <a:ext cx="9144000" cy="1011237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07726" y="2726372"/>
            <a:ext cx="1535502" cy="541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99607" y="2724786"/>
            <a:ext cx="1535502" cy="541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Server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8206696" y="3629659"/>
            <a:ext cx="1423359" cy="10265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19405" y="3268034"/>
            <a:ext cx="114264" cy="20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11286" y="3266448"/>
            <a:ext cx="100781" cy="2044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870275" y="3629768"/>
            <a:ext cx="3249658" cy="15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861649" y="4747287"/>
            <a:ext cx="3249658" cy="15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80621" y="3295097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게시글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열람 요청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456572" y="3895898"/>
            <a:ext cx="1638544" cy="2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47801" y="3606200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Select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456572" y="4403925"/>
            <a:ext cx="1638544" cy="2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80095" y="4439510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Value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8401" y="4802960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게시글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정보 전송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095375" y="2038350"/>
            <a:ext cx="9144000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4.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게시판 글 읽기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0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5375" y="836613"/>
            <a:ext cx="9144000" cy="1011237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07726" y="2726372"/>
            <a:ext cx="1535502" cy="541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99607" y="2724786"/>
            <a:ext cx="1535502" cy="541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Server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8206696" y="3629659"/>
            <a:ext cx="1423359" cy="10265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19405" y="3268034"/>
            <a:ext cx="114264" cy="20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11286" y="3266448"/>
            <a:ext cx="100781" cy="2044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870275" y="3629768"/>
            <a:ext cx="3249658" cy="15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2861649" y="4747287"/>
            <a:ext cx="3249658" cy="15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8674" y="329501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회원정보페이지 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요청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456572" y="3895898"/>
            <a:ext cx="1638544" cy="2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47801" y="3606200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Select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456572" y="4403925"/>
            <a:ext cx="1638544" cy="2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97350" y="4439510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Value 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98674" y="480283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회원정보페이지 전송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095375" y="2038350"/>
            <a:ext cx="9144000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5.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 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5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5375" y="836613"/>
            <a:ext cx="9144000" cy="1011237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일정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095375" y="2038350"/>
            <a:ext cx="9144000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32567"/>
              </p:ext>
            </p:extLst>
          </p:nvPr>
        </p:nvGraphicFramePr>
        <p:xfrm>
          <a:off x="1290128" y="1943458"/>
          <a:ext cx="9570526" cy="426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218"/>
                <a:gridCol w="1367218"/>
                <a:gridCol w="1367218"/>
                <a:gridCol w="1367218"/>
                <a:gridCol w="1367218"/>
                <a:gridCol w="1367218"/>
                <a:gridCol w="1367218"/>
              </a:tblGrid>
              <a:tr h="5864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86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프로젝트 계획 수립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86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Front-end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개발</a:t>
                      </a:r>
                      <a:endParaRPr lang="en-US" altLang="ko-KR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86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회원관리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86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게시판관리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86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연동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86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검증 및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문서작업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7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186</Words>
  <Application>Microsoft Office PowerPoint</Application>
  <PresentationFormat>와이드스크린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배달의민족 도현</vt:lpstr>
      <vt:lpstr>Arial</vt:lpstr>
      <vt:lpstr>Office 테마</vt:lpstr>
      <vt:lpstr>정보 공유 SNS 페이지</vt:lpstr>
      <vt:lpstr>목차</vt:lpstr>
      <vt:lpstr>프로젝트 개요</vt:lpstr>
      <vt:lpstr>주요 기능</vt:lpstr>
      <vt:lpstr>주요 기능</vt:lpstr>
      <vt:lpstr>주요 기능</vt:lpstr>
      <vt:lpstr>주요 기능</vt:lpstr>
      <vt:lpstr>주요 기능</vt:lpstr>
      <vt:lpstr>일정</vt:lpstr>
      <vt:lpstr>향후 계획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 공유 커뮤니티 페이지</dc:title>
  <dc:creator>HyunJun Sung</dc:creator>
  <cp:lastModifiedBy>HyunJun Sung</cp:lastModifiedBy>
  <cp:revision>5</cp:revision>
  <dcterms:created xsi:type="dcterms:W3CDTF">2017-11-08T10:56:16Z</dcterms:created>
  <dcterms:modified xsi:type="dcterms:W3CDTF">2017-11-08T11:32:25Z</dcterms:modified>
</cp:coreProperties>
</file>