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4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F9144-C416-4F82-BE6D-8E1D3360DB01}" type="datetimeFigureOut">
              <a:rPr lang="en-US" smtClean="0"/>
              <a:t>4/20/2007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B8A4E-42EE-4133-B108-4CC65CA0FB80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B8A4E-42EE-4133-B108-4CC65CA0FB80}" type="slidenum">
              <a:rPr lang="en-CA" smtClean="0"/>
              <a:t>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F254-13AA-4453-84A2-F4EA6C5C9E13}" type="datetimeFigureOut">
              <a:rPr lang="en-US" smtClean="0"/>
              <a:t>4/20/2007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60DF-3C11-4CF3-8020-E0AE1394761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F254-13AA-4453-84A2-F4EA6C5C9E13}" type="datetimeFigureOut">
              <a:rPr lang="en-US" smtClean="0"/>
              <a:t>4/20/2007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60DF-3C11-4CF3-8020-E0AE1394761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F254-13AA-4453-84A2-F4EA6C5C9E13}" type="datetimeFigureOut">
              <a:rPr lang="en-US" smtClean="0"/>
              <a:t>4/20/2007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60DF-3C11-4CF3-8020-E0AE1394761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F254-13AA-4453-84A2-F4EA6C5C9E13}" type="datetimeFigureOut">
              <a:rPr lang="en-US" smtClean="0"/>
              <a:t>4/20/2007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60DF-3C11-4CF3-8020-E0AE1394761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F254-13AA-4453-84A2-F4EA6C5C9E13}" type="datetimeFigureOut">
              <a:rPr lang="en-US" smtClean="0"/>
              <a:t>4/20/2007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60DF-3C11-4CF3-8020-E0AE1394761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F254-13AA-4453-84A2-F4EA6C5C9E13}" type="datetimeFigureOut">
              <a:rPr lang="en-US" smtClean="0"/>
              <a:t>4/20/2007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60DF-3C11-4CF3-8020-E0AE1394761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F254-13AA-4453-84A2-F4EA6C5C9E13}" type="datetimeFigureOut">
              <a:rPr lang="en-US" smtClean="0"/>
              <a:t>4/20/2007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60DF-3C11-4CF3-8020-E0AE1394761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F254-13AA-4453-84A2-F4EA6C5C9E13}" type="datetimeFigureOut">
              <a:rPr lang="en-US" smtClean="0"/>
              <a:t>4/20/2007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60DF-3C11-4CF3-8020-E0AE1394761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F254-13AA-4453-84A2-F4EA6C5C9E13}" type="datetimeFigureOut">
              <a:rPr lang="en-US" smtClean="0"/>
              <a:t>4/20/2007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60DF-3C11-4CF3-8020-E0AE1394761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F254-13AA-4453-84A2-F4EA6C5C9E13}" type="datetimeFigureOut">
              <a:rPr lang="en-US" smtClean="0"/>
              <a:t>4/20/2007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60DF-3C11-4CF3-8020-E0AE1394761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F254-13AA-4453-84A2-F4EA6C5C9E13}" type="datetimeFigureOut">
              <a:rPr lang="en-US" smtClean="0"/>
              <a:t>4/20/2007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60DF-3C11-4CF3-8020-E0AE1394761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CF254-13AA-4453-84A2-F4EA6C5C9E13}" type="datetimeFigureOut">
              <a:rPr lang="en-US" smtClean="0"/>
              <a:t>4/20/2007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F60DF-3C11-4CF3-8020-E0AE1394761D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2007-04-20T17:47:36Z</dcterms:created>
  <dcterms:modified xsi:type="dcterms:W3CDTF">2007-04-20T17:47:41Z</dcterms:modified>
</cp:coreProperties>
</file>