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29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8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3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4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7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04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1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6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0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BADA-D69E-4725-BE72-0FC82BFC1750}" type="datetimeFigureOut">
              <a:rPr lang="en-CA" smtClean="0"/>
              <a:t>2013-09-17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6494-03A3-4BF7-B774-68329A75FF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4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4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2013-09-17T14:13:34Z</dcterms:created>
  <dcterms:modified xsi:type="dcterms:W3CDTF">2013-09-17T14:13:53Z</dcterms:modified>
</cp:coreProperties>
</file>