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0"/>
  </p:notesMasterIdLst>
  <p:sldIdLst>
    <p:sldId id="4489" r:id="rId2"/>
    <p:sldId id="4491" r:id="rId3"/>
    <p:sldId id="4492" r:id="rId4"/>
    <p:sldId id="4494" r:id="rId5"/>
    <p:sldId id="4495" r:id="rId6"/>
    <p:sldId id="4496" r:id="rId7"/>
    <p:sldId id="4497" r:id="rId8"/>
    <p:sldId id="4498" r:id="rId9"/>
    <p:sldId id="4499" r:id="rId10"/>
    <p:sldId id="4500" r:id="rId11"/>
    <p:sldId id="4501" r:id="rId12"/>
    <p:sldId id="4502" r:id="rId13"/>
    <p:sldId id="4503" r:id="rId14"/>
    <p:sldId id="4507" r:id="rId15"/>
    <p:sldId id="4504" r:id="rId16"/>
    <p:sldId id="4506" r:id="rId17"/>
    <p:sldId id="280" r:id="rId18"/>
    <p:sldId id="44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7" autoAdjust="0"/>
    <p:restoredTop sz="87260" autoAdjust="0"/>
  </p:normalViewPr>
  <p:slideViewPr>
    <p:cSldViewPr snapToGrid="0">
      <p:cViewPr varScale="1">
        <p:scale>
          <a:sx n="100" d="100"/>
          <a:sy n="100" d="100"/>
        </p:scale>
        <p:origin x="11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o Tempesta" userId="8f8f7c175694de32" providerId="LiveId" clId="{7559FDF7-587B-4E84-ACA4-3EC9E54A816F}"/>
    <pc:docChg chg="undo custSel addSld delSld modSld sldOrd">
      <pc:chgData name="Stefano Tempesta" userId="8f8f7c175694de32" providerId="LiveId" clId="{7559FDF7-587B-4E84-ACA4-3EC9E54A816F}" dt="2018-12-14T07:44:51.038" v="528" actId="2696"/>
      <pc:docMkLst>
        <pc:docMk/>
      </pc:docMkLst>
      <pc:sldChg chg="modSp add">
        <pc:chgData name="Stefano Tempesta" userId="8f8f7c175694de32" providerId="LiveId" clId="{7559FDF7-587B-4E84-ACA4-3EC9E54A816F}" dt="2018-12-14T06:13:41.856" v="85" actId="14100"/>
        <pc:sldMkLst>
          <pc:docMk/>
          <pc:sldMk cId="920005450" sldId="280"/>
        </pc:sldMkLst>
        <pc:picChg chg="mod">
          <ac:chgData name="Stefano Tempesta" userId="8f8f7c175694de32" providerId="LiveId" clId="{7559FDF7-587B-4E84-ACA4-3EC9E54A816F}" dt="2018-12-14T06:13:41.856" v="85" actId="14100"/>
          <ac:picMkLst>
            <pc:docMk/>
            <pc:sldMk cId="920005450" sldId="280"/>
            <ac:picMk id="2" creationId="{2C727EAA-2E14-4A0B-B668-2E6825C5C39B}"/>
          </ac:picMkLst>
        </pc:picChg>
      </pc:sldChg>
      <pc:sldChg chg="add del">
        <pc:chgData name="Stefano Tempesta" userId="8f8f7c175694de32" providerId="LiveId" clId="{7559FDF7-587B-4E84-ACA4-3EC9E54A816F}" dt="2018-12-14T06:11:57.670" v="83" actId="2696"/>
        <pc:sldMkLst>
          <pc:docMk/>
          <pc:sldMk cId="3824876109" sldId="4490"/>
        </pc:sldMkLst>
      </pc:sldChg>
      <pc:sldChg chg="addSp delSp modSp add ord">
        <pc:chgData name="Stefano Tempesta" userId="8f8f7c175694de32" providerId="LiveId" clId="{7559FDF7-587B-4E84-ACA4-3EC9E54A816F}" dt="2018-12-14T06:22:02.621" v="209" actId="403"/>
        <pc:sldMkLst>
          <pc:docMk/>
          <pc:sldMk cId="4257810168" sldId="4491"/>
        </pc:sldMkLst>
        <pc:spChg chg="mod">
          <ac:chgData name="Stefano Tempesta" userId="8f8f7c175694de32" providerId="LiveId" clId="{7559FDF7-587B-4E84-ACA4-3EC9E54A816F}" dt="2018-12-14T06:11:28.356" v="78" actId="404"/>
          <ac:spMkLst>
            <pc:docMk/>
            <pc:sldMk cId="4257810168" sldId="4491"/>
            <ac:spMk id="2" creationId="{2308FDF5-1C65-4B1F-9F22-F3C9852A176E}"/>
          </ac:spMkLst>
        </pc:spChg>
        <pc:spChg chg="mod">
          <ac:chgData name="Stefano Tempesta" userId="8f8f7c175694de32" providerId="LiveId" clId="{7559FDF7-587B-4E84-ACA4-3EC9E54A816F}" dt="2018-12-14T06:11:17.079" v="74" actId="20577"/>
          <ac:spMkLst>
            <pc:docMk/>
            <pc:sldMk cId="4257810168" sldId="4491"/>
            <ac:spMk id="3" creationId="{0B0A0DBA-1E61-489A-BB90-F5CB85B1ADB5}"/>
          </ac:spMkLst>
        </pc:spChg>
        <pc:spChg chg="add mod">
          <ac:chgData name="Stefano Tempesta" userId="8f8f7c175694de32" providerId="LiveId" clId="{7559FDF7-587B-4E84-ACA4-3EC9E54A816F}" dt="2018-12-14T06:22:02.621" v="209" actId="403"/>
          <ac:spMkLst>
            <pc:docMk/>
            <pc:sldMk cId="4257810168" sldId="4491"/>
            <ac:spMk id="14" creationId="{47AE50F8-C1D9-48A4-B0D1-8DADB4221792}"/>
          </ac:spMkLst>
        </pc:spChg>
        <pc:spChg chg="add mod">
          <ac:chgData name="Stefano Tempesta" userId="8f8f7c175694de32" providerId="LiveId" clId="{7559FDF7-587B-4E84-ACA4-3EC9E54A816F}" dt="2018-12-14T06:22:02.621" v="209" actId="403"/>
          <ac:spMkLst>
            <pc:docMk/>
            <pc:sldMk cId="4257810168" sldId="4491"/>
            <ac:spMk id="15" creationId="{DB8C55BC-7E20-4D69-B9A7-D23EDE5ADBFB}"/>
          </ac:spMkLst>
        </pc:spChg>
        <pc:grpChg chg="add mod">
          <ac:chgData name="Stefano Tempesta" userId="8f8f7c175694de32" providerId="LiveId" clId="{7559FDF7-587B-4E84-ACA4-3EC9E54A816F}" dt="2018-12-14T06:21:13.052" v="204" actId="164"/>
          <ac:grpSpMkLst>
            <pc:docMk/>
            <pc:sldMk cId="4257810168" sldId="4491"/>
            <ac:grpSpMk id="16" creationId="{4F470A31-2F8E-4CA4-B51E-A8033DFC9053}"/>
          </ac:grpSpMkLst>
        </pc:grpChg>
        <pc:picChg chg="add mod">
          <ac:chgData name="Stefano Tempesta" userId="8f8f7c175694de32" providerId="LiveId" clId="{7559FDF7-587B-4E84-ACA4-3EC9E54A816F}" dt="2018-12-14T06:18:57.160" v="168" actId="1076"/>
          <ac:picMkLst>
            <pc:docMk/>
            <pc:sldMk cId="4257810168" sldId="4491"/>
            <ac:picMk id="5" creationId="{88DF8E9A-30B2-469B-94C5-0E054BFDC40B}"/>
          </ac:picMkLst>
        </pc:picChg>
        <pc:picChg chg="add mod">
          <ac:chgData name="Stefano Tempesta" userId="8f8f7c175694de32" providerId="LiveId" clId="{7559FDF7-587B-4E84-ACA4-3EC9E54A816F}" dt="2018-12-14T06:18:43.649" v="166" actId="1076"/>
          <ac:picMkLst>
            <pc:docMk/>
            <pc:sldMk cId="4257810168" sldId="4491"/>
            <ac:picMk id="7" creationId="{DEAD35FD-B43D-490D-80DC-85BE3DF47643}"/>
          </ac:picMkLst>
        </pc:picChg>
        <pc:picChg chg="add mod">
          <ac:chgData name="Stefano Tempesta" userId="8f8f7c175694de32" providerId="LiveId" clId="{7559FDF7-587B-4E84-ACA4-3EC9E54A816F}" dt="2018-12-14T06:21:13.052" v="204" actId="164"/>
          <ac:picMkLst>
            <pc:docMk/>
            <pc:sldMk cId="4257810168" sldId="4491"/>
            <ac:picMk id="9" creationId="{B4BB5F78-919A-4505-BD63-B2B0D4CC340E}"/>
          </ac:picMkLst>
        </pc:picChg>
        <pc:picChg chg="add del mod">
          <ac:chgData name="Stefano Tempesta" userId="8f8f7c175694de32" providerId="LiveId" clId="{7559FDF7-587B-4E84-ACA4-3EC9E54A816F}" dt="2018-12-14T06:19:51.141" v="173" actId="478"/>
          <ac:picMkLst>
            <pc:docMk/>
            <pc:sldMk cId="4257810168" sldId="4491"/>
            <ac:picMk id="11" creationId="{F5E5446E-FDF5-499B-93EC-16DFCA994B39}"/>
          </ac:picMkLst>
        </pc:picChg>
        <pc:picChg chg="add mod">
          <ac:chgData name="Stefano Tempesta" userId="8f8f7c175694de32" providerId="LiveId" clId="{7559FDF7-587B-4E84-ACA4-3EC9E54A816F}" dt="2018-12-14T06:21:13.052" v="204" actId="164"/>
          <ac:picMkLst>
            <pc:docMk/>
            <pc:sldMk cId="4257810168" sldId="4491"/>
            <ac:picMk id="13" creationId="{45E2E672-703B-4947-8070-E0D5A4046932}"/>
          </ac:picMkLst>
        </pc:picChg>
      </pc:sldChg>
      <pc:sldChg chg="addSp modSp add ord modAnim">
        <pc:chgData name="Stefano Tempesta" userId="8f8f7c175694de32" providerId="LiveId" clId="{7559FDF7-587B-4E84-ACA4-3EC9E54A816F}" dt="2018-12-14T06:27:13.174" v="266" actId="208"/>
        <pc:sldMkLst>
          <pc:docMk/>
          <pc:sldMk cId="2522108684" sldId="4492"/>
        </pc:sldMkLst>
        <pc:spChg chg="mod">
          <ac:chgData name="Stefano Tempesta" userId="8f8f7c175694de32" providerId="LiveId" clId="{7559FDF7-587B-4E84-ACA4-3EC9E54A816F}" dt="2018-12-14T06:17:19.579" v="157" actId="20577"/>
          <ac:spMkLst>
            <pc:docMk/>
            <pc:sldMk cId="2522108684" sldId="4492"/>
            <ac:spMk id="2" creationId="{5592956C-8857-4F39-8573-13FE178A9A67}"/>
          </ac:spMkLst>
        </pc:spChg>
        <pc:spChg chg="mod">
          <ac:chgData name="Stefano Tempesta" userId="8f8f7c175694de32" providerId="LiveId" clId="{7559FDF7-587B-4E84-ACA4-3EC9E54A816F}" dt="2018-12-14T06:15:19.244" v="90" actId="403"/>
          <ac:spMkLst>
            <pc:docMk/>
            <pc:sldMk cId="2522108684" sldId="4492"/>
            <ac:spMk id="3" creationId="{EFA622A2-97FF-490B-AC1E-43E5CCF9F22B}"/>
          </ac:spMkLst>
        </pc:spChg>
        <pc:spChg chg="add mod">
          <ac:chgData name="Stefano Tempesta" userId="8f8f7c175694de32" providerId="LiveId" clId="{7559FDF7-587B-4E84-ACA4-3EC9E54A816F}" dt="2018-12-14T06:27:13.174" v="266" actId="208"/>
          <ac:spMkLst>
            <pc:docMk/>
            <pc:sldMk cId="2522108684" sldId="4492"/>
            <ac:spMk id="5" creationId="{359031A5-FFE7-4CAA-B015-1C9E63EA9001}"/>
          </ac:spMkLst>
        </pc:spChg>
        <pc:picChg chg="add mod">
          <ac:chgData name="Stefano Tempesta" userId="8f8f7c175694de32" providerId="LiveId" clId="{7559FDF7-587B-4E84-ACA4-3EC9E54A816F}" dt="2018-12-14T06:15:27.285" v="92" actId="1076"/>
          <ac:picMkLst>
            <pc:docMk/>
            <pc:sldMk cId="2522108684" sldId="4492"/>
            <ac:picMk id="4" creationId="{D1E9AF02-BD7B-4F50-BE1D-9D97B2ECE122}"/>
          </ac:picMkLst>
        </pc:picChg>
      </pc:sldChg>
      <pc:sldChg chg="addSp modSp add">
        <pc:chgData name="Stefano Tempesta" userId="8f8f7c175694de32" providerId="LiveId" clId="{7559FDF7-587B-4E84-ACA4-3EC9E54A816F}" dt="2018-12-14T06:21:44.794" v="208" actId="403"/>
        <pc:sldMkLst>
          <pc:docMk/>
          <pc:sldMk cId="1106917658" sldId="4493"/>
        </pc:sldMkLst>
        <pc:spChg chg="mod">
          <ac:chgData name="Stefano Tempesta" userId="8f8f7c175694de32" providerId="LiveId" clId="{7559FDF7-587B-4E84-ACA4-3EC9E54A816F}" dt="2018-12-14T06:21:44.794" v="208" actId="403"/>
          <ac:spMkLst>
            <pc:docMk/>
            <pc:sldMk cId="1106917658" sldId="4493"/>
            <ac:spMk id="11" creationId="{F86D2CCF-74E0-4247-AAA1-194CD9BC219A}"/>
          </ac:spMkLst>
        </pc:spChg>
        <pc:spChg chg="mod">
          <ac:chgData name="Stefano Tempesta" userId="8f8f7c175694de32" providerId="LiveId" clId="{7559FDF7-587B-4E84-ACA4-3EC9E54A816F}" dt="2018-12-14T06:21:44.794" v="208" actId="403"/>
          <ac:spMkLst>
            <pc:docMk/>
            <pc:sldMk cId="1106917658" sldId="4493"/>
            <ac:spMk id="12" creationId="{8A1F47AF-8BE6-426B-878F-04A6928362CE}"/>
          </ac:spMkLst>
        </pc:spChg>
        <pc:grpChg chg="add mod">
          <ac:chgData name="Stefano Tempesta" userId="8f8f7c175694de32" providerId="LiveId" clId="{7559FDF7-587B-4E84-ACA4-3EC9E54A816F}" dt="2018-12-14T06:21:43.672" v="207" actId="1076"/>
          <ac:grpSpMkLst>
            <pc:docMk/>
            <pc:sldMk cId="1106917658" sldId="4493"/>
            <ac:grpSpMk id="7" creationId="{BC32CCC4-2089-481F-B664-11D48D309251}"/>
          </ac:grpSpMkLst>
        </pc:grpChg>
      </pc:sldChg>
      <pc:sldChg chg="addSp delSp modSp add modAnim">
        <pc:chgData name="Stefano Tempesta" userId="8f8f7c175694de32" providerId="LiveId" clId="{7559FDF7-587B-4E84-ACA4-3EC9E54A816F}" dt="2018-12-14T06:24:36.492" v="238" actId="20577"/>
        <pc:sldMkLst>
          <pc:docMk/>
          <pc:sldMk cId="1305666240" sldId="4494"/>
        </pc:sldMkLst>
        <pc:spChg chg="del">
          <ac:chgData name="Stefano Tempesta" userId="8f8f7c175694de32" providerId="LiveId" clId="{7559FDF7-587B-4E84-ACA4-3EC9E54A816F}" dt="2018-12-14T06:23:25.838" v="211" actId="478"/>
          <ac:spMkLst>
            <pc:docMk/>
            <pc:sldMk cId="1305666240" sldId="4494"/>
            <ac:spMk id="2" creationId="{059197B3-AE84-4F28-984F-C677108BCEB6}"/>
          </ac:spMkLst>
        </pc:spChg>
        <pc:spChg chg="del">
          <ac:chgData name="Stefano Tempesta" userId="8f8f7c175694de32" providerId="LiveId" clId="{7559FDF7-587B-4E84-ACA4-3EC9E54A816F}" dt="2018-12-14T06:23:29.239" v="212" actId="478"/>
          <ac:spMkLst>
            <pc:docMk/>
            <pc:sldMk cId="1305666240" sldId="4494"/>
            <ac:spMk id="3" creationId="{E9E8496A-F866-45E4-8492-C666D5AB8C4A}"/>
          </ac:spMkLst>
        </pc:spChg>
        <pc:spChg chg="add mod">
          <ac:chgData name="Stefano Tempesta" userId="8f8f7c175694de32" providerId="LiveId" clId="{7559FDF7-587B-4E84-ACA4-3EC9E54A816F}" dt="2018-12-14T06:23:50.963" v="217" actId="1076"/>
          <ac:spMkLst>
            <pc:docMk/>
            <pc:sldMk cId="1305666240" sldId="4494"/>
            <ac:spMk id="5" creationId="{DF4E2B1C-6997-44B8-AD84-A77A9A7EAB65}"/>
          </ac:spMkLst>
        </pc:spChg>
        <pc:spChg chg="add mod">
          <ac:chgData name="Stefano Tempesta" userId="8f8f7c175694de32" providerId="LiveId" clId="{7559FDF7-587B-4E84-ACA4-3EC9E54A816F}" dt="2018-12-14T06:24:17.673" v="220" actId="1076"/>
          <ac:spMkLst>
            <pc:docMk/>
            <pc:sldMk cId="1305666240" sldId="4494"/>
            <ac:spMk id="7" creationId="{1325673C-5A1B-438E-9780-70CF1165AFAA}"/>
          </ac:spMkLst>
        </pc:spChg>
        <pc:spChg chg="add">
          <ac:chgData name="Stefano Tempesta" userId="8f8f7c175694de32" providerId="LiveId" clId="{7559FDF7-587B-4E84-ACA4-3EC9E54A816F}" dt="2018-12-14T06:23:29.723" v="213"/>
          <ac:spMkLst>
            <pc:docMk/>
            <pc:sldMk cId="1305666240" sldId="4494"/>
            <ac:spMk id="8" creationId="{5D07A694-1101-42B5-8AEE-1FFE7A16E8FF}"/>
          </ac:spMkLst>
        </pc:spChg>
        <pc:spChg chg="add mod">
          <ac:chgData name="Stefano Tempesta" userId="8f8f7c175694de32" providerId="LiveId" clId="{7559FDF7-587B-4E84-ACA4-3EC9E54A816F}" dt="2018-12-14T06:24:36.492" v="238" actId="20577"/>
          <ac:spMkLst>
            <pc:docMk/>
            <pc:sldMk cId="1305666240" sldId="4494"/>
            <ac:spMk id="9" creationId="{7E4B3E4F-9113-481A-8BD0-D7346D314666}"/>
          </ac:spMkLst>
        </pc:spChg>
        <pc:picChg chg="add mod">
          <ac:chgData name="Stefano Tempesta" userId="8f8f7c175694de32" providerId="LiveId" clId="{7559FDF7-587B-4E84-ACA4-3EC9E54A816F}" dt="2018-12-14T06:23:46.479" v="216" actId="14100"/>
          <ac:picMkLst>
            <pc:docMk/>
            <pc:sldMk cId="1305666240" sldId="4494"/>
            <ac:picMk id="4" creationId="{122CA77D-E86E-4331-818E-08625D5184BE}"/>
          </ac:picMkLst>
        </pc:picChg>
        <pc:picChg chg="add mod">
          <ac:chgData name="Stefano Tempesta" userId="8f8f7c175694de32" providerId="LiveId" clId="{7559FDF7-587B-4E84-ACA4-3EC9E54A816F}" dt="2018-12-14T06:23:57.273" v="219" actId="14100"/>
          <ac:picMkLst>
            <pc:docMk/>
            <pc:sldMk cId="1305666240" sldId="4494"/>
            <ac:picMk id="6" creationId="{FAEA72BD-F5BE-41DE-A58C-F77EFD2CCCB5}"/>
          </ac:picMkLst>
        </pc:picChg>
      </pc:sldChg>
      <pc:sldChg chg="modSp add">
        <pc:chgData name="Stefano Tempesta" userId="8f8f7c175694de32" providerId="LiveId" clId="{7559FDF7-587B-4E84-ACA4-3EC9E54A816F}" dt="2018-12-14T06:26:23.091" v="263" actId="403"/>
        <pc:sldMkLst>
          <pc:docMk/>
          <pc:sldMk cId="1852786075" sldId="4495"/>
        </pc:sldMkLst>
        <pc:spChg chg="mod">
          <ac:chgData name="Stefano Tempesta" userId="8f8f7c175694de32" providerId="LiveId" clId="{7559FDF7-587B-4E84-ACA4-3EC9E54A816F}" dt="2018-12-14T06:24:57.918" v="241"/>
          <ac:spMkLst>
            <pc:docMk/>
            <pc:sldMk cId="1852786075" sldId="4495"/>
            <ac:spMk id="2" creationId="{B4CC73A7-D815-4F61-B8FB-CD98D3CC945C}"/>
          </ac:spMkLst>
        </pc:spChg>
        <pc:spChg chg="mod">
          <ac:chgData name="Stefano Tempesta" userId="8f8f7c175694de32" providerId="LiveId" clId="{7559FDF7-587B-4E84-ACA4-3EC9E54A816F}" dt="2018-12-14T06:26:23.091" v="263" actId="403"/>
          <ac:spMkLst>
            <pc:docMk/>
            <pc:sldMk cId="1852786075" sldId="4495"/>
            <ac:spMk id="3" creationId="{567C9212-0D58-435C-A108-20CC617D99FC}"/>
          </ac:spMkLst>
        </pc:spChg>
      </pc:sldChg>
      <pc:sldChg chg="modSp add">
        <pc:chgData name="Stefano Tempesta" userId="8f8f7c175694de32" providerId="LiveId" clId="{7559FDF7-587B-4E84-ACA4-3EC9E54A816F}" dt="2018-12-14T06:26:17.359" v="262" actId="403"/>
        <pc:sldMkLst>
          <pc:docMk/>
          <pc:sldMk cId="3113464532" sldId="4496"/>
        </pc:sldMkLst>
        <pc:spChg chg="mod">
          <ac:chgData name="Stefano Tempesta" userId="8f8f7c175694de32" providerId="LiveId" clId="{7559FDF7-587B-4E84-ACA4-3EC9E54A816F}" dt="2018-12-14T06:26:00.237" v="251"/>
          <ac:spMkLst>
            <pc:docMk/>
            <pc:sldMk cId="3113464532" sldId="4496"/>
            <ac:spMk id="2" creationId="{5116F6C9-3B71-4276-B2A9-FED07C9AE782}"/>
          </ac:spMkLst>
        </pc:spChg>
        <pc:spChg chg="mod">
          <ac:chgData name="Stefano Tempesta" userId="8f8f7c175694de32" providerId="LiveId" clId="{7559FDF7-587B-4E84-ACA4-3EC9E54A816F}" dt="2018-12-14T06:26:17.359" v="262" actId="403"/>
          <ac:spMkLst>
            <pc:docMk/>
            <pc:sldMk cId="3113464532" sldId="4496"/>
            <ac:spMk id="3" creationId="{6B051744-2082-4364-9D8B-72600ECB9001}"/>
          </ac:spMkLst>
        </pc:spChg>
      </pc:sldChg>
      <pc:sldChg chg="addSp delSp add">
        <pc:chgData name="Stefano Tempesta" userId="8f8f7c175694de32" providerId="LiveId" clId="{7559FDF7-587B-4E84-ACA4-3EC9E54A816F}" dt="2018-12-14T06:27:44.533" v="270" actId="478"/>
        <pc:sldMkLst>
          <pc:docMk/>
          <pc:sldMk cId="3550698845" sldId="4497"/>
        </pc:sldMkLst>
        <pc:spChg chg="del">
          <ac:chgData name="Stefano Tempesta" userId="8f8f7c175694de32" providerId="LiveId" clId="{7559FDF7-587B-4E84-ACA4-3EC9E54A816F}" dt="2018-12-14T06:27:44.533" v="270" actId="478"/>
          <ac:spMkLst>
            <pc:docMk/>
            <pc:sldMk cId="3550698845" sldId="4497"/>
            <ac:spMk id="2" creationId="{FE2F2A33-693F-4D8A-947F-6EF95FFB2994}"/>
          </ac:spMkLst>
        </pc:spChg>
        <pc:spChg chg="del">
          <ac:chgData name="Stefano Tempesta" userId="8f8f7c175694de32" providerId="LiveId" clId="{7559FDF7-587B-4E84-ACA4-3EC9E54A816F}" dt="2018-12-14T06:27:40.520" v="268" actId="478"/>
          <ac:spMkLst>
            <pc:docMk/>
            <pc:sldMk cId="3550698845" sldId="4497"/>
            <ac:spMk id="3" creationId="{7AAEE69A-531F-4B5F-B8F7-07B0FC046B36}"/>
          </ac:spMkLst>
        </pc:spChg>
        <pc:picChg chg="add">
          <ac:chgData name="Stefano Tempesta" userId="8f8f7c175694de32" providerId="LiveId" clId="{7559FDF7-587B-4E84-ACA4-3EC9E54A816F}" dt="2018-12-14T06:27:40.959" v="269"/>
          <ac:picMkLst>
            <pc:docMk/>
            <pc:sldMk cId="3550698845" sldId="4497"/>
            <ac:picMk id="4" creationId="{4C47F0F9-C338-41BC-944E-C1C2D6438D0B}"/>
          </ac:picMkLst>
        </pc:picChg>
      </pc:sldChg>
      <pc:sldChg chg="modSp add">
        <pc:chgData name="Stefano Tempesta" userId="8f8f7c175694de32" providerId="LiveId" clId="{7559FDF7-587B-4E84-ACA4-3EC9E54A816F}" dt="2018-12-14T06:28:51.632" v="287" actId="403"/>
        <pc:sldMkLst>
          <pc:docMk/>
          <pc:sldMk cId="3564107163" sldId="4498"/>
        </pc:sldMkLst>
        <pc:spChg chg="mod">
          <ac:chgData name="Stefano Tempesta" userId="8f8f7c175694de32" providerId="LiveId" clId="{7559FDF7-587B-4E84-ACA4-3EC9E54A816F}" dt="2018-12-14T06:28:12.355" v="272"/>
          <ac:spMkLst>
            <pc:docMk/>
            <pc:sldMk cId="3564107163" sldId="4498"/>
            <ac:spMk id="2" creationId="{B69B185A-C3A8-4865-9651-B87AB86E794A}"/>
          </ac:spMkLst>
        </pc:spChg>
        <pc:spChg chg="mod">
          <ac:chgData name="Stefano Tempesta" userId="8f8f7c175694de32" providerId="LiveId" clId="{7559FDF7-587B-4E84-ACA4-3EC9E54A816F}" dt="2018-12-14T06:28:51.632" v="287" actId="403"/>
          <ac:spMkLst>
            <pc:docMk/>
            <pc:sldMk cId="3564107163" sldId="4498"/>
            <ac:spMk id="3" creationId="{8664CBB8-9B3D-439E-98C7-7BB5061DB764}"/>
          </ac:spMkLst>
        </pc:spChg>
      </pc:sldChg>
      <pc:sldChg chg="modSp add">
        <pc:chgData name="Stefano Tempesta" userId="8f8f7c175694de32" providerId="LiveId" clId="{7559FDF7-587B-4E84-ACA4-3EC9E54A816F}" dt="2018-12-14T06:29:20" v="296" actId="113"/>
        <pc:sldMkLst>
          <pc:docMk/>
          <pc:sldMk cId="304559031" sldId="4499"/>
        </pc:sldMkLst>
        <pc:spChg chg="mod">
          <ac:chgData name="Stefano Tempesta" userId="8f8f7c175694de32" providerId="LiveId" clId="{7559FDF7-587B-4E84-ACA4-3EC9E54A816F}" dt="2018-12-14T06:29:05.851" v="289"/>
          <ac:spMkLst>
            <pc:docMk/>
            <pc:sldMk cId="304559031" sldId="4499"/>
            <ac:spMk id="2" creationId="{408579DC-A4EE-4179-8833-24174B9ED12C}"/>
          </ac:spMkLst>
        </pc:spChg>
        <pc:spChg chg="mod">
          <ac:chgData name="Stefano Tempesta" userId="8f8f7c175694de32" providerId="LiveId" clId="{7559FDF7-587B-4E84-ACA4-3EC9E54A816F}" dt="2018-12-14T06:29:20" v="296" actId="113"/>
          <ac:spMkLst>
            <pc:docMk/>
            <pc:sldMk cId="304559031" sldId="4499"/>
            <ac:spMk id="3" creationId="{0EA57695-F030-4211-9264-6975E096DF0D}"/>
          </ac:spMkLst>
        </pc:spChg>
      </pc:sldChg>
      <pc:sldChg chg="addSp delSp modSp add setBg">
        <pc:chgData name="Stefano Tempesta" userId="8f8f7c175694de32" providerId="LiveId" clId="{7559FDF7-587B-4E84-ACA4-3EC9E54A816F}" dt="2018-12-14T07:26:45.047" v="354" actId="20577"/>
        <pc:sldMkLst>
          <pc:docMk/>
          <pc:sldMk cId="3565897452" sldId="4500"/>
        </pc:sldMkLst>
        <pc:spChg chg="mod">
          <ac:chgData name="Stefano Tempesta" userId="8f8f7c175694de32" providerId="LiveId" clId="{7559FDF7-587B-4E84-ACA4-3EC9E54A816F}" dt="2018-12-14T07:26:45.047" v="354" actId="20577"/>
          <ac:spMkLst>
            <pc:docMk/>
            <pc:sldMk cId="3565897452" sldId="4500"/>
            <ac:spMk id="2" creationId="{190089D1-EDEA-43A6-A89E-D86F19B0488B}"/>
          </ac:spMkLst>
        </pc:spChg>
        <pc:spChg chg="del">
          <ac:chgData name="Stefano Tempesta" userId="8f8f7c175694de32" providerId="LiveId" clId="{7559FDF7-587B-4E84-ACA4-3EC9E54A816F}" dt="2018-12-14T06:29:41.803" v="299" actId="478"/>
          <ac:spMkLst>
            <pc:docMk/>
            <pc:sldMk cId="3565897452" sldId="4500"/>
            <ac:spMk id="3" creationId="{0F9570CC-95F6-4770-B91C-B341B85FA274}"/>
          </ac:spMkLst>
        </pc:spChg>
        <pc:spChg chg="add mod ord">
          <ac:chgData name="Stefano Tempesta" userId="8f8f7c175694de32" providerId="LiveId" clId="{7559FDF7-587B-4E84-ACA4-3EC9E54A816F}" dt="2018-12-14T07:26:27.143" v="346" actId="207"/>
          <ac:spMkLst>
            <pc:docMk/>
            <pc:sldMk cId="3565897452" sldId="4500"/>
            <ac:spMk id="5" creationId="{1D339B77-2D28-422D-87C9-7E9D7EC85AB4}"/>
          </ac:spMkLst>
        </pc:spChg>
        <pc:picChg chg="add mod">
          <ac:chgData name="Stefano Tempesta" userId="8f8f7c175694de32" providerId="LiveId" clId="{7559FDF7-587B-4E84-ACA4-3EC9E54A816F}" dt="2018-12-14T06:29:50.596" v="302" actId="1076"/>
          <ac:picMkLst>
            <pc:docMk/>
            <pc:sldMk cId="3565897452" sldId="4500"/>
            <ac:picMk id="4" creationId="{90E63A9D-F42D-4C78-91E9-4FA0F9A0772A}"/>
          </ac:picMkLst>
        </pc:picChg>
      </pc:sldChg>
      <pc:sldChg chg="addSp modSp add">
        <pc:chgData name="Stefano Tempesta" userId="8f8f7c175694de32" providerId="LiveId" clId="{7559FDF7-587B-4E84-ACA4-3EC9E54A816F}" dt="2018-12-14T07:23:17.666" v="315" actId="1076"/>
        <pc:sldMkLst>
          <pc:docMk/>
          <pc:sldMk cId="891774619" sldId="4501"/>
        </pc:sldMkLst>
        <pc:spChg chg="mod">
          <ac:chgData name="Stefano Tempesta" userId="8f8f7c175694de32" providerId="LiveId" clId="{7559FDF7-587B-4E84-ACA4-3EC9E54A816F}" dt="2018-12-14T07:22:47.160" v="307"/>
          <ac:spMkLst>
            <pc:docMk/>
            <pc:sldMk cId="891774619" sldId="4501"/>
            <ac:spMk id="2" creationId="{1FC7440A-E6E7-42E0-906E-C31AA3C73E4D}"/>
          </ac:spMkLst>
        </pc:spChg>
        <pc:spChg chg="mod">
          <ac:chgData name="Stefano Tempesta" userId="8f8f7c175694de32" providerId="LiveId" clId="{7559FDF7-587B-4E84-ACA4-3EC9E54A816F}" dt="2018-12-14T07:23:01.843" v="313" actId="113"/>
          <ac:spMkLst>
            <pc:docMk/>
            <pc:sldMk cId="891774619" sldId="4501"/>
            <ac:spMk id="3" creationId="{4DA1CA9F-A0FA-478D-9E1E-8AEB75E8C16D}"/>
          </ac:spMkLst>
        </pc:spChg>
        <pc:spChg chg="add mod">
          <ac:chgData name="Stefano Tempesta" userId="8f8f7c175694de32" providerId="LiveId" clId="{7559FDF7-587B-4E84-ACA4-3EC9E54A816F}" dt="2018-12-14T07:23:17.666" v="315" actId="1076"/>
          <ac:spMkLst>
            <pc:docMk/>
            <pc:sldMk cId="891774619" sldId="4501"/>
            <ac:spMk id="4" creationId="{BB121525-A1C0-4489-8D15-F3D3940AA9EA}"/>
          </ac:spMkLst>
        </pc:spChg>
      </pc:sldChg>
      <pc:sldChg chg="addSp modSp add">
        <pc:chgData name="Stefano Tempesta" userId="8f8f7c175694de32" providerId="LiveId" clId="{7559FDF7-587B-4E84-ACA4-3EC9E54A816F}" dt="2018-12-14T07:24:27.488" v="335" actId="1038"/>
        <pc:sldMkLst>
          <pc:docMk/>
          <pc:sldMk cId="2912706625" sldId="4502"/>
        </pc:sldMkLst>
        <pc:spChg chg="mod">
          <ac:chgData name="Stefano Tempesta" userId="8f8f7c175694de32" providerId="LiveId" clId="{7559FDF7-587B-4E84-ACA4-3EC9E54A816F}" dt="2018-12-14T07:23:35.472" v="316"/>
          <ac:spMkLst>
            <pc:docMk/>
            <pc:sldMk cId="2912706625" sldId="4502"/>
            <ac:spMk id="2" creationId="{09B8D08D-0C2C-4E91-9068-3C2B34A09D08}"/>
          </ac:spMkLst>
        </pc:spChg>
        <pc:spChg chg="mod">
          <ac:chgData name="Stefano Tempesta" userId="8f8f7c175694de32" providerId="LiveId" clId="{7559FDF7-587B-4E84-ACA4-3EC9E54A816F}" dt="2018-12-14T07:24:04.317" v="326" actId="113"/>
          <ac:spMkLst>
            <pc:docMk/>
            <pc:sldMk cId="2912706625" sldId="4502"/>
            <ac:spMk id="3" creationId="{86D3F6B7-F2F0-435A-AE12-C97E0E2793EB}"/>
          </ac:spMkLst>
        </pc:spChg>
        <pc:picChg chg="add mod">
          <ac:chgData name="Stefano Tempesta" userId="8f8f7c175694de32" providerId="LiveId" clId="{7559FDF7-587B-4E84-ACA4-3EC9E54A816F}" dt="2018-12-14T07:24:27.488" v="335" actId="1038"/>
          <ac:picMkLst>
            <pc:docMk/>
            <pc:sldMk cId="2912706625" sldId="4502"/>
            <ac:picMk id="4" creationId="{1AA1CDC2-4896-476B-AC07-FCD00CC48C49}"/>
          </ac:picMkLst>
        </pc:picChg>
      </pc:sldChg>
      <pc:sldChg chg="modSp add modNotesTx">
        <pc:chgData name="Stefano Tempesta" userId="8f8f7c175694de32" providerId="LiveId" clId="{7559FDF7-587B-4E84-ACA4-3EC9E54A816F}" dt="2018-12-14T07:43:46.405" v="527" actId="20577"/>
        <pc:sldMkLst>
          <pc:docMk/>
          <pc:sldMk cId="3512734943" sldId="4503"/>
        </pc:sldMkLst>
        <pc:spChg chg="mod">
          <ac:chgData name="Stefano Tempesta" userId="8f8f7c175694de32" providerId="LiveId" clId="{7559FDF7-587B-4E84-ACA4-3EC9E54A816F}" dt="2018-12-14T07:27:00.305" v="355"/>
          <ac:spMkLst>
            <pc:docMk/>
            <pc:sldMk cId="3512734943" sldId="4503"/>
            <ac:spMk id="2" creationId="{6D40F8C7-86F7-4BCE-9AC4-9D8DF379F004}"/>
          </ac:spMkLst>
        </pc:spChg>
        <pc:spChg chg="mod">
          <ac:chgData name="Stefano Tempesta" userId="8f8f7c175694de32" providerId="LiveId" clId="{7559FDF7-587B-4E84-ACA4-3EC9E54A816F}" dt="2018-12-14T07:27:30.662" v="370" actId="113"/>
          <ac:spMkLst>
            <pc:docMk/>
            <pc:sldMk cId="3512734943" sldId="4503"/>
            <ac:spMk id="3" creationId="{60E77ED6-3E79-4ED0-A505-1707768FEE16}"/>
          </ac:spMkLst>
        </pc:spChg>
      </pc:sldChg>
      <pc:sldChg chg="addSp delSp modSp add">
        <pc:chgData name="Stefano Tempesta" userId="8f8f7c175694de32" providerId="LiveId" clId="{7559FDF7-587B-4E84-ACA4-3EC9E54A816F}" dt="2018-12-14T07:28:23.956" v="382"/>
        <pc:sldMkLst>
          <pc:docMk/>
          <pc:sldMk cId="2419791078" sldId="4504"/>
        </pc:sldMkLst>
        <pc:spChg chg="mod">
          <ac:chgData name="Stefano Tempesta" userId="8f8f7c175694de32" providerId="LiveId" clId="{7559FDF7-587B-4E84-ACA4-3EC9E54A816F}" dt="2018-12-14T07:28:17.183" v="380"/>
          <ac:spMkLst>
            <pc:docMk/>
            <pc:sldMk cId="2419791078" sldId="4504"/>
            <ac:spMk id="2" creationId="{668C5D82-2F2C-4875-A552-3D4B59ED22A5}"/>
          </ac:spMkLst>
        </pc:spChg>
        <pc:spChg chg="del">
          <ac:chgData name="Stefano Tempesta" userId="8f8f7c175694de32" providerId="LiveId" clId="{7559FDF7-587B-4E84-ACA4-3EC9E54A816F}" dt="2018-12-14T07:28:23.639" v="381" actId="478"/>
          <ac:spMkLst>
            <pc:docMk/>
            <pc:sldMk cId="2419791078" sldId="4504"/>
            <ac:spMk id="3" creationId="{E8D29050-6112-4C70-8B4D-A56342B55C2D}"/>
          </ac:spMkLst>
        </pc:spChg>
        <pc:picChg chg="add">
          <ac:chgData name="Stefano Tempesta" userId="8f8f7c175694de32" providerId="LiveId" clId="{7559FDF7-587B-4E84-ACA4-3EC9E54A816F}" dt="2018-12-14T07:28:23.956" v="382"/>
          <ac:picMkLst>
            <pc:docMk/>
            <pc:sldMk cId="2419791078" sldId="4504"/>
            <ac:picMk id="4" creationId="{81143EAB-8650-4E03-8849-47A64072D20D}"/>
          </ac:picMkLst>
        </pc:picChg>
      </pc:sldChg>
      <pc:sldChg chg="addSp delSp add del">
        <pc:chgData name="Stefano Tempesta" userId="8f8f7c175694de32" providerId="LiveId" clId="{7559FDF7-587B-4E84-ACA4-3EC9E54A816F}" dt="2018-12-14T07:25:26.851" v="341"/>
        <pc:sldMkLst>
          <pc:docMk/>
          <pc:sldMk cId="1298080281" sldId="4505"/>
        </pc:sldMkLst>
        <pc:spChg chg="add del">
          <ac:chgData name="Stefano Tempesta" userId="8f8f7c175694de32" providerId="LiveId" clId="{7559FDF7-587B-4E84-ACA4-3EC9E54A816F}" dt="2018-12-14T07:25:26.465" v="340" actId="478"/>
          <ac:spMkLst>
            <pc:docMk/>
            <pc:sldMk cId="1298080281" sldId="4505"/>
            <ac:spMk id="2" creationId="{15FC2F63-FC20-44F9-B36E-A1BF097956E7}"/>
          </ac:spMkLst>
        </pc:spChg>
        <pc:spChg chg="add del">
          <ac:chgData name="Stefano Tempesta" userId="8f8f7c175694de32" providerId="LiveId" clId="{7559FDF7-587B-4E84-ACA4-3EC9E54A816F}" dt="2018-12-14T07:25:26.094" v="339" actId="478"/>
          <ac:spMkLst>
            <pc:docMk/>
            <pc:sldMk cId="1298080281" sldId="4505"/>
            <ac:spMk id="3" creationId="{0C1FCBFA-2BEB-406A-8FE9-7AD0924B9614}"/>
          </ac:spMkLst>
        </pc:spChg>
      </pc:sldChg>
      <pc:sldChg chg="addSp delSp modSp add del modAnim">
        <pc:chgData name="Stefano Tempesta" userId="8f8f7c175694de32" providerId="LiveId" clId="{7559FDF7-587B-4E84-ACA4-3EC9E54A816F}" dt="2018-12-14T07:44:51.038" v="528" actId="2696"/>
        <pc:sldMkLst>
          <pc:docMk/>
          <pc:sldMk cId="3715675611" sldId="4505"/>
        </pc:sldMkLst>
        <pc:spChg chg="del">
          <ac:chgData name="Stefano Tempesta" userId="8f8f7c175694de32" providerId="LiveId" clId="{7559FDF7-587B-4E84-ACA4-3EC9E54A816F}" dt="2018-12-14T07:27:48.015" v="374" actId="478"/>
          <ac:spMkLst>
            <pc:docMk/>
            <pc:sldMk cId="3715675611" sldId="4505"/>
            <ac:spMk id="2" creationId="{7EE1B818-5838-4347-B299-A4E40E1AABA4}"/>
          </ac:spMkLst>
        </pc:spChg>
        <pc:spChg chg="del">
          <ac:chgData name="Stefano Tempesta" userId="8f8f7c175694de32" providerId="LiveId" clId="{7559FDF7-587B-4E84-ACA4-3EC9E54A816F}" dt="2018-12-14T07:27:45.528" v="373" actId="478"/>
          <ac:spMkLst>
            <pc:docMk/>
            <pc:sldMk cId="3715675611" sldId="4505"/>
            <ac:spMk id="3" creationId="{10D7EA22-AE46-4865-AB48-8BC6C2DA8D2D}"/>
          </ac:spMkLst>
        </pc:spChg>
        <pc:spChg chg="add ord">
          <ac:chgData name="Stefano Tempesta" userId="8f8f7c175694de32" providerId="LiveId" clId="{7559FDF7-587B-4E84-ACA4-3EC9E54A816F}" dt="2018-12-14T07:27:55.884" v="376" actId="167"/>
          <ac:spMkLst>
            <pc:docMk/>
            <pc:sldMk cId="3715675611" sldId="4505"/>
            <ac:spMk id="5" creationId="{61196A48-78AB-48F3-8B9B-0040964E7C8E}"/>
          </ac:spMkLst>
        </pc:spChg>
        <pc:picChg chg="add mod">
          <ac:chgData name="Stefano Tempesta" userId="8f8f7c175694de32" providerId="LiveId" clId="{7559FDF7-587B-4E84-ACA4-3EC9E54A816F}" dt="2018-12-14T07:28:00.368" v="377" actId="1076"/>
          <ac:picMkLst>
            <pc:docMk/>
            <pc:sldMk cId="3715675611" sldId="4505"/>
            <ac:picMk id="4" creationId="{EAA1D59D-8DE7-431E-88BC-93BE267F6669}"/>
          </ac:picMkLst>
        </pc:picChg>
      </pc:sldChg>
      <pc:sldChg chg="addSp delSp modSp add">
        <pc:chgData name="Stefano Tempesta" userId="8f8f7c175694de32" providerId="LiveId" clId="{7559FDF7-587B-4E84-ACA4-3EC9E54A816F}" dt="2018-12-14T07:29:07.035" v="406" actId="1035"/>
        <pc:sldMkLst>
          <pc:docMk/>
          <pc:sldMk cId="3785201774" sldId="4506"/>
        </pc:sldMkLst>
        <pc:spChg chg="mod">
          <ac:chgData name="Stefano Tempesta" userId="8f8f7c175694de32" providerId="LiveId" clId="{7559FDF7-587B-4E84-ACA4-3EC9E54A816F}" dt="2018-12-14T07:28:50.856" v="392" actId="122"/>
          <ac:spMkLst>
            <pc:docMk/>
            <pc:sldMk cId="3785201774" sldId="4506"/>
            <ac:spMk id="2" creationId="{6D25AAC0-89E2-49E5-9E08-9C72AD11BC04}"/>
          </ac:spMkLst>
        </pc:spChg>
        <pc:spChg chg="del">
          <ac:chgData name="Stefano Tempesta" userId="8f8f7c175694de32" providerId="LiveId" clId="{7559FDF7-587B-4E84-ACA4-3EC9E54A816F}" dt="2018-12-14T07:28:55.990" v="393" actId="478"/>
          <ac:spMkLst>
            <pc:docMk/>
            <pc:sldMk cId="3785201774" sldId="4506"/>
            <ac:spMk id="3" creationId="{CB10253F-326D-4287-B174-A4DE9DF2ED21}"/>
          </ac:spMkLst>
        </pc:spChg>
        <pc:spChg chg="add ord">
          <ac:chgData name="Stefano Tempesta" userId="8f8f7c175694de32" providerId="LiveId" clId="{7559FDF7-587B-4E84-ACA4-3EC9E54A816F}" dt="2018-12-14T07:28:59.134" v="395" actId="167"/>
          <ac:spMkLst>
            <pc:docMk/>
            <pc:sldMk cId="3785201774" sldId="4506"/>
            <ac:spMk id="4" creationId="{95C2B5AA-713D-4FF9-9EA3-447A4B087B5A}"/>
          </ac:spMkLst>
        </pc:spChg>
        <pc:picChg chg="add mod">
          <ac:chgData name="Stefano Tempesta" userId="8f8f7c175694de32" providerId="LiveId" clId="{7559FDF7-587B-4E84-ACA4-3EC9E54A816F}" dt="2018-12-14T07:29:07.035" v="406" actId="1035"/>
          <ac:picMkLst>
            <pc:docMk/>
            <pc:sldMk cId="3785201774" sldId="4506"/>
            <ac:picMk id="5" creationId="{55A190AB-4D0E-408C-A005-4746B61A9F8A}"/>
          </ac:picMkLst>
        </pc:picChg>
      </pc:sldChg>
      <pc:sldChg chg="add del">
        <pc:chgData name="Stefano Tempesta" userId="8f8f7c175694de32" providerId="LiveId" clId="{7559FDF7-587B-4E84-ACA4-3EC9E54A816F}" dt="2018-12-14T07:28:41.365" v="383" actId="2696"/>
        <pc:sldMkLst>
          <pc:docMk/>
          <pc:sldMk cId="3255853018" sldId="4507"/>
        </pc:sldMkLst>
      </pc:sldChg>
      <pc:sldChg chg="modSp add modNotesTx">
        <pc:chgData name="Stefano Tempesta" userId="8f8f7c175694de32" providerId="LiveId" clId="{7559FDF7-587B-4E84-ACA4-3EC9E54A816F}" dt="2018-12-14T07:43:20.104" v="523" actId="6549"/>
        <pc:sldMkLst>
          <pc:docMk/>
          <pc:sldMk cId="3603513284" sldId="4507"/>
        </pc:sldMkLst>
        <pc:spChg chg="mod">
          <ac:chgData name="Stefano Tempesta" userId="8f8f7c175694de32" providerId="LiveId" clId="{7559FDF7-587B-4E84-ACA4-3EC9E54A816F}" dt="2018-12-14T07:43:20.104" v="523" actId="6549"/>
          <ac:spMkLst>
            <pc:docMk/>
            <pc:sldMk cId="3603513284" sldId="4507"/>
            <ac:spMk id="3" creationId="{60E77ED6-3E79-4ED0-A505-1707768FEE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54977-854D-46CD-A724-5214B93365E0}" type="datetimeFigureOut">
              <a:rPr lang="en-US" smtClean="0"/>
              <a:t>14-Dec-18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1F2A3-E501-4408-912B-ED9A481CA408}" type="slidenum">
              <a:rPr lang="en-US" smtClean="0"/>
              <a:t>‹#›</a:t>
            </a:fld>
            <a:endParaRPr lang="en-US"/>
          </a:p>
        </p:txBody>
      </p:sp>
    </p:spTree>
    <p:extLst>
      <p:ext uri="{BB962C8B-B14F-4D97-AF65-F5344CB8AC3E}">
        <p14:creationId xmlns:p14="http://schemas.microsoft.com/office/powerpoint/2010/main" val="189927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Darkne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recision_and_recal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machine-learning/studio-module-reference/two-class-boosted-decision-tree#bkmk_researc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machine-learning/studio-module-reference/machine-learning-trai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traditional approach to tackling this problem is to use rules or logic statements to query transactions and to direct suspicious transactions through to human review. While there is some variation, it is notable that over 90 percent of online fraud detection platforms still use this method, including platforms used by banks and payment gateways. While this is effective to some degree, in cases where there is a sufficient gap between an order being received and goods being shipped, it is also incredibly costly and far slower than alternatives.</a:t>
            </a:r>
          </a:p>
          <a:p>
            <a:pPr fontAlgn="base"/>
            <a:endParaRPr lang="en-US" dirty="0"/>
          </a:p>
          <a:p>
            <a:pPr fontAlgn="base"/>
            <a:r>
              <a:rPr lang="en-US" dirty="0"/>
              <a:t>The “rules” in these platform use a combination of data, horizon-scanning and gut-feel. The system is backed with manual reviews to confirm experts’ decisions. If we take the recent reports of an abundance of Turkish credit cards available on the </a:t>
            </a:r>
            <a:r>
              <a:rPr lang="en-US" dirty="0">
                <a:hlinkClick r:id="rId3" tooltip="darknet"/>
              </a:rPr>
              <a:t>darknet </a:t>
            </a:r>
            <a:r>
              <a:rPr lang="en-US" dirty="0"/>
              <a:t>due to the publicized data breach in Turkey: businesses recognize the increased risk of Turkish cards as fraudulent and can simply add a rule to review any transactions from Turkish credit cards</a:t>
            </a:r>
          </a:p>
          <a:p>
            <a:pPr fontAlgn="base"/>
            <a:endParaRPr lang="en-US" dirty="0"/>
          </a:p>
          <a:p>
            <a:pPr fontAlgn="base"/>
            <a:r>
              <a:rPr lang="en-US" dirty="0"/>
              <a:t>Following this, every attempted purchase made by such a card raises an alert and is declined or reviewed. However, this raises two significant issues. The first is that such a generalized rule may turn away millions of legitimate customers, ultimately losing the business money and jeopardizing customer relations. Secondly, while this can deter future threats after such fraud has been found, it fails to identify or predict potential threats that businesses are not aware of.</a:t>
            </a:r>
          </a:p>
          <a:p>
            <a:pPr fontAlgn="base"/>
            <a:endParaRPr lang="en-US" dirty="0"/>
          </a:p>
          <a:p>
            <a:pPr fontAlgn="base"/>
            <a:r>
              <a:rPr lang="en-US" dirty="0"/>
              <a:t>These rules tend to produce binary results, deeming transactions as either good or bad and failing to consider anything in between. And until the rules are manually reviewed, the system will continue to prevent such transactions as those from Turkish credit cards, even if the risk or threat is no longer prominent.</a:t>
            </a:r>
          </a:p>
          <a:p>
            <a:endParaRPr lang="en-US" dirty="0"/>
          </a:p>
        </p:txBody>
      </p:sp>
      <p:sp>
        <p:nvSpPr>
          <p:cNvPr id="4" name="Slide Number Placeholder 3"/>
          <p:cNvSpPr>
            <a:spLocks noGrp="1"/>
          </p:cNvSpPr>
          <p:nvPr>
            <p:ph type="sldNum" sz="quarter" idx="5"/>
          </p:nvPr>
        </p:nvSpPr>
        <p:spPr/>
        <p:txBody>
          <a:bodyPr/>
          <a:lstStyle/>
          <a:p>
            <a:fld id="{4BE1F2A3-E501-4408-912B-ED9A481CA408}" type="slidenum">
              <a:rPr lang="en-US" smtClean="0"/>
              <a:t>5</a:t>
            </a:fld>
            <a:endParaRPr lang="en-US"/>
          </a:p>
        </p:txBody>
      </p:sp>
    </p:spTree>
    <p:extLst>
      <p:ext uri="{BB962C8B-B14F-4D97-AF65-F5344CB8AC3E}">
        <p14:creationId xmlns:p14="http://schemas.microsoft.com/office/powerpoint/2010/main" val="343436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works on the basis of large, historical datasets that have been created using a collection of data across many clients and industries. Even companies that only process a relatively small number of transactions are able to take full advantage of the data sets for their vertical, allowing them to get accurate decisions on each transaction. This aggregation of data provides a highly accurate set of training data, and the access to this information allows businesses to choose the right model to optimize the levels of </a:t>
            </a:r>
            <a:r>
              <a:rPr lang="en-US" dirty="0">
                <a:hlinkClick r:id="rId3"/>
              </a:rPr>
              <a:t>recall and precision</a:t>
            </a:r>
            <a:r>
              <a:rPr lang="en-US" dirty="0"/>
              <a:t> that they provide: out of all the transactions the model predicts to be fraudulent (recall), what proportion of these actually are (precision)?</a:t>
            </a:r>
          </a:p>
          <a:p>
            <a:endParaRPr lang="en-US" dirty="0"/>
          </a:p>
          <a:p>
            <a:r>
              <a:rPr lang="en-US" dirty="0"/>
              <a:t>Within the datasets, features are constructed. These are data points such as the age and value of the customer account, as well as the origin of the credit card. There can be hundreds of features and each contributes, to varying extents, towards the fraud probability. Note, the degree in which each feature contributes to the fraud score is not determined by a fraud analyst, but is generated by the artificial intelligence of the machine which is driven by the training set. So, in regards to the Turkish card fraud, if the use of Turkish cards to commit fraud is proven to be high, the fraud weighting of a transaction that uses a Turkish credit card will be equally so. However, if this were to diminish, the contribution level would parallel. Simply put, these models self-learn without explicit programming such as with manual review.</a:t>
            </a:r>
          </a:p>
          <a:p>
            <a:endParaRPr lang="en-US" dirty="0"/>
          </a:p>
        </p:txBody>
      </p:sp>
      <p:sp>
        <p:nvSpPr>
          <p:cNvPr id="4" name="Slide Number Placeholder 3"/>
          <p:cNvSpPr>
            <a:spLocks noGrp="1"/>
          </p:cNvSpPr>
          <p:nvPr>
            <p:ph type="sldNum" sz="quarter" idx="5"/>
          </p:nvPr>
        </p:nvSpPr>
        <p:spPr/>
        <p:txBody>
          <a:bodyPr/>
          <a:lstStyle/>
          <a:p>
            <a:fld id="{4BE1F2A3-E501-4408-912B-ED9A481CA408}" type="slidenum">
              <a:rPr lang="en-US" smtClean="0"/>
              <a:t>6</a:t>
            </a:fld>
            <a:endParaRPr lang="en-US"/>
          </a:p>
        </p:txBody>
      </p:sp>
    </p:spTree>
    <p:extLst>
      <p:ext uri="{BB962C8B-B14F-4D97-AF65-F5344CB8AC3E}">
        <p14:creationId xmlns:p14="http://schemas.microsoft.com/office/powerpoint/2010/main" val="2078017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module is designed for use in scenarios where it is easy to obtain training data from one class, such as valid transactions, but difficult to obtain sufficient samples of the targeted anomalies. For example, if you need to detect fraudulent transaction, you might not have enough examples of fraud to train the mode, but have many examples of good transactions. However, if you use the </a:t>
            </a:r>
            <a:r>
              <a:rPr lang="en-US" sz="1200" b="1" i="0" kern="1200" dirty="0">
                <a:solidFill>
                  <a:schemeClr val="tx1"/>
                </a:solidFill>
                <a:effectLst/>
                <a:latin typeface="+mn-lt"/>
                <a:ea typeface="+mn-ea"/>
                <a:cs typeface="+mn-cs"/>
              </a:rPr>
              <a:t>PCA-Based Anomaly Detection</a:t>
            </a:r>
            <a:r>
              <a:rPr lang="en-US" sz="1200" b="0" i="0" kern="1200" dirty="0">
                <a:solidFill>
                  <a:schemeClr val="tx1"/>
                </a:solidFill>
                <a:effectLst/>
                <a:latin typeface="+mn-lt"/>
                <a:ea typeface="+mn-ea"/>
                <a:cs typeface="+mn-cs"/>
              </a:rPr>
              <a:t> module, you can train the model using the available features to determine what constitutes a "normal" class, and then use distance metrics to identify cases that represent anomalies.</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Principal Component Analysis</a:t>
            </a:r>
            <a:r>
              <a:rPr lang="en-US" sz="1200" b="0" i="0" kern="1200" dirty="0">
                <a:solidFill>
                  <a:schemeClr val="tx1"/>
                </a:solidFill>
                <a:effectLst/>
                <a:latin typeface="+mn-lt"/>
                <a:ea typeface="+mn-ea"/>
                <a:cs typeface="+mn-cs"/>
              </a:rPr>
              <a:t>, which is frequently abbreviated to PCA, is an established technique in machine learning that can be applied to feature selection and classification. PCA is frequently used in exploratory data analysis because it reveals the inner structure of the data and explains the variance in the data.</a:t>
            </a:r>
          </a:p>
          <a:p>
            <a:r>
              <a:rPr lang="en-US" sz="1200" b="0" i="0" kern="1200" dirty="0">
                <a:solidFill>
                  <a:schemeClr val="tx1"/>
                </a:solidFill>
                <a:effectLst/>
                <a:latin typeface="+mn-lt"/>
                <a:ea typeface="+mn-ea"/>
                <a:cs typeface="+mn-cs"/>
              </a:rPr>
              <a:t>PCA works by analyzing data that contains multiple variables, all possibly correlated, and determining some combination of values that best captures the differences in outcomes. It then outputs the combination of values into a new set of values called </a:t>
            </a:r>
            <a:r>
              <a:rPr lang="en-US" sz="1200" b="0" i="1" kern="1200" dirty="0">
                <a:solidFill>
                  <a:schemeClr val="tx1"/>
                </a:solidFill>
                <a:effectLst/>
                <a:latin typeface="+mn-lt"/>
                <a:ea typeface="+mn-ea"/>
                <a:cs typeface="+mn-cs"/>
              </a:rPr>
              <a:t>principal components</a:t>
            </a:r>
            <a:r>
              <a:rPr lang="en-US" sz="1200" b="0" i="0" kern="1200" dirty="0">
                <a:solidFill>
                  <a:schemeClr val="tx1"/>
                </a:solidFill>
                <a:effectLst/>
                <a:latin typeface="+mn-lt"/>
                <a:ea typeface="+mn-ea"/>
                <a:cs typeface="+mn-cs"/>
              </a:rPr>
              <a:t>. In the case of anomaly detection, for each new input, the anomaly detector first computes its projection on the eigenvectors, and then computes the normalized reconstruction error. This normalized error is the anomaly score. The higher the error, the more anomalous the instance 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use the </a:t>
            </a:r>
            <a:r>
              <a:rPr lang="en-US" sz="1200" b="1" i="0" kern="1200" dirty="0">
                <a:solidFill>
                  <a:schemeClr val="tx1"/>
                </a:solidFill>
                <a:effectLst/>
                <a:latin typeface="+mn-lt"/>
                <a:ea typeface="+mn-ea"/>
                <a:cs typeface="+mn-cs"/>
              </a:rPr>
              <a:t>One-Class Support Vector Model</a:t>
            </a:r>
            <a:r>
              <a:rPr lang="en-US" sz="1200" b="0" i="0" kern="1200" dirty="0">
                <a:solidFill>
                  <a:schemeClr val="tx1"/>
                </a:solidFill>
                <a:effectLst/>
                <a:latin typeface="+mn-lt"/>
                <a:ea typeface="+mn-ea"/>
                <a:cs typeface="+mn-cs"/>
              </a:rPr>
              <a:t> module to create an anomaly detection model.</a:t>
            </a:r>
          </a:p>
          <a:p>
            <a:r>
              <a:rPr lang="en-US" sz="1200" b="0" i="0" kern="1200" dirty="0">
                <a:solidFill>
                  <a:schemeClr val="tx1"/>
                </a:solidFill>
                <a:effectLst/>
                <a:latin typeface="+mn-lt"/>
                <a:ea typeface="+mn-ea"/>
                <a:cs typeface="+mn-cs"/>
              </a:rPr>
              <a:t>This module is particularly useful in scenarios where you have a lot of "normal" data and not many cases of the anomalies you are trying to detect. For example, if you need to detect fraudulent transactions, you might not have many examples of fraud that you could use to train a typically classification model, but you might have many examples of good transactions.</a:t>
            </a:r>
          </a:p>
          <a:p>
            <a:endParaRPr lang="en-US" dirty="0"/>
          </a:p>
        </p:txBody>
      </p:sp>
      <p:sp>
        <p:nvSpPr>
          <p:cNvPr id="4" name="Slide Number Placeholder 3"/>
          <p:cNvSpPr>
            <a:spLocks noGrp="1"/>
          </p:cNvSpPr>
          <p:nvPr>
            <p:ph type="sldNum" sz="quarter" idx="5"/>
          </p:nvPr>
        </p:nvSpPr>
        <p:spPr/>
        <p:txBody>
          <a:bodyPr/>
          <a:lstStyle/>
          <a:p>
            <a:fld id="{4BE1F2A3-E501-4408-912B-ED9A481CA408}" type="slidenum">
              <a:rPr lang="en-US" smtClean="0"/>
              <a:t>8</a:t>
            </a:fld>
            <a:endParaRPr lang="en-US"/>
          </a:p>
        </p:txBody>
      </p:sp>
    </p:spTree>
    <p:extLst>
      <p:ext uri="{BB962C8B-B14F-4D97-AF65-F5344CB8AC3E}">
        <p14:creationId xmlns:p14="http://schemas.microsoft.com/office/powerpoint/2010/main" val="139766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To enhance the predictive power of the ML algorithms, an important step is feature engineering, where additional features are created from raw data based on domain knowledge.</a:t>
            </a:r>
          </a:p>
          <a:p>
            <a:pPr fontAlgn="base"/>
            <a:r>
              <a:rPr lang="en-US" dirty="0"/>
              <a:t>For example, if an account has not made a big purchase in the last month, then a thousand-dollar transaction all of a sudden could be suspicious. The new features generated in this scenario include:</a:t>
            </a:r>
            <a:br>
              <a:rPr lang="en-US" dirty="0"/>
            </a:br>
            <a:endParaRPr lang="en-US" dirty="0"/>
          </a:p>
          <a:p>
            <a:pPr marL="171450" indent="-171450" fontAlgn="base">
              <a:buFont typeface="Arial" panose="020B0604020202020204" pitchFamily="34" charset="0"/>
              <a:buChar char="•"/>
            </a:pPr>
            <a:r>
              <a:rPr lang="en-US" dirty="0"/>
              <a:t>Aggregated variables, such as aggregated transaction amount per account, aggregated transaction count per account in last 24 hours and last 30 days;</a:t>
            </a:r>
            <a:br>
              <a:rPr lang="en-US" dirty="0"/>
            </a:br>
            <a:endParaRPr lang="en-US" dirty="0"/>
          </a:p>
          <a:p>
            <a:pPr marL="171450" indent="-171450" fontAlgn="base">
              <a:buFont typeface="Arial" panose="020B0604020202020204" pitchFamily="34" charset="0"/>
              <a:buChar char="•"/>
            </a:pPr>
            <a:r>
              <a:rPr lang="en-US" dirty="0"/>
              <a:t>Mismatch variables: such as mismatch between </a:t>
            </a:r>
            <a:r>
              <a:rPr lang="en-US" dirty="0" err="1"/>
              <a:t>shippingCountry</a:t>
            </a:r>
            <a:r>
              <a:rPr lang="en-US" dirty="0"/>
              <a:t> and </a:t>
            </a:r>
            <a:r>
              <a:rPr lang="en-US" dirty="0" err="1"/>
              <a:t>billingCountry</a:t>
            </a:r>
            <a:r>
              <a:rPr lang="en-US" dirty="0"/>
              <a:t>, which potentially indicates abnormal behavior.</a:t>
            </a:r>
            <a:br>
              <a:rPr lang="en-US" dirty="0"/>
            </a:br>
            <a:endParaRPr lang="en-US" dirty="0"/>
          </a:p>
          <a:p>
            <a:pPr marL="171450" indent="-171450" fontAlgn="base">
              <a:buFont typeface="Arial" panose="020B0604020202020204" pitchFamily="34" charset="0"/>
              <a:buChar char="•"/>
            </a:pPr>
            <a:r>
              <a:rPr lang="en-US" dirty="0"/>
              <a:t>Risk tables: fraud risks are calculated using historical probability grouped by country, state, </a:t>
            </a:r>
            <a:r>
              <a:rPr lang="en-US" dirty="0" err="1"/>
              <a:t>IPAddress</a:t>
            </a:r>
            <a:r>
              <a:rPr lang="en-US" dirty="0"/>
              <a:t>,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4BE1F2A3-E501-4408-912B-ED9A481CA408}" type="slidenum">
              <a:rPr lang="en-US" smtClean="0"/>
              <a:t>9</a:t>
            </a:fld>
            <a:endParaRPr lang="en-US"/>
          </a:p>
        </p:txBody>
      </p:sp>
    </p:spTree>
    <p:extLst>
      <p:ext uri="{BB962C8B-B14F-4D97-AF65-F5344CB8AC3E}">
        <p14:creationId xmlns:p14="http://schemas.microsoft.com/office/powerpoint/2010/main" val="2145655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Column names</a:t>
            </a:r>
          </a:p>
          <a:p>
            <a:r>
              <a:rPr lang="en-US" dirty="0"/>
              <a:t>Status of checking account, Duration in months, Credit history, Purpose, Credit amount, Savings account/bond, Present employment since, Installment rate in percentage of disposable income, Personal status and sex, Other debtors, Present residence since, Property, Age in years, Other installment plans, Housing, Number of existing credits, Job, Number of people providing maintenance for, Telephone, Foreign worker, Credit risk</a:t>
            </a:r>
          </a:p>
          <a:p>
            <a:endParaRPr lang="en-US" dirty="0"/>
          </a:p>
        </p:txBody>
      </p:sp>
      <p:sp>
        <p:nvSpPr>
          <p:cNvPr id="4" name="Slide Number Placeholder 3"/>
          <p:cNvSpPr>
            <a:spLocks noGrp="1"/>
          </p:cNvSpPr>
          <p:nvPr>
            <p:ph type="sldNum" sz="quarter" idx="5"/>
          </p:nvPr>
        </p:nvSpPr>
        <p:spPr/>
        <p:txBody>
          <a:bodyPr/>
          <a:lstStyle/>
          <a:p>
            <a:fld id="{4BE1F2A3-E501-4408-912B-ED9A481CA408}" type="slidenum">
              <a:rPr lang="en-US" smtClean="0"/>
              <a:t>12</a:t>
            </a:fld>
            <a:endParaRPr lang="en-US"/>
          </a:p>
        </p:txBody>
      </p:sp>
    </p:spTree>
    <p:extLst>
      <p:ext uri="{BB962C8B-B14F-4D97-AF65-F5344CB8AC3E}">
        <p14:creationId xmlns:p14="http://schemas.microsoft.com/office/powerpoint/2010/main" val="216791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article describes how to use the </a:t>
            </a:r>
            <a:r>
              <a:rPr lang="en-US" sz="1200" b="1" i="0" kern="1200" dirty="0">
                <a:solidFill>
                  <a:schemeClr val="tx1"/>
                </a:solidFill>
                <a:effectLst/>
                <a:latin typeface="+mn-lt"/>
                <a:ea typeface="+mn-ea"/>
                <a:cs typeface="+mn-cs"/>
              </a:rPr>
              <a:t>Two-Class Boosted Decision Tree</a:t>
            </a:r>
            <a:r>
              <a:rPr lang="en-US" sz="1200" b="0" i="0" kern="1200" dirty="0">
                <a:solidFill>
                  <a:schemeClr val="tx1"/>
                </a:solidFill>
                <a:effectLst/>
                <a:latin typeface="+mn-lt"/>
                <a:ea typeface="+mn-ea"/>
                <a:cs typeface="+mn-cs"/>
              </a:rPr>
              <a:t> module in Azure Machine Learning Studio, to create a machine learning model that is based on the boosted decision trees algorithm.</a:t>
            </a:r>
          </a:p>
          <a:p>
            <a:r>
              <a:rPr lang="en-US" sz="1200" b="0" i="0" kern="1200" dirty="0">
                <a:solidFill>
                  <a:schemeClr val="tx1"/>
                </a:solidFill>
                <a:effectLst/>
                <a:latin typeface="+mn-lt"/>
                <a:ea typeface="+mn-ea"/>
                <a:cs typeface="+mn-cs"/>
              </a:rPr>
              <a:t>A boosted decision tree is an ensemble learning method in which the second tree corrects for the errors of the first tree, the third tree corrects for the errors of the first and second trees, and so forth. Predictions are based on the entire ensemble of trees together that makes the prediction. For further technical details, see the </a:t>
            </a:r>
            <a:r>
              <a:rPr lang="en-US" sz="1200" b="0" i="0" u="sng" kern="1200" dirty="0">
                <a:solidFill>
                  <a:schemeClr val="tx1"/>
                </a:solidFill>
                <a:effectLst/>
                <a:latin typeface="+mn-lt"/>
                <a:ea typeface="+mn-ea"/>
                <a:cs typeface="+mn-cs"/>
                <a:hlinkClick r:id="rId3"/>
              </a:rPr>
              <a:t>Research</a:t>
            </a:r>
            <a:r>
              <a:rPr lang="en-US" sz="1200" b="0" i="0" kern="1200" dirty="0">
                <a:solidFill>
                  <a:schemeClr val="tx1"/>
                </a:solidFill>
                <a:effectLst/>
                <a:latin typeface="+mn-lt"/>
                <a:ea typeface="+mn-ea"/>
                <a:cs typeface="+mn-cs"/>
              </a:rPr>
              <a:t> section of this article.</a:t>
            </a:r>
          </a:p>
          <a:p>
            <a:r>
              <a:rPr lang="en-US" sz="1200" b="0" i="0" kern="1200" dirty="0">
                <a:solidFill>
                  <a:schemeClr val="tx1"/>
                </a:solidFill>
                <a:effectLst/>
                <a:latin typeface="+mn-lt"/>
                <a:ea typeface="+mn-ea"/>
                <a:cs typeface="+mn-cs"/>
              </a:rPr>
              <a:t>Generally, when properly configured, boosted decision trees are the easiest methods with which to get top performance on a wide variety of machine learning tasks. However, they are also one of the more memory-intensive learners, and the current implementation holds everything in memory. Therefore, a boosted decision tree model might not be able to process the very large datasets that some linear learners can handle.</a:t>
            </a:r>
          </a:p>
          <a:p>
            <a:endParaRPr lang="en-US" dirty="0"/>
          </a:p>
          <a:p>
            <a:r>
              <a:rPr lang="en-US" sz="1200" b="1" i="0" kern="1200" dirty="0">
                <a:solidFill>
                  <a:schemeClr val="tx1"/>
                </a:solidFill>
                <a:effectLst/>
                <a:latin typeface="+mn-lt"/>
                <a:ea typeface="+mn-ea"/>
                <a:cs typeface="+mn-cs"/>
              </a:rPr>
              <a:t>Usage tips</a:t>
            </a:r>
          </a:p>
          <a:p>
            <a:r>
              <a:rPr lang="en-US" sz="1200" b="0" i="0" kern="1200" dirty="0">
                <a:solidFill>
                  <a:schemeClr val="tx1"/>
                </a:solidFill>
                <a:effectLst/>
                <a:latin typeface="+mn-lt"/>
                <a:ea typeface="+mn-ea"/>
                <a:cs typeface="+mn-cs"/>
              </a:rPr>
              <a:t>To train a boosted decision tree model, you must provide multiple data instances. An error is generated during the training process if the dataset contains too few rows.</a:t>
            </a:r>
          </a:p>
          <a:p>
            <a:r>
              <a:rPr lang="en-US" sz="1200" b="0" i="0" kern="1200" dirty="0">
                <a:solidFill>
                  <a:schemeClr val="tx1"/>
                </a:solidFill>
                <a:effectLst/>
                <a:latin typeface="+mn-lt"/>
                <a:ea typeface="+mn-ea"/>
                <a:cs typeface="+mn-cs"/>
              </a:rPr>
              <a:t>If your data has missing values, you must add indicators for the features.</a:t>
            </a:r>
          </a:p>
          <a:p>
            <a:r>
              <a:rPr lang="en-US" sz="1200" b="0" i="0" kern="1200" dirty="0">
                <a:solidFill>
                  <a:schemeClr val="tx1"/>
                </a:solidFill>
                <a:effectLst/>
                <a:latin typeface="+mn-lt"/>
                <a:ea typeface="+mn-ea"/>
                <a:cs typeface="+mn-cs"/>
              </a:rPr>
              <a:t>In general, boosted decision trees yield better results when features are somewhat related. If features have a large degree of entropy (that is, they are not related), they share little or no mutual information, and ordering them in a tree does not yield a lot of predictive significance. If this is not the case, you might try a random forests model.</a:t>
            </a:r>
          </a:p>
          <a:p>
            <a:r>
              <a:rPr lang="en-US" sz="1200" b="0" i="0" kern="1200" dirty="0">
                <a:solidFill>
                  <a:schemeClr val="tx1"/>
                </a:solidFill>
                <a:effectLst/>
                <a:latin typeface="+mn-lt"/>
                <a:ea typeface="+mn-ea"/>
                <a:cs typeface="+mn-cs"/>
              </a:rPr>
              <a:t>Boosting also works well when you have many more examples than features because the model is prone to overfitting.</a:t>
            </a:r>
          </a:p>
          <a:p>
            <a:r>
              <a:rPr lang="en-US" sz="1200" b="0" i="0" kern="1200" dirty="0">
                <a:solidFill>
                  <a:schemeClr val="tx1"/>
                </a:solidFill>
                <a:effectLst/>
                <a:latin typeface="+mn-lt"/>
                <a:ea typeface="+mn-ea"/>
                <a:cs typeface="+mn-cs"/>
              </a:rPr>
              <a:t>Do not normalize the dataset. Because the treatment of features is a simple, non-parametric, less-than or greater-than comparison, normalization or any form of non-monotonic transformation function might have little effect.</a:t>
            </a:r>
          </a:p>
          <a:p>
            <a:r>
              <a:rPr lang="en-US" sz="1200" b="0" i="0" kern="1200" dirty="0">
                <a:solidFill>
                  <a:schemeClr val="tx1"/>
                </a:solidFill>
                <a:effectLst/>
                <a:latin typeface="+mn-lt"/>
                <a:ea typeface="+mn-ea"/>
                <a:cs typeface="+mn-cs"/>
              </a:rPr>
              <a:t>Features are discretized and binned prior to training, so only a relatively small set of threshold candidates are considered, even for continuous features.</a:t>
            </a:r>
          </a:p>
          <a:p>
            <a:endParaRPr lang="en-US" dirty="0"/>
          </a:p>
          <a:p>
            <a:endParaRPr lang="en-US" dirty="0"/>
          </a:p>
          <a:p>
            <a:r>
              <a:rPr lang="en-US" dirty="0"/>
              <a:t>https://docs.microsoft.com/en-us/azure/machine-learning/studio-module-reference/two-class-boosted-decision-tree</a:t>
            </a:r>
          </a:p>
          <a:p>
            <a:endParaRPr lang="en-US" dirty="0"/>
          </a:p>
        </p:txBody>
      </p:sp>
      <p:sp>
        <p:nvSpPr>
          <p:cNvPr id="4" name="Slide Number Placeholder 3"/>
          <p:cNvSpPr>
            <a:spLocks noGrp="1"/>
          </p:cNvSpPr>
          <p:nvPr>
            <p:ph type="sldNum" sz="quarter" idx="5"/>
          </p:nvPr>
        </p:nvSpPr>
        <p:spPr/>
        <p:txBody>
          <a:bodyPr/>
          <a:lstStyle/>
          <a:p>
            <a:fld id="{4BE1F2A3-E501-4408-912B-ED9A481CA408}" type="slidenum">
              <a:rPr lang="en-US" smtClean="0"/>
              <a:t>13</a:t>
            </a:fld>
            <a:endParaRPr lang="en-US"/>
          </a:p>
        </p:txBody>
      </p:sp>
    </p:spTree>
    <p:extLst>
      <p:ext uri="{BB962C8B-B14F-4D97-AF65-F5344CB8AC3E}">
        <p14:creationId xmlns:p14="http://schemas.microsoft.com/office/powerpoint/2010/main" val="427721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Module overview</a:t>
            </a:r>
          </a:p>
          <a:p>
            <a:r>
              <a:rPr lang="en-US" sz="1200" b="0" i="0" kern="1200" dirty="0">
                <a:solidFill>
                  <a:schemeClr val="tx1"/>
                </a:solidFill>
                <a:effectLst/>
                <a:latin typeface="+mn-lt"/>
                <a:ea typeface="+mn-ea"/>
                <a:cs typeface="+mn-cs"/>
              </a:rPr>
              <a:t>This article describes how to use the </a:t>
            </a:r>
            <a:r>
              <a:rPr lang="en-US" sz="1200" b="1" i="0" kern="1200" dirty="0">
                <a:solidFill>
                  <a:schemeClr val="tx1"/>
                </a:solidFill>
                <a:effectLst/>
                <a:latin typeface="+mn-lt"/>
                <a:ea typeface="+mn-ea"/>
                <a:cs typeface="+mn-cs"/>
              </a:rPr>
              <a:t>Two-Class Support Vector Machine</a:t>
            </a:r>
            <a:r>
              <a:rPr lang="en-US" sz="1200" b="0" i="0" kern="1200" dirty="0">
                <a:solidFill>
                  <a:schemeClr val="tx1"/>
                </a:solidFill>
                <a:effectLst/>
                <a:latin typeface="+mn-lt"/>
                <a:ea typeface="+mn-ea"/>
                <a:cs typeface="+mn-cs"/>
              </a:rPr>
              <a:t> module in Azure Machine Learning Studio, to create a model that is based on the support vector machine algorithm.</a:t>
            </a:r>
          </a:p>
          <a:p>
            <a:r>
              <a:rPr lang="en-US" sz="1200" b="0" i="0" kern="1200" dirty="0">
                <a:solidFill>
                  <a:schemeClr val="tx1"/>
                </a:solidFill>
                <a:effectLst/>
                <a:latin typeface="+mn-lt"/>
                <a:ea typeface="+mn-ea"/>
                <a:cs typeface="+mn-cs"/>
              </a:rPr>
              <a:t>Support vector machines (SVMs) are a well-researched class of supervised learning methods. This particular implementation is suited to prediction of two possible outcomes, based on either continuous or categorical variables.</a:t>
            </a:r>
          </a:p>
          <a:p>
            <a:r>
              <a:rPr lang="en-US" sz="1200" b="0" i="0" kern="1200" dirty="0">
                <a:solidFill>
                  <a:schemeClr val="tx1"/>
                </a:solidFill>
                <a:effectLst/>
                <a:latin typeface="+mn-lt"/>
                <a:ea typeface="+mn-ea"/>
                <a:cs typeface="+mn-cs"/>
              </a:rPr>
              <a:t>After defining the model parameters, train the model by using one of the </a:t>
            </a:r>
            <a:r>
              <a:rPr lang="en-US" sz="1200" b="0" i="0" u="sng" kern="1200" dirty="0">
                <a:solidFill>
                  <a:schemeClr val="tx1"/>
                </a:solidFill>
                <a:effectLst/>
                <a:latin typeface="+mn-lt"/>
                <a:ea typeface="+mn-ea"/>
                <a:cs typeface="+mn-cs"/>
                <a:hlinkClick r:id="rId3"/>
              </a:rPr>
              <a:t>training modules</a:t>
            </a:r>
            <a:r>
              <a:rPr lang="en-US" sz="1200" b="0" i="0" kern="1200" dirty="0">
                <a:solidFill>
                  <a:schemeClr val="tx1"/>
                </a:solidFill>
                <a:effectLst/>
                <a:latin typeface="+mn-lt"/>
                <a:ea typeface="+mn-ea"/>
                <a:cs typeface="+mn-cs"/>
              </a:rPr>
              <a:t>, and providing a </a:t>
            </a:r>
            <a:r>
              <a:rPr lang="en-US" sz="1200" b="0" i="1" kern="1200" dirty="0">
                <a:solidFill>
                  <a:schemeClr val="tx1"/>
                </a:solidFill>
                <a:effectLst/>
                <a:latin typeface="+mn-lt"/>
                <a:ea typeface="+mn-ea"/>
                <a:cs typeface="+mn-cs"/>
              </a:rPr>
              <a:t>tagged dataset</a:t>
            </a:r>
            <a:r>
              <a:rPr lang="en-US" sz="1200" b="0" i="0" kern="1200" dirty="0">
                <a:solidFill>
                  <a:schemeClr val="tx1"/>
                </a:solidFill>
                <a:effectLst/>
                <a:latin typeface="+mn-lt"/>
                <a:ea typeface="+mn-ea"/>
                <a:cs typeface="+mn-cs"/>
              </a:rPr>
              <a:t> that includes a label or outcome column.</a:t>
            </a:r>
          </a:p>
          <a:p>
            <a:r>
              <a:rPr lang="en-US" sz="1200" b="1" i="0" kern="1200" dirty="0">
                <a:solidFill>
                  <a:schemeClr val="tx1"/>
                </a:solidFill>
                <a:effectLst/>
                <a:latin typeface="+mn-lt"/>
                <a:ea typeface="+mn-ea"/>
                <a:cs typeface="+mn-cs"/>
              </a:rPr>
              <a:t>More about support vector machines</a:t>
            </a:r>
          </a:p>
          <a:p>
            <a:r>
              <a:rPr lang="en-US" sz="1200" b="0" i="0" kern="1200" dirty="0">
                <a:solidFill>
                  <a:schemeClr val="tx1"/>
                </a:solidFill>
                <a:effectLst/>
                <a:latin typeface="+mn-lt"/>
                <a:ea typeface="+mn-ea"/>
                <a:cs typeface="+mn-cs"/>
              </a:rPr>
              <a:t>Support vector machines are among the earliest of machine learning algorithms, and SVM models have been used in many applications, from information retrieval to text and image classification. SVMs can be used for both classification and regression tasks.</a:t>
            </a:r>
          </a:p>
          <a:p>
            <a:r>
              <a:rPr lang="en-US" sz="1200" b="0" i="0" kern="1200" dirty="0">
                <a:solidFill>
                  <a:schemeClr val="tx1"/>
                </a:solidFill>
                <a:effectLst/>
                <a:latin typeface="+mn-lt"/>
                <a:ea typeface="+mn-ea"/>
                <a:cs typeface="+mn-cs"/>
              </a:rPr>
              <a:t>This SVM model is a supervised learning model that requires labeled data. In the training process, the algorithm analyzes input data and recognizes patterns in a multi-dimensional feature space called the </a:t>
            </a:r>
            <a:r>
              <a:rPr lang="en-US" sz="1200" b="0" i="1" kern="1200" dirty="0">
                <a:solidFill>
                  <a:schemeClr val="tx1"/>
                </a:solidFill>
                <a:effectLst/>
                <a:latin typeface="+mn-lt"/>
                <a:ea typeface="+mn-ea"/>
                <a:cs typeface="+mn-cs"/>
              </a:rPr>
              <a:t>hyperplane</a:t>
            </a:r>
            <a:r>
              <a:rPr lang="en-US" sz="1200" b="0" i="0" kern="1200" dirty="0">
                <a:solidFill>
                  <a:schemeClr val="tx1"/>
                </a:solidFill>
                <a:effectLst/>
                <a:latin typeface="+mn-lt"/>
                <a:ea typeface="+mn-ea"/>
                <a:cs typeface="+mn-cs"/>
              </a:rPr>
              <a:t>. All input examples are represented as points in this space, and are mapped to output categories in such a way that categories are divided by as wide and clear a gap as possible.</a:t>
            </a:r>
          </a:p>
          <a:p>
            <a:r>
              <a:rPr lang="en-US" sz="1200" b="0" i="0" kern="1200" dirty="0">
                <a:solidFill>
                  <a:schemeClr val="tx1"/>
                </a:solidFill>
                <a:effectLst/>
                <a:latin typeface="+mn-lt"/>
                <a:ea typeface="+mn-ea"/>
                <a:cs typeface="+mn-cs"/>
              </a:rPr>
              <a:t>For prediction, the SVM algorithm assigns new examples into one category or the other, mapping them into that same space.</a:t>
            </a:r>
          </a:p>
          <a:p>
            <a:endParaRPr lang="en-US" dirty="0"/>
          </a:p>
          <a:p>
            <a:r>
              <a:rPr lang="en-US" dirty="0"/>
              <a:t>https://docs.microsoft.com/en-us/azure/machine-learning/studio-module-reference/two-class-support-vector-machine</a:t>
            </a:r>
          </a:p>
          <a:p>
            <a:endParaRPr lang="en-US" dirty="0"/>
          </a:p>
        </p:txBody>
      </p:sp>
      <p:sp>
        <p:nvSpPr>
          <p:cNvPr id="4" name="Slide Number Placeholder 3"/>
          <p:cNvSpPr>
            <a:spLocks noGrp="1"/>
          </p:cNvSpPr>
          <p:nvPr>
            <p:ph type="sldNum" sz="quarter" idx="5"/>
          </p:nvPr>
        </p:nvSpPr>
        <p:spPr/>
        <p:txBody>
          <a:bodyPr/>
          <a:lstStyle/>
          <a:p>
            <a:fld id="{4BE1F2A3-E501-4408-912B-ED9A481CA408}" type="slidenum">
              <a:rPr lang="en-US" smtClean="0"/>
              <a:t>14</a:t>
            </a:fld>
            <a:endParaRPr lang="en-US"/>
          </a:p>
        </p:txBody>
      </p:sp>
    </p:spTree>
    <p:extLst>
      <p:ext uri="{BB962C8B-B14F-4D97-AF65-F5344CB8AC3E}">
        <p14:creationId xmlns:p14="http://schemas.microsoft.com/office/powerpoint/2010/main" val="1849490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CC47657-7B29-42E0-8F39-4D0284912626}" type="datetimeFigureOut">
              <a:rPr lang="en-AU" smtClean="0"/>
              <a:t>14/12/2018</a:t>
            </a:fld>
            <a:endParaRPr lang="en-AU"/>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A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E2A78AE-0006-40AB-B941-9FE8C7092F4F}" type="slidenum">
              <a:rPr lang="en-AU" smtClean="0"/>
              <a:t>‹#›</a:t>
            </a:fld>
            <a:endParaRPr lang="en-AU"/>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27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47657-7B29-42E0-8F39-4D0284912626}" type="datetimeFigureOut">
              <a:rPr lang="en-AU" smtClean="0"/>
              <a:t>14/12/2018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2A78AE-0006-40AB-B941-9FE8C7092F4F}" type="slidenum">
              <a:rPr lang="en-AU" smtClean="0"/>
              <a:t>‹#›</a:t>
            </a:fld>
            <a:endParaRPr lang="en-AU"/>
          </a:p>
        </p:txBody>
      </p:sp>
    </p:spTree>
    <p:extLst>
      <p:ext uri="{BB962C8B-B14F-4D97-AF65-F5344CB8AC3E}">
        <p14:creationId xmlns:p14="http://schemas.microsoft.com/office/powerpoint/2010/main" val="403525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47657-7B29-42E0-8F39-4D0284912626}" type="datetimeFigureOut">
              <a:rPr lang="en-AU" smtClean="0"/>
              <a:t>14/12/2018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2A78AE-0006-40AB-B941-9FE8C7092F4F}" type="slidenum">
              <a:rPr lang="en-AU" smtClean="0"/>
              <a:t>‹#›</a:t>
            </a:fld>
            <a:endParaRPr lang="en-AU"/>
          </a:p>
        </p:txBody>
      </p:sp>
    </p:spTree>
    <p:extLst>
      <p:ext uri="{BB962C8B-B14F-4D97-AF65-F5344CB8AC3E}">
        <p14:creationId xmlns:p14="http://schemas.microsoft.com/office/powerpoint/2010/main" val="2305649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sz="5200">
                <a:solidFill>
                  <a:srgbClr val="090806"/>
                </a:solidFill>
                <a:latin typeface="Segoe Light"/>
              </a:defRPr>
            </a:lvl1pPr>
          </a:lstStyle>
          <a:p>
            <a:br>
              <a:rPr lang="en-US" dirty="0"/>
            </a:br>
            <a:r>
              <a:rPr lang="en-US" dirty="0"/>
              <a:t>Click to edit Master title style</a:t>
            </a:r>
          </a:p>
        </p:txBody>
      </p:sp>
    </p:spTree>
    <p:extLst>
      <p:ext uri="{BB962C8B-B14F-4D97-AF65-F5344CB8AC3E}">
        <p14:creationId xmlns:p14="http://schemas.microsoft.com/office/powerpoint/2010/main" val="2657472552"/>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47657-7B29-42E0-8F39-4D0284912626}" type="datetimeFigureOut">
              <a:rPr lang="en-AU" smtClean="0"/>
              <a:t>14/12/2018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2A78AE-0006-40AB-B941-9FE8C7092F4F}" type="slidenum">
              <a:rPr lang="en-AU" smtClean="0"/>
              <a:t>‹#›</a:t>
            </a:fld>
            <a:endParaRPr lang="en-AU"/>
          </a:p>
        </p:txBody>
      </p:sp>
    </p:spTree>
    <p:extLst>
      <p:ext uri="{BB962C8B-B14F-4D97-AF65-F5344CB8AC3E}">
        <p14:creationId xmlns:p14="http://schemas.microsoft.com/office/powerpoint/2010/main" val="29440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C47657-7B29-42E0-8F39-4D0284912626}" type="datetimeFigureOut">
              <a:rPr lang="en-AU" smtClean="0"/>
              <a:t>14/12/2018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2A78AE-0006-40AB-B941-9FE8C7092F4F}" type="slidenum">
              <a:rPr lang="en-AU" smtClean="0"/>
              <a:t>‹#›</a:t>
            </a:fld>
            <a:endParaRPr lang="en-AU"/>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47657-7B29-42E0-8F39-4D0284912626}" type="datetimeFigureOut">
              <a:rPr lang="en-AU" smtClean="0"/>
              <a:t>14/12/2018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2A78AE-0006-40AB-B941-9FE8C7092F4F}" type="slidenum">
              <a:rPr lang="en-AU" smtClean="0"/>
              <a:t>‹#›</a:t>
            </a:fld>
            <a:endParaRPr lang="en-AU"/>
          </a:p>
        </p:txBody>
      </p:sp>
    </p:spTree>
    <p:extLst>
      <p:ext uri="{BB962C8B-B14F-4D97-AF65-F5344CB8AC3E}">
        <p14:creationId xmlns:p14="http://schemas.microsoft.com/office/powerpoint/2010/main" val="397412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47657-7B29-42E0-8F39-4D0284912626}" type="datetimeFigureOut">
              <a:rPr lang="en-AU" smtClean="0"/>
              <a:t>14/12/2018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2A78AE-0006-40AB-B941-9FE8C7092F4F}" type="slidenum">
              <a:rPr lang="en-AU" smtClean="0"/>
              <a:t>‹#›</a:t>
            </a:fld>
            <a:endParaRPr lang="en-AU"/>
          </a:p>
        </p:txBody>
      </p:sp>
    </p:spTree>
    <p:extLst>
      <p:ext uri="{BB962C8B-B14F-4D97-AF65-F5344CB8AC3E}">
        <p14:creationId xmlns:p14="http://schemas.microsoft.com/office/powerpoint/2010/main" val="36550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47657-7B29-42E0-8F39-4D0284912626}" type="datetimeFigureOut">
              <a:rPr lang="en-AU" smtClean="0"/>
              <a:t>14/12/2018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2A78AE-0006-40AB-B941-9FE8C7092F4F}" type="slidenum">
              <a:rPr lang="en-AU" smtClean="0"/>
              <a:t>‹#›</a:t>
            </a:fld>
            <a:endParaRPr lang="en-AU"/>
          </a:p>
        </p:txBody>
      </p:sp>
    </p:spTree>
    <p:extLst>
      <p:ext uri="{BB962C8B-B14F-4D97-AF65-F5344CB8AC3E}">
        <p14:creationId xmlns:p14="http://schemas.microsoft.com/office/powerpoint/2010/main" val="59155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47657-7B29-42E0-8F39-4D0284912626}" type="datetimeFigureOut">
              <a:rPr lang="en-AU" smtClean="0"/>
              <a:t>14/12/2018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2A78AE-0006-40AB-B941-9FE8C7092F4F}" type="slidenum">
              <a:rPr lang="en-AU" smtClean="0"/>
              <a:t>‹#›</a:t>
            </a:fld>
            <a:endParaRPr lang="en-AU"/>
          </a:p>
        </p:txBody>
      </p:sp>
    </p:spTree>
    <p:extLst>
      <p:ext uri="{BB962C8B-B14F-4D97-AF65-F5344CB8AC3E}">
        <p14:creationId xmlns:p14="http://schemas.microsoft.com/office/powerpoint/2010/main" val="320514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C47657-7B29-42E0-8F39-4D0284912626}" type="datetimeFigureOut">
              <a:rPr lang="en-AU" smtClean="0"/>
              <a:t>14/12/2018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2A78AE-0006-40AB-B941-9FE8C7092F4F}" type="slidenum">
              <a:rPr lang="en-AU" smtClean="0"/>
              <a:t>‹#›</a:t>
            </a:fld>
            <a:endParaRPr lang="en-AU"/>
          </a:p>
        </p:txBody>
      </p:sp>
    </p:spTree>
    <p:extLst>
      <p:ext uri="{BB962C8B-B14F-4D97-AF65-F5344CB8AC3E}">
        <p14:creationId xmlns:p14="http://schemas.microsoft.com/office/powerpoint/2010/main" val="195004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C47657-7B29-42E0-8F39-4D0284912626}" type="datetimeFigureOut">
              <a:rPr lang="en-AU" smtClean="0"/>
              <a:t>14/12/2018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2A78AE-0006-40AB-B941-9FE8C7092F4F}" type="slidenum">
              <a:rPr lang="en-AU" smtClean="0"/>
              <a:t>‹#›</a:t>
            </a:fld>
            <a:endParaRPr lang="en-AU"/>
          </a:p>
        </p:txBody>
      </p:sp>
    </p:spTree>
    <p:extLst>
      <p:ext uri="{BB962C8B-B14F-4D97-AF65-F5344CB8AC3E}">
        <p14:creationId xmlns:p14="http://schemas.microsoft.com/office/powerpoint/2010/main" val="299275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CC47657-7B29-42E0-8F39-4D0284912626}" type="datetimeFigureOut">
              <a:rPr lang="en-AU" smtClean="0"/>
              <a:t>14/12/2018</a:t>
            </a:fld>
            <a:endParaRPr lang="en-AU"/>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AU"/>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E2A78AE-0006-40AB-B941-9FE8C7092F4F}" type="slidenum">
              <a:rPr lang="en-AU" smtClean="0"/>
              <a:t>‹#›</a:t>
            </a:fld>
            <a:endParaRPr lang="en-AU"/>
          </a:p>
        </p:txBody>
      </p:sp>
    </p:spTree>
    <p:extLst>
      <p:ext uri="{BB962C8B-B14F-4D97-AF65-F5344CB8AC3E}">
        <p14:creationId xmlns:p14="http://schemas.microsoft.com/office/powerpoint/2010/main" val="37262392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person&#10;&#10;Description automatically generated">
            <a:extLst>
              <a:ext uri="{FF2B5EF4-FFF2-40B4-BE49-F238E27FC236}">
                <a16:creationId xmlns:a16="http://schemas.microsoft.com/office/drawing/2014/main" id="{027DB089-82FF-4C3E-8904-3F3FA049DF1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57000"/>
                    </a14:imgEffect>
                  </a14:imgLayer>
                </a14:imgProps>
              </a:ext>
              <a:ext uri="{28A0092B-C50C-407E-A947-70E740481C1C}">
                <a14:useLocalDpi xmlns:a14="http://schemas.microsoft.com/office/drawing/2010/main" val="0"/>
              </a:ext>
            </a:extLst>
          </a:blip>
          <a:srcRect l="5820" r="2179" b="-1"/>
          <a:stretch/>
        </p:blipFill>
        <p:spPr>
          <a:xfrm>
            <a:off x="20" y="10"/>
            <a:ext cx="12191980" cy="6857990"/>
          </a:xfrm>
          <a:prstGeom prst="rect">
            <a:avLst/>
          </a:prstGeom>
        </p:spPr>
      </p:pic>
      <p:sp>
        <p:nvSpPr>
          <p:cNvPr id="5" name="TextBox 4">
            <a:extLst>
              <a:ext uri="{FF2B5EF4-FFF2-40B4-BE49-F238E27FC236}">
                <a16:creationId xmlns:a16="http://schemas.microsoft.com/office/drawing/2014/main" id="{CDAB0010-856F-4723-993D-B3621A86B88E}"/>
              </a:ext>
            </a:extLst>
          </p:cNvPr>
          <p:cNvSpPr txBox="1"/>
          <p:nvPr/>
        </p:nvSpPr>
        <p:spPr>
          <a:xfrm>
            <a:off x="3786089" y="182461"/>
            <a:ext cx="4909382" cy="954107"/>
          </a:xfrm>
          <a:prstGeom prst="rect">
            <a:avLst/>
          </a:prstGeom>
          <a:noFill/>
        </p:spPr>
        <p:txBody>
          <a:bodyPr wrap="square" rtlCol="0">
            <a:spAutoFit/>
          </a:bodyPr>
          <a:lstStyle/>
          <a:p>
            <a:r>
              <a:rPr lang="en-AU" sz="2800" b="1" dirty="0">
                <a:solidFill>
                  <a:schemeClr val="bg1"/>
                </a:solidFill>
                <a:latin typeface="Eras Bold ITC" panose="020B0907030504020204" pitchFamily="34" charset="0"/>
              </a:rPr>
              <a:t>Global AI Bootcamp</a:t>
            </a:r>
          </a:p>
          <a:p>
            <a:r>
              <a:rPr lang="en-AU" sz="2800" b="1" dirty="0">
                <a:solidFill>
                  <a:schemeClr val="bg1"/>
                </a:solidFill>
                <a:latin typeface="Eras Bold ITC" panose="020B0907030504020204" pitchFamily="34" charset="0"/>
              </a:rPr>
              <a:t>Melbourne, Australia</a:t>
            </a:r>
          </a:p>
        </p:txBody>
      </p:sp>
      <p:sp>
        <p:nvSpPr>
          <p:cNvPr id="6" name="TextBox 5">
            <a:extLst>
              <a:ext uri="{FF2B5EF4-FFF2-40B4-BE49-F238E27FC236}">
                <a16:creationId xmlns:a16="http://schemas.microsoft.com/office/drawing/2014/main" id="{CB267BDE-2D13-4A63-90D3-1BC0CE86311D}"/>
              </a:ext>
            </a:extLst>
          </p:cNvPr>
          <p:cNvSpPr txBox="1"/>
          <p:nvPr/>
        </p:nvSpPr>
        <p:spPr>
          <a:xfrm>
            <a:off x="227023" y="6306207"/>
            <a:ext cx="5486400" cy="369332"/>
          </a:xfrm>
          <a:prstGeom prst="rect">
            <a:avLst/>
          </a:prstGeom>
          <a:noFill/>
        </p:spPr>
        <p:txBody>
          <a:bodyPr wrap="square" rtlCol="0">
            <a:spAutoFit/>
          </a:bodyPr>
          <a:lstStyle/>
          <a:p>
            <a:r>
              <a:rPr lang="en-AU" b="1" dirty="0">
                <a:solidFill>
                  <a:schemeClr val="bg1"/>
                </a:solidFill>
                <a:latin typeface="Eras Bold ITC" panose="020B0907030504020204" pitchFamily="34" charset="0"/>
              </a:rPr>
              <a:t>http://azureaibootcamp.me</a:t>
            </a:r>
          </a:p>
        </p:txBody>
      </p:sp>
      <p:sp>
        <p:nvSpPr>
          <p:cNvPr id="8" name="TextBox 7">
            <a:extLst>
              <a:ext uri="{FF2B5EF4-FFF2-40B4-BE49-F238E27FC236}">
                <a16:creationId xmlns:a16="http://schemas.microsoft.com/office/drawing/2014/main" id="{0001A585-80EA-4229-AC70-546E129A9776}"/>
              </a:ext>
            </a:extLst>
          </p:cNvPr>
          <p:cNvSpPr txBox="1"/>
          <p:nvPr/>
        </p:nvSpPr>
        <p:spPr>
          <a:xfrm>
            <a:off x="9169051" y="6240182"/>
            <a:ext cx="2574100" cy="369332"/>
          </a:xfrm>
          <a:prstGeom prst="rect">
            <a:avLst/>
          </a:prstGeom>
          <a:noFill/>
        </p:spPr>
        <p:txBody>
          <a:bodyPr wrap="square" rtlCol="0">
            <a:spAutoFit/>
          </a:bodyPr>
          <a:lstStyle/>
          <a:p>
            <a:r>
              <a:rPr lang="en-AU" b="1" dirty="0">
                <a:solidFill>
                  <a:schemeClr val="bg1"/>
                </a:solidFill>
                <a:latin typeface="Eras Bold ITC" panose="020B0907030504020204" pitchFamily="34" charset="0"/>
              </a:rPr>
              <a:t>#</a:t>
            </a:r>
            <a:r>
              <a:rPr lang="en-AU" b="1" dirty="0" err="1">
                <a:solidFill>
                  <a:schemeClr val="bg1"/>
                </a:solidFill>
                <a:latin typeface="Eras Bold ITC" panose="020B0907030504020204" pitchFamily="34" charset="0"/>
              </a:rPr>
              <a:t>GlobalAIBootcamp</a:t>
            </a:r>
            <a:endParaRPr lang="en-AU" b="1" dirty="0">
              <a:solidFill>
                <a:schemeClr val="bg1"/>
              </a:solidFill>
              <a:latin typeface="Eras Bold ITC" panose="020B0907030504020204" pitchFamily="34" charset="0"/>
            </a:endParaRPr>
          </a:p>
        </p:txBody>
      </p:sp>
    </p:spTree>
    <p:extLst>
      <p:ext uri="{BB962C8B-B14F-4D97-AF65-F5344CB8AC3E}">
        <p14:creationId xmlns:p14="http://schemas.microsoft.com/office/powerpoint/2010/main" val="19822928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D339B77-2D28-422D-87C9-7E9D7EC85AB4}"/>
              </a:ext>
            </a:extLst>
          </p:cNvPr>
          <p:cNvSpPr>
            <a:spLocks noChangeAspect="1"/>
          </p:cNvSpPr>
          <p:nvPr/>
        </p:nvSpPr>
        <p:spPr>
          <a:xfrm>
            <a:off x="231140" y="243840"/>
            <a:ext cx="11724640" cy="637793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0089D1-EDEA-43A6-A89E-D86F19B0488B}"/>
              </a:ext>
            </a:extLst>
          </p:cNvPr>
          <p:cNvSpPr>
            <a:spLocks noGrp="1"/>
          </p:cNvSpPr>
          <p:nvPr>
            <p:ph type="title"/>
          </p:nvPr>
        </p:nvSpPr>
        <p:spPr/>
        <p:txBody>
          <a:bodyPr/>
          <a:lstStyle/>
          <a:p>
            <a:pPr algn="ctr"/>
            <a:r>
              <a:rPr lang="en-US" dirty="0"/>
              <a:t>Anomaly Detection in Azure ML Studio</a:t>
            </a:r>
          </a:p>
        </p:txBody>
      </p:sp>
      <p:pic>
        <p:nvPicPr>
          <p:cNvPr id="4" name="Picture 3">
            <a:extLst>
              <a:ext uri="{FF2B5EF4-FFF2-40B4-BE49-F238E27FC236}">
                <a16:creationId xmlns:a16="http://schemas.microsoft.com/office/drawing/2014/main" id="{90E63A9D-F42D-4C78-91E9-4FA0F9A0772A}"/>
              </a:ext>
            </a:extLst>
          </p:cNvPr>
          <p:cNvPicPr>
            <a:picLocks noChangeAspect="1"/>
          </p:cNvPicPr>
          <p:nvPr/>
        </p:nvPicPr>
        <p:blipFill>
          <a:blip r:embed="rId2"/>
          <a:stretch>
            <a:fillRect/>
          </a:stretch>
        </p:blipFill>
        <p:spPr>
          <a:xfrm>
            <a:off x="3309639" y="1671639"/>
            <a:ext cx="5572722" cy="4805362"/>
          </a:xfrm>
          <a:prstGeom prst="rect">
            <a:avLst/>
          </a:prstGeom>
        </p:spPr>
      </p:pic>
    </p:spTree>
    <p:extLst>
      <p:ext uri="{BB962C8B-B14F-4D97-AF65-F5344CB8AC3E}">
        <p14:creationId xmlns:p14="http://schemas.microsoft.com/office/powerpoint/2010/main" val="356589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440A-E6E7-42E0-906E-C31AA3C73E4D}"/>
              </a:ext>
            </a:extLst>
          </p:cNvPr>
          <p:cNvSpPr>
            <a:spLocks noGrp="1"/>
          </p:cNvSpPr>
          <p:nvPr>
            <p:ph type="title"/>
          </p:nvPr>
        </p:nvSpPr>
        <p:spPr/>
        <p:txBody>
          <a:bodyPr/>
          <a:lstStyle/>
          <a:p>
            <a:r>
              <a:rPr lang="en-US" dirty="0"/>
              <a:t>Credit Risk</a:t>
            </a:r>
          </a:p>
        </p:txBody>
      </p:sp>
      <p:sp>
        <p:nvSpPr>
          <p:cNvPr id="3" name="Content Placeholder 2">
            <a:extLst>
              <a:ext uri="{FF2B5EF4-FFF2-40B4-BE49-F238E27FC236}">
                <a16:creationId xmlns:a16="http://schemas.microsoft.com/office/drawing/2014/main" id="{4DA1CA9F-A0FA-478D-9E1E-8AEB75E8C16D}"/>
              </a:ext>
            </a:extLst>
          </p:cNvPr>
          <p:cNvSpPr>
            <a:spLocks noGrp="1"/>
          </p:cNvSpPr>
          <p:nvPr>
            <p:ph idx="1"/>
          </p:nvPr>
        </p:nvSpPr>
        <p:spPr/>
        <p:txBody>
          <a:bodyPr/>
          <a:lstStyle/>
          <a:p>
            <a:pPr marL="45720" indent="0">
              <a:buNone/>
            </a:pPr>
            <a:r>
              <a:rPr lang="en-US" b="1" dirty="0"/>
              <a:t>The problem</a:t>
            </a:r>
          </a:p>
          <a:p>
            <a:r>
              <a:rPr lang="en-US" dirty="0"/>
              <a:t>Predict an individual’s credit risk based on the information they gave on a credit application.</a:t>
            </a:r>
          </a:p>
          <a:p>
            <a:endParaRPr lang="en-US" dirty="0"/>
          </a:p>
          <a:p>
            <a:pPr marL="45720" indent="0">
              <a:buNone/>
            </a:pPr>
            <a:r>
              <a:rPr lang="en-US" b="1" dirty="0"/>
              <a:t>The solution</a:t>
            </a:r>
          </a:p>
          <a:p>
            <a:r>
              <a:rPr lang="en-US" dirty="0"/>
              <a:t>A predictive binary classification model based on publicly available credit risk data.</a:t>
            </a:r>
          </a:p>
          <a:p>
            <a:endParaRPr lang="en-US" dirty="0"/>
          </a:p>
        </p:txBody>
      </p:sp>
      <p:sp>
        <p:nvSpPr>
          <p:cNvPr id="4" name="Rectangle 3">
            <a:extLst>
              <a:ext uri="{FF2B5EF4-FFF2-40B4-BE49-F238E27FC236}">
                <a16:creationId xmlns:a16="http://schemas.microsoft.com/office/drawing/2014/main" id="{BB121525-A1C0-4489-8D15-F3D3940AA9EA}"/>
              </a:ext>
            </a:extLst>
          </p:cNvPr>
          <p:cNvSpPr/>
          <p:nvPr/>
        </p:nvSpPr>
        <p:spPr>
          <a:xfrm>
            <a:off x="2608810" y="5196667"/>
            <a:ext cx="6974379" cy="142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UCI </a:t>
            </a:r>
            <a:r>
              <a:rPr lang="en-US" dirty="0" err="1"/>
              <a:t>Statlog</a:t>
            </a:r>
            <a:r>
              <a:rPr lang="en-US" dirty="0"/>
              <a:t> (German Credit Data) Data Set</a:t>
            </a:r>
          </a:p>
          <a:p>
            <a:pPr algn="ctr"/>
            <a:r>
              <a:rPr lang="en-US" dirty="0"/>
              <a:t>from the UC Irvine Machine Learning repository</a:t>
            </a:r>
          </a:p>
          <a:p>
            <a:pPr algn="ctr"/>
            <a:endParaRPr lang="en-US" dirty="0"/>
          </a:p>
          <a:p>
            <a:pPr algn="ctr"/>
            <a:r>
              <a:rPr lang="en-US" dirty="0"/>
              <a:t>http://archive.ics.uci.edu/ml/datasets/Statlog+(German+Credit+Data)</a:t>
            </a:r>
          </a:p>
        </p:txBody>
      </p:sp>
    </p:spTree>
    <p:extLst>
      <p:ext uri="{BB962C8B-B14F-4D97-AF65-F5344CB8AC3E}">
        <p14:creationId xmlns:p14="http://schemas.microsoft.com/office/powerpoint/2010/main" val="89177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D08D-0C2C-4E91-9068-3C2B34A09D0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6D3F6B7-F2F0-435A-AE12-C97E0E2793EB}"/>
              </a:ext>
            </a:extLst>
          </p:cNvPr>
          <p:cNvSpPr>
            <a:spLocks noGrp="1"/>
          </p:cNvSpPr>
          <p:nvPr>
            <p:ph idx="1"/>
          </p:nvPr>
        </p:nvSpPr>
        <p:spPr/>
        <p:txBody>
          <a:bodyPr>
            <a:normAutofit/>
          </a:bodyPr>
          <a:lstStyle/>
          <a:p>
            <a:pPr marL="45720" indent="0">
              <a:buNone/>
            </a:pPr>
            <a:r>
              <a:rPr lang="en-US" sz="2400" dirty="0"/>
              <a:t>20 variables for 1000 past applicants for credit </a:t>
            </a:r>
            <a:r>
              <a:rPr lang="en-US" sz="2400" dirty="0">
                <a:sym typeface="Wingdings" panose="05000000000000000000" pitchFamily="2" charset="2"/>
              </a:rPr>
              <a:t></a:t>
            </a:r>
            <a:r>
              <a:rPr lang="en-US" sz="2400" dirty="0"/>
              <a:t> </a:t>
            </a:r>
            <a:r>
              <a:rPr lang="en-US" sz="2400" b="1" dirty="0"/>
              <a:t>features</a:t>
            </a:r>
          </a:p>
          <a:p>
            <a:r>
              <a:rPr lang="en-US" sz="2400" dirty="0"/>
              <a:t>Financial information, credit history, employment status and personal information</a:t>
            </a:r>
          </a:p>
          <a:p>
            <a:endParaRPr lang="en-US" sz="2400" dirty="0"/>
          </a:p>
          <a:p>
            <a:pPr marL="45720" indent="0">
              <a:buNone/>
            </a:pPr>
            <a:r>
              <a:rPr lang="en-US" sz="2400" dirty="0"/>
              <a:t>Applicant's calculated </a:t>
            </a:r>
            <a:r>
              <a:rPr lang="en-US" sz="2400" b="1" dirty="0"/>
              <a:t>credit risk</a:t>
            </a:r>
          </a:p>
          <a:p>
            <a:r>
              <a:rPr lang="en-US" sz="2400" dirty="0"/>
              <a:t>700 applicants identified as a low credit risk</a:t>
            </a:r>
          </a:p>
          <a:p>
            <a:r>
              <a:rPr lang="en-US" sz="2400" dirty="0"/>
              <a:t>300 applicants identified as a high credit risk</a:t>
            </a:r>
          </a:p>
          <a:p>
            <a:endParaRPr lang="en-US" sz="2400" dirty="0"/>
          </a:p>
        </p:txBody>
      </p:sp>
      <p:pic>
        <p:nvPicPr>
          <p:cNvPr id="4" name="Picture 3">
            <a:extLst>
              <a:ext uri="{FF2B5EF4-FFF2-40B4-BE49-F238E27FC236}">
                <a16:creationId xmlns:a16="http://schemas.microsoft.com/office/drawing/2014/main" id="{1AA1CDC2-4896-476B-AC07-FCD00CC48C49}"/>
              </a:ext>
            </a:extLst>
          </p:cNvPr>
          <p:cNvPicPr>
            <a:picLocks noChangeAspect="1"/>
          </p:cNvPicPr>
          <p:nvPr/>
        </p:nvPicPr>
        <p:blipFill>
          <a:blip r:embed="rId3"/>
          <a:stretch>
            <a:fillRect/>
          </a:stretch>
        </p:blipFill>
        <p:spPr>
          <a:xfrm>
            <a:off x="8230826" y="3019424"/>
            <a:ext cx="3684618" cy="3562053"/>
          </a:xfrm>
          <a:prstGeom prst="rect">
            <a:avLst/>
          </a:prstGeom>
        </p:spPr>
      </p:pic>
    </p:spTree>
    <p:extLst>
      <p:ext uri="{BB962C8B-B14F-4D97-AF65-F5344CB8AC3E}">
        <p14:creationId xmlns:p14="http://schemas.microsoft.com/office/powerpoint/2010/main" val="291270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F8C7-86F7-4BCE-9AC4-9D8DF379F004}"/>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60E77ED6-3E79-4ED0-A505-1707768FEE16}"/>
              </a:ext>
            </a:extLst>
          </p:cNvPr>
          <p:cNvSpPr>
            <a:spLocks noGrp="1"/>
          </p:cNvSpPr>
          <p:nvPr>
            <p:ph idx="1"/>
          </p:nvPr>
        </p:nvSpPr>
        <p:spPr/>
        <p:txBody>
          <a:bodyPr/>
          <a:lstStyle/>
          <a:p>
            <a:pPr marL="45720" indent="0">
              <a:buNone/>
            </a:pPr>
            <a:r>
              <a:rPr lang="en-US" b="1" dirty="0"/>
              <a:t>Two-Class Boosted Decision Tree</a:t>
            </a:r>
          </a:p>
          <a:p>
            <a:r>
              <a:rPr lang="en-US" dirty="0"/>
              <a:t>Supervised learning method </a:t>
            </a:r>
            <a:r>
              <a:rPr lang="en-US" dirty="0">
                <a:sym typeface="Wingdings" panose="05000000000000000000" pitchFamily="2" charset="2"/>
              </a:rPr>
              <a:t></a:t>
            </a:r>
            <a:r>
              <a:rPr lang="en-US" dirty="0"/>
              <a:t> Classification model</a:t>
            </a:r>
          </a:p>
          <a:p>
            <a:r>
              <a:rPr lang="en-US" dirty="0"/>
              <a:t>The second tree corrects for the errors of the first tree, the third tree corrects for the errors of the first and second trees, and so forth…</a:t>
            </a:r>
          </a:p>
          <a:p>
            <a:r>
              <a:rPr lang="en-US" dirty="0"/>
              <a:t>Predictions are based on the entire ensemble of trees together that makes the prediction</a:t>
            </a:r>
          </a:p>
          <a:p>
            <a:r>
              <a:rPr lang="en-US" dirty="0"/>
              <a:t>Produce better results when features are somewhat related</a:t>
            </a:r>
          </a:p>
          <a:p>
            <a:r>
              <a:rPr lang="en-US" dirty="0"/>
              <a:t>Memory-intensive </a:t>
            </a:r>
            <a:r>
              <a:rPr lang="en-US" dirty="0">
                <a:sym typeface="Wingdings" panose="05000000000000000000" pitchFamily="2" charset="2"/>
              </a:rPr>
              <a:t></a:t>
            </a:r>
            <a:r>
              <a:rPr lang="en-US" dirty="0"/>
              <a:t> holds everything in memory</a:t>
            </a:r>
          </a:p>
        </p:txBody>
      </p:sp>
    </p:spTree>
    <p:extLst>
      <p:ext uri="{BB962C8B-B14F-4D97-AF65-F5344CB8AC3E}">
        <p14:creationId xmlns:p14="http://schemas.microsoft.com/office/powerpoint/2010/main" val="351273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F8C7-86F7-4BCE-9AC4-9D8DF379F004}"/>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60E77ED6-3E79-4ED0-A505-1707768FEE16}"/>
              </a:ext>
            </a:extLst>
          </p:cNvPr>
          <p:cNvSpPr>
            <a:spLocks noGrp="1"/>
          </p:cNvSpPr>
          <p:nvPr>
            <p:ph idx="1"/>
          </p:nvPr>
        </p:nvSpPr>
        <p:spPr/>
        <p:txBody>
          <a:bodyPr/>
          <a:lstStyle/>
          <a:p>
            <a:pPr marL="45720" indent="0">
              <a:buNone/>
            </a:pPr>
            <a:r>
              <a:rPr lang="en-US" b="1" dirty="0"/>
              <a:t>Two-Class Support Vector Machine (SVM)</a:t>
            </a:r>
          </a:p>
          <a:p>
            <a:r>
              <a:rPr lang="en-US" dirty="0"/>
              <a:t>Supervised learning method </a:t>
            </a:r>
            <a:r>
              <a:rPr lang="en-US" dirty="0">
                <a:sym typeface="Wingdings" panose="05000000000000000000" pitchFamily="2" charset="2"/>
              </a:rPr>
              <a:t></a:t>
            </a:r>
            <a:r>
              <a:rPr lang="en-US" dirty="0"/>
              <a:t> Classification or regression model</a:t>
            </a:r>
          </a:p>
          <a:p>
            <a:r>
              <a:rPr lang="en-US" dirty="0"/>
              <a:t>Recognizes patterns in a multi-dimensional feature space called </a:t>
            </a:r>
            <a:r>
              <a:rPr lang="en-US" i="1" dirty="0"/>
              <a:t>hyperplane</a:t>
            </a:r>
          </a:p>
          <a:p>
            <a:r>
              <a:rPr lang="en-US" dirty="0"/>
              <a:t>Predictions of two possible outcomes, based on either continuous or categorical variables</a:t>
            </a:r>
          </a:p>
          <a:p>
            <a:r>
              <a:rPr lang="en-US" dirty="0"/>
              <a:t>Produce better results when the dataset is normalized and your goal is speed over accuracy</a:t>
            </a:r>
          </a:p>
        </p:txBody>
      </p:sp>
    </p:spTree>
    <p:extLst>
      <p:ext uri="{BB962C8B-B14F-4D97-AF65-F5344CB8AC3E}">
        <p14:creationId xmlns:p14="http://schemas.microsoft.com/office/powerpoint/2010/main" val="360351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5D82-2F2C-4875-A552-3D4B59ED22A5}"/>
              </a:ext>
            </a:extLst>
          </p:cNvPr>
          <p:cNvSpPr>
            <a:spLocks noGrp="1"/>
          </p:cNvSpPr>
          <p:nvPr>
            <p:ph type="title"/>
          </p:nvPr>
        </p:nvSpPr>
        <p:spPr/>
        <p:txBody>
          <a:bodyPr/>
          <a:lstStyle/>
          <a:p>
            <a:r>
              <a:rPr lang="en-US" dirty="0"/>
              <a:t>Model Evaluation</a:t>
            </a:r>
          </a:p>
        </p:txBody>
      </p:sp>
      <p:pic>
        <p:nvPicPr>
          <p:cNvPr id="4" name="Picture 3">
            <a:extLst>
              <a:ext uri="{FF2B5EF4-FFF2-40B4-BE49-F238E27FC236}">
                <a16:creationId xmlns:a16="http://schemas.microsoft.com/office/drawing/2014/main" id="{81143EAB-8650-4E03-8849-47A64072D20D}"/>
              </a:ext>
            </a:extLst>
          </p:cNvPr>
          <p:cNvPicPr>
            <a:picLocks noChangeAspect="1"/>
          </p:cNvPicPr>
          <p:nvPr/>
        </p:nvPicPr>
        <p:blipFill>
          <a:blip r:embed="rId2"/>
          <a:stretch>
            <a:fillRect/>
          </a:stretch>
        </p:blipFill>
        <p:spPr>
          <a:xfrm>
            <a:off x="2549108" y="1699360"/>
            <a:ext cx="7093784" cy="4793515"/>
          </a:xfrm>
          <a:prstGeom prst="rect">
            <a:avLst/>
          </a:prstGeom>
        </p:spPr>
      </p:pic>
    </p:spTree>
    <p:extLst>
      <p:ext uri="{BB962C8B-B14F-4D97-AF65-F5344CB8AC3E}">
        <p14:creationId xmlns:p14="http://schemas.microsoft.com/office/powerpoint/2010/main" val="2419791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C2B5AA-713D-4FF9-9EA3-447A4B087B5A}"/>
              </a:ext>
            </a:extLst>
          </p:cNvPr>
          <p:cNvSpPr>
            <a:spLocks noChangeAspect="1"/>
          </p:cNvSpPr>
          <p:nvPr/>
        </p:nvSpPr>
        <p:spPr>
          <a:xfrm>
            <a:off x="231140" y="243840"/>
            <a:ext cx="11724640" cy="637793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5AAC0-89E2-49E5-9E08-9C72AD11BC04}"/>
              </a:ext>
            </a:extLst>
          </p:cNvPr>
          <p:cNvSpPr>
            <a:spLocks noGrp="1"/>
          </p:cNvSpPr>
          <p:nvPr>
            <p:ph type="title"/>
          </p:nvPr>
        </p:nvSpPr>
        <p:spPr/>
        <p:txBody>
          <a:bodyPr/>
          <a:lstStyle/>
          <a:p>
            <a:pPr algn="ctr"/>
            <a:r>
              <a:rPr lang="en-US" dirty="0"/>
              <a:t>Credit Risk Prediction in Azure ML Studio</a:t>
            </a:r>
          </a:p>
        </p:txBody>
      </p:sp>
      <p:pic>
        <p:nvPicPr>
          <p:cNvPr id="5" name="Picture 4">
            <a:extLst>
              <a:ext uri="{FF2B5EF4-FFF2-40B4-BE49-F238E27FC236}">
                <a16:creationId xmlns:a16="http://schemas.microsoft.com/office/drawing/2014/main" id="{55A190AB-4D0E-408C-A005-4746B61A9F8A}"/>
              </a:ext>
            </a:extLst>
          </p:cNvPr>
          <p:cNvPicPr>
            <a:picLocks noChangeAspect="1"/>
          </p:cNvPicPr>
          <p:nvPr/>
        </p:nvPicPr>
        <p:blipFill>
          <a:blip r:embed="rId2"/>
          <a:stretch>
            <a:fillRect/>
          </a:stretch>
        </p:blipFill>
        <p:spPr>
          <a:xfrm>
            <a:off x="2503983" y="1595438"/>
            <a:ext cx="7184033" cy="5001080"/>
          </a:xfrm>
          <a:prstGeom prst="rect">
            <a:avLst/>
          </a:prstGeom>
        </p:spPr>
      </p:pic>
    </p:spTree>
    <p:extLst>
      <p:ext uri="{BB962C8B-B14F-4D97-AF65-F5344CB8AC3E}">
        <p14:creationId xmlns:p14="http://schemas.microsoft.com/office/powerpoint/2010/main" val="3785201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727EAA-2E14-4A0B-B668-2E6825C5C39B}"/>
              </a:ext>
            </a:extLst>
          </p:cNvPr>
          <p:cNvPicPr>
            <a:picLocks noChangeAspect="1"/>
          </p:cNvPicPr>
          <p:nvPr/>
        </p:nvPicPr>
        <p:blipFill>
          <a:blip r:embed="rId2"/>
          <a:stretch>
            <a:fillRect/>
          </a:stretch>
        </p:blipFill>
        <p:spPr>
          <a:xfrm>
            <a:off x="0" y="0"/>
            <a:ext cx="12192000" cy="6857999"/>
          </a:xfrm>
          <a:prstGeom prst="rect">
            <a:avLst/>
          </a:prstGeom>
        </p:spPr>
      </p:pic>
      <p:sp>
        <p:nvSpPr>
          <p:cNvPr id="3" name="Speech Bubble: Rectangle 2">
            <a:extLst>
              <a:ext uri="{FF2B5EF4-FFF2-40B4-BE49-F238E27FC236}">
                <a16:creationId xmlns:a16="http://schemas.microsoft.com/office/drawing/2014/main" id="{8E11B5FA-7C61-40BC-ACE1-468CD91C8996}"/>
              </a:ext>
            </a:extLst>
          </p:cNvPr>
          <p:cNvSpPr/>
          <p:nvPr/>
        </p:nvSpPr>
        <p:spPr>
          <a:xfrm>
            <a:off x="5054138" y="390699"/>
            <a:ext cx="6118167" cy="1072342"/>
          </a:xfrm>
          <a:prstGeom prst="wedgeRectCallout">
            <a:avLst>
              <a:gd name="adj1" fmla="val -86322"/>
              <a:gd name="adj2" fmla="val -529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https://aischool.microsoft.com</a:t>
            </a:r>
          </a:p>
        </p:txBody>
      </p:sp>
    </p:spTree>
    <p:extLst>
      <p:ext uri="{BB962C8B-B14F-4D97-AF65-F5344CB8AC3E}">
        <p14:creationId xmlns:p14="http://schemas.microsoft.com/office/powerpoint/2010/main" val="920005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person&#10;&#10;Description automatically generated">
            <a:extLst>
              <a:ext uri="{FF2B5EF4-FFF2-40B4-BE49-F238E27FC236}">
                <a16:creationId xmlns:a16="http://schemas.microsoft.com/office/drawing/2014/main" id="{027DB089-82FF-4C3E-8904-3F3FA049DF1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57000"/>
                    </a14:imgEffect>
                  </a14:imgLayer>
                </a14:imgProps>
              </a:ext>
              <a:ext uri="{28A0092B-C50C-407E-A947-70E740481C1C}">
                <a14:useLocalDpi xmlns:a14="http://schemas.microsoft.com/office/drawing/2010/main" val="0"/>
              </a:ext>
            </a:extLst>
          </a:blip>
          <a:srcRect l="5820" r="2179" b="-1"/>
          <a:stretch/>
        </p:blipFill>
        <p:spPr>
          <a:xfrm>
            <a:off x="20" y="10"/>
            <a:ext cx="12191980" cy="6857990"/>
          </a:xfrm>
          <a:prstGeom prst="rect">
            <a:avLst/>
          </a:prstGeom>
        </p:spPr>
      </p:pic>
      <p:sp>
        <p:nvSpPr>
          <p:cNvPr id="5" name="TextBox 4">
            <a:extLst>
              <a:ext uri="{FF2B5EF4-FFF2-40B4-BE49-F238E27FC236}">
                <a16:creationId xmlns:a16="http://schemas.microsoft.com/office/drawing/2014/main" id="{CDAB0010-856F-4723-993D-B3621A86B88E}"/>
              </a:ext>
            </a:extLst>
          </p:cNvPr>
          <p:cNvSpPr txBox="1"/>
          <p:nvPr/>
        </p:nvSpPr>
        <p:spPr>
          <a:xfrm>
            <a:off x="3786089" y="182461"/>
            <a:ext cx="4909382" cy="954107"/>
          </a:xfrm>
          <a:prstGeom prst="rect">
            <a:avLst/>
          </a:prstGeom>
          <a:noFill/>
        </p:spPr>
        <p:txBody>
          <a:bodyPr wrap="square" rtlCol="0">
            <a:spAutoFit/>
          </a:bodyPr>
          <a:lstStyle/>
          <a:p>
            <a:r>
              <a:rPr lang="en-AU" sz="2800" b="1" dirty="0">
                <a:solidFill>
                  <a:schemeClr val="bg1"/>
                </a:solidFill>
                <a:latin typeface="Eras Bold ITC" panose="020B0907030504020204" pitchFamily="34" charset="0"/>
              </a:rPr>
              <a:t>Global AI Bootcamp</a:t>
            </a:r>
          </a:p>
          <a:p>
            <a:r>
              <a:rPr lang="en-AU" sz="2800" b="1" dirty="0">
                <a:solidFill>
                  <a:schemeClr val="bg1"/>
                </a:solidFill>
                <a:latin typeface="Eras Bold ITC" panose="020B0907030504020204" pitchFamily="34" charset="0"/>
              </a:rPr>
              <a:t>Melbourne, Australia</a:t>
            </a:r>
          </a:p>
        </p:txBody>
      </p:sp>
      <p:sp>
        <p:nvSpPr>
          <p:cNvPr id="6" name="TextBox 5">
            <a:extLst>
              <a:ext uri="{FF2B5EF4-FFF2-40B4-BE49-F238E27FC236}">
                <a16:creationId xmlns:a16="http://schemas.microsoft.com/office/drawing/2014/main" id="{CB267BDE-2D13-4A63-90D3-1BC0CE86311D}"/>
              </a:ext>
            </a:extLst>
          </p:cNvPr>
          <p:cNvSpPr txBox="1"/>
          <p:nvPr/>
        </p:nvSpPr>
        <p:spPr>
          <a:xfrm>
            <a:off x="227023" y="6306207"/>
            <a:ext cx="5486400" cy="369332"/>
          </a:xfrm>
          <a:prstGeom prst="rect">
            <a:avLst/>
          </a:prstGeom>
          <a:noFill/>
        </p:spPr>
        <p:txBody>
          <a:bodyPr wrap="square" rtlCol="0">
            <a:spAutoFit/>
          </a:bodyPr>
          <a:lstStyle/>
          <a:p>
            <a:r>
              <a:rPr lang="en-AU" b="1" dirty="0">
                <a:solidFill>
                  <a:schemeClr val="bg1"/>
                </a:solidFill>
                <a:latin typeface="Eras Bold ITC" panose="020B0907030504020204" pitchFamily="34" charset="0"/>
              </a:rPr>
              <a:t>http://azureaibootcamp.me</a:t>
            </a:r>
          </a:p>
        </p:txBody>
      </p:sp>
      <p:sp>
        <p:nvSpPr>
          <p:cNvPr id="8" name="TextBox 7">
            <a:extLst>
              <a:ext uri="{FF2B5EF4-FFF2-40B4-BE49-F238E27FC236}">
                <a16:creationId xmlns:a16="http://schemas.microsoft.com/office/drawing/2014/main" id="{0001A585-80EA-4229-AC70-546E129A9776}"/>
              </a:ext>
            </a:extLst>
          </p:cNvPr>
          <p:cNvSpPr txBox="1"/>
          <p:nvPr/>
        </p:nvSpPr>
        <p:spPr>
          <a:xfrm>
            <a:off x="9169051" y="6240182"/>
            <a:ext cx="2574100" cy="369332"/>
          </a:xfrm>
          <a:prstGeom prst="rect">
            <a:avLst/>
          </a:prstGeom>
          <a:noFill/>
        </p:spPr>
        <p:txBody>
          <a:bodyPr wrap="square" rtlCol="0">
            <a:spAutoFit/>
          </a:bodyPr>
          <a:lstStyle/>
          <a:p>
            <a:r>
              <a:rPr lang="en-AU" b="1" dirty="0">
                <a:solidFill>
                  <a:schemeClr val="bg1"/>
                </a:solidFill>
                <a:latin typeface="Eras Bold ITC" panose="020B0907030504020204" pitchFamily="34" charset="0"/>
              </a:rPr>
              <a:t>#</a:t>
            </a:r>
            <a:r>
              <a:rPr lang="en-AU" b="1" dirty="0" err="1">
                <a:solidFill>
                  <a:schemeClr val="bg1"/>
                </a:solidFill>
                <a:latin typeface="Eras Bold ITC" panose="020B0907030504020204" pitchFamily="34" charset="0"/>
              </a:rPr>
              <a:t>GlobalAIBootcamp</a:t>
            </a:r>
            <a:endParaRPr lang="en-AU" b="1" dirty="0">
              <a:solidFill>
                <a:schemeClr val="bg1"/>
              </a:solidFill>
              <a:latin typeface="Eras Bold ITC" panose="020B0907030504020204" pitchFamily="34" charset="0"/>
            </a:endParaRPr>
          </a:p>
        </p:txBody>
      </p:sp>
      <p:grpSp>
        <p:nvGrpSpPr>
          <p:cNvPr id="7" name="Group 6">
            <a:extLst>
              <a:ext uri="{FF2B5EF4-FFF2-40B4-BE49-F238E27FC236}">
                <a16:creationId xmlns:a16="http://schemas.microsoft.com/office/drawing/2014/main" id="{BC32CCC4-2089-481F-B664-11D48D309251}"/>
              </a:ext>
            </a:extLst>
          </p:cNvPr>
          <p:cNvGrpSpPr/>
          <p:nvPr/>
        </p:nvGrpSpPr>
        <p:grpSpPr>
          <a:xfrm>
            <a:off x="360734" y="1073327"/>
            <a:ext cx="2715548" cy="927683"/>
            <a:chOff x="385672" y="5545574"/>
            <a:chExt cx="2715548" cy="927683"/>
          </a:xfrm>
        </p:grpSpPr>
        <p:pic>
          <p:nvPicPr>
            <p:cNvPr id="9" name="Picture 8">
              <a:extLst>
                <a:ext uri="{FF2B5EF4-FFF2-40B4-BE49-F238E27FC236}">
                  <a16:creationId xmlns:a16="http://schemas.microsoft.com/office/drawing/2014/main" id="{0EA8EEB3-7718-45DC-BB00-639764E5B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773" y="5561707"/>
              <a:ext cx="381154" cy="381154"/>
            </a:xfrm>
            <a:prstGeom prst="rect">
              <a:avLst/>
            </a:prstGeom>
          </p:spPr>
        </p:pic>
        <p:pic>
          <p:nvPicPr>
            <p:cNvPr id="10" name="Picture 9">
              <a:extLst>
                <a:ext uri="{FF2B5EF4-FFF2-40B4-BE49-F238E27FC236}">
                  <a16:creationId xmlns:a16="http://schemas.microsoft.com/office/drawing/2014/main" id="{2E6C18A0-C892-4DA7-A2A6-212FFFC671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672" y="6092002"/>
              <a:ext cx="381255" cy="381255"/>
            </a:xfrm>
            <a:prstGeom prst="rect">
              <a:avLst/>
            </a:prstGeom>
          </p:spPr>
        </p:pic>
        <p:sp>
          <p:nvSpPr>
            <p:cNvPr id="11" name="TextBox 10">
              <a:extLst>
                <a:ext uri="{FF2B5EF4-FFF2-40B4-BE49-F238E27FC236}">
                  <a16:creationId xmlns:a16="http://schemas.microsoft.com/office/drawing/2014/main" id="{F86D2CCF-74E0-4247-AAA1-194CD9BC219A}"/>
                </a:ext>
              </a:extLst>
            </p:cNvPr>
            <p:cNvSpPr txBox="1"/>
            <p:nvPr/>
          </p:nvSpPr>
          <p:spPr>
            <a:xfrm>
              <a:off x="766927" y="5545574"/>
              <a:ext cx="2258952" cy="400110"/>
            </a:xfrm>
            <a:prstGeom prst="rect">
              <a:avLst/>
            </a:prstGeom>
            <a:noFill/>
          </p:spPr>
          <p:txBody>
            <a:bodyPr wrap="none" rtlCol="0">
              <a:spAutoFit/>
            </a:bodyPr>
            <a:lstStyle/>
            <a:p>
              <a:r>
                <a:rPr lang="en-US" sz="2000" dirty="0">
                  <a:solidFill>
                    <a:schemeClr val="bg1"/>
                  </a:solidFill>
                </a:rPr>
                <a:t>@stefanotempesta</a:t>
              </a:r>
            </a:p>
          </p:txBody>
        </p:sp>
        <p:sp>
          <p:nvSpPr>
            <p:cNvPr id="12" name="TextBox 11">
              <a:extLst>
                <a:ext uri="{FF2B5EF4-FFF2-40B4-BE49-F238E27FC236}">
                  <a16:creationId xmlns:a16="http://schemas.microsoft.com/office/drawing/2014/main" id="{8A1F47AF-8BE6-426B-878F-04A6928362CE}"/>
                </a:ext>
              </a:extLst>
            </p:cNvPr>
            <p:cNvSpPr txBox="1"/>
            <p:nvPr/>
          </p:nvSpPr>
          <p:spPr>
            <a:xfrm>
              <a:off x="766927" y="6064047"/>
              <a:ext cx="2334293" cy="400110"/>
            </a:xfrm>
            <a:prstGeom prst="rect">
              <a:avLst/>
            </a:prstGeom>
            <a:noFill/>
          </p:spPr>
          <p:txBody>
            <a:bodyPr wrap="none" rtlCol="0">
              <a:spAutoFit/>
            </a:bodyPr>
            <a:lstStyle/>
            <a:p>
              <a:r>
                <a:rPr lang="en-US" sz="2000" dirty="0">
                  <a:solidFill>
                    <a:schemeClr val="bg1"/>
                  </a:solidFill>
                </a:rPr>
                <a:t>/in/stefanotempesta</a:t>
              </a:r>
            </a:p>
          </p:txBody>
        </p:sp>
      </p:grpSp>
    </p:spTree>
    <p:extLst>
      <p:ext uri="{BB962C8B-B14F-4D97-AF65-F5344CB8AC3E}">
        <p14:creationId xmlns:p14="http://schemas.microsoft.com/office/powerpoint/2010/main" val="11069176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FDF5-1C65-4B1F-9F22-F3C9852A176E}"/>
              </a:ext>
            </a:extLst>
          </p:cNvPr>
          <p:cNvSpPr>
            <a:spLocks noGrp="1"/>
          </p:cNvSpPr>
          <p:nvPr>
            <p:ph type="ctrTitle"/>
          </p:nvPr>
        </p:nvSpPr>
        <p:spPr/>
        <p:txBody>
          <a:bodyPr>
            <a:normAutofit/>
          </a:bodyPr>
          <a:lstStyle/>
          <a:p>
            <a:r>
              <a:rPr lang="en-US" cap="none" dirty="0"/>
              <a:t>Financial Predictions </a:t>
            </a:r>
            <a:r>
              <a:rPr lang="en-US" sz="6000" cap="none" dirty="0"/>
              <a:t>with Azure Machine Learning</a:t>
            </a:r>
            <a:endParaRPr lang="en-US" cap="none" dirty="0"/>
          </a:p>
        </p:txBody>
      </p:sp>
      <p:sp>
        <p:nvSpPr>
          <p:cNvPr id="3" name="Subtitle 2">
            <a:extLst>
              <a:ext uri="{FF2B5EF4-FFF2-40B4-BE49-F238E27FC236}">
                <a16:creationId xmlns:a16="http://schemas.microsoft.com/office/drawing/2014/main" id="{0B0A0DBA-1E61-489A-BB90-F5CB85B1ADB5}"/>
              </a:ext>
            </a:extLst>
          </p:cNvPr>
          <p:cNvSpPr>
            <a:spLocks noGrp="1"/>
          </p:cNvSpPr>
          <p:nvPr>
            <p:ph type="subTitle" idx="1"/>
          </p:nvPr>
        </p:nvSpPr>
        <p:spPr/>
        <p:txBody>
          <a:bodyPr/>
          <a:lstStyle/>
          <a:p>
            <a:r>
              <a:rPr lang="en-US" dirty="0"/>
              <a:t>Stefano Tempesta</a:t>
            </a:r>
          </a:p>
        </p:txBody>
      </p:sp>
      <p:pic>
        <p:nvPicPr>
          <p:cNvPr id="5" name="Picture 4">
            <a:extLst>
              <a:ext uri="{FF2B5EF4-FFF2-40B4-BE49-F238E27FC236}">
                <a16:creationId xmlns:a16="http://schemas.microsoft.com/office/drawing/2014/main" id="{88DF8E9A-30B2-469B-94C5-0E054BFDC40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39686" y="4438318"/>
            <a:ext cx="3072067" cy="880659"/>
          </a:xfrm>
          <a:prstGeom prst="rect">
            <a:avLst/>
          </a:prstGeom>
        </p:spPr>
      </p:pic>
      <p:pic>
        <p:nvPicPr>
          <p:cNvPr id="7" name="Picture 6">
            <a:extLst>
              <a:ext uri="{FF2B5EF4-FFF2-40B4-BE49-F238E27FC236}">
                <a16:creationId xmlns:a16="http://schemas.microsoft.com/office/drawing/2014/main" id="{DEAD35FD-B43D-490D-80DC-85BE3DF47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560" y="4487645"/>
            <a:ext cx="1883754" cy="770154"/>
          </a:xfrm>
          <a:prstGeom prst="rect">
            <a:avLst/>
          </a:prstGeom>
        </p:spPr>
      </p:pic>
      <p:grpSp>
        <p:nvGrpSpPr>
          <p:cNvPr id="16" name="Group 15">
            <a:extLst>
              <a:ext uri="{FF2B5EF4-FFF2-40B4-BE49-F238E27FC236}">
                <a16:creationId xmlns:a16="http://schemas.microsoft.com/office/drawing/2014/main" id="{4F470A31-2F8E-4CA4-B51E-A8033DFC9053}"/>
              </a:ext>
            </a:extLst>
          </p:cNvPr>
          <p:cNvGrpSpPr/>
          <p:nvPr/>
        </p:nvGrpSpPr>
        <p:grpSpPr>
          <a:xfrm>
            <a:off x="385672" y="5545574"/>
            <a:ext cx="2715548" cy="927683"/>
            <a:chOff x="385672" y="5545574"/>
            <a:chExt cx="2715548" cy="927683"/>
          </a:xfrm>
        </p:grpSpPr>
        <p:pic>
          <p:nvPicPr>
            <p:cNvPr id="9" name="Picture 8">
              <a:extLst>
                <a:ext uri="{FF2B5EF4-FFF2-40B4-BE49-F238E27FC236}">
                  <a16:creationId xmlns:a16="http://schemas.microsoft.com/office/drawing/2014/main" id="{B4BB5F78-919A-4505-BD63-B2B0D4CC3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773" y="5561707"/>
              <a:ext cx="381154" cy="381154"/>
            </a:xfrm>
            <a:prstGeom prst="rect">
              <a:avLst/>
            </a:prstGeom>
          </p:spPr>
        </p:pic>
        <p:pic>
          <p:nvPicPr>
            <p:cNvPr id="13" name="Picture 12">
              <a:extLst>
                <a:ext uri="{FF2B5EF4-FFF2-40B4-BE49-F238E27FC236}">
                  <a16:creationId xmlns:a16="http://schemas.microsoft.com/office/drawing/2014/main" id="{45E2E672-703B-4947-8070-E0D5A40469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672" y="6092002"/>
              <a:ext cx="381255" cy="381255"/>
            </a:xfrm>
            <a:prstGeom prst="rect">
              <a:avLst/>
            </a:prstGeom>
          </p:spPr>
        </p:pic>
        <p:sp>
          <p:nvSpPr>
            <p:cNvPr id="14" name="TextBox 13">
              <a:extLst>
                <a:ext uri="{FF2B5EF4-FFF2-40B4-BE49-F238E27FC236}">
                  <a16:creationId xmlns:a16="http://schemas.microsoft.com/office/drawing/2014/main" id="{47AE50F8-C1D9-48A4-B0D1-8DADB4221792}"/>
                </a:ext>
              </a:extLst>
            </p:cNvPr>
            <p:cNvSpPr txBox="1"/>
            <p:nvPr/>
          </p:nvSpPr>
          <p:spPr>
            <a:xfrm>
              <a:off x="766927" y="5545574"/>
              <a:ext cx="2258952" cy="400110"/>
            </a:xfrm>
            <a:prstGeom prst="rect">
              <a:avLst/>
            </a:prstGeom>
            <a:noFill/>
          </p:spPr>
          <p:txBody>
            <a:bodyPr wrap="none" rtlCol="0">
              <a:spAutoFit/>
            </a:bodyPr>
            <a:lstStyle/>
            <a:p>
              <a:r>
                <a:rPr lang="en-US" sz="2000" dirty="0">
                  <a:solidFill>
                    <a:schemeClr val="bg1"/>
                  </a:solidFill>
                </a:rPr>
                <a:t>@stefanotempesta</a:t>
              </a:r>
            </a:p>
          </p:txBody>
        </p:sp>
        <p:sp>
          <p:nvSpPr>
            <p:cNvPr id="15" name="TextBox 14">
              <a:extLst>
                <a:ext uri="{FF2B5EF4-FFF2-40B4-BE49-F238E27FC236}">
                  <a16:creationId xmlns:a16="http://schemas.microsoft.com/office/drawing/2014/main" id="{DB8C55BC-7E20-4D69-B9A7-D23EDE5ADBFB}"/>
                </a:ext>
              </a:extLst>
            </p:cNvPr>
            <p:cNvSpPr txBox="1"/>
            <p:nvPr/>
          </p:nvSpPr>
          <p:spPr>
            <a:xfrm>
              <a:off x="766927" y="6064047"/>
              <a:ext cx="2334293" cy="400110"/>
            </a:xfrm>
            <a:prstGeom prst="rect">
              <a:avLst/>
            </a:prstGeom>
            <a:noFill/>
          </p:spPr>
          <p:txBody>
            <a:bodyPr wrap="none" rtlCol="0">
              <a:spAutoFit/>
            </a:bodyPr>
            <a:lstStyle/>
            <a:p>
              <a:r>
                <a:rPr lang="en-US" sz="2000" dirty="0">
                  <a:solidFill>
                    <a:schemeClr val="bg1"/>
                  </a:solidFill>
                </a:rPr>
                <a:t>/in/stefanotempesta</a:t>
              </a:r>
            </a:p>
          </p:txBody>
        </p:sp>
      </p:grpSp>
    </p:spTree>
    <p:extLst>
      <p:ext uri="{BB962C8B-B14F-4D97-AF65-F5344CB8AC3E}">
        <p14:creationId xmlns:p14="http://schemas.microsoft.com/office/powerpoint/2010/main" val="425781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956C-8857-4F39-8573-13FE178A9A6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FA622A2-97FF-490B-AC1E-43E5CCF9F22B}"/>
              </a:ext>
            </a:extLst>
          </p:cNvPr>
          <p:cNvSpPr>
            <a:spLocks noGrp="1"/>
          </p:cNvSpPr>
          <p:nvPr>
            <p:ph idx="1"/>
          </p:nvPr>
        </p:nvSpPr>
        <p:spPr/>
        <p:txBody>
          <a:bodyPr>
            <a:normAutofit/>
          </a:bodyPr>
          <a:lstStyle/>
          <a:p>
            <a:pPr marL="0" indent="0">
              <a:lnSpc>
                <a:spcPct val="200000"/>
              </a:lnSpc>
              <a:buNone/>
            </a:pPr>
            <a:r>
              <a:rPr lang="en-US" sz="3200" dirty="0"/>
              <a:t>Online Payment Fraud Detection</a:t>
            </a:r>
          </a:p>
          <a:p>
            <a:pPr marL="0" indent="0">
              <a:lnSpc>
                <a:spcPct val="200000"/>
              </a:lnSpc>
              <a:buNone/>
            </a:pPr>
            <a:r>
              <a:rPr lang="en-US" sz="3200" dirty="0"/>
              <a:t>Credit Risk Prediction</a:t>
            </a:r>
          </a:p>
        </p:txBody>
      </p:sp>
      <p:pic>
        <p:nvPicPr>
          <p:cNvPr id="4" name="Picture 3">
            <a:extLst>
              <a:ext uri="{FF2B5EF4-FFF2-40B4-BE49-F238E27FC236}">
                <a16:creationId xmlns:a16="http://schemas.microsoft.com/office/drawing/2014/main" id="{D1E9AF02-BD7B-4F50-BE1D-9D97B2ECE122}"/>
              </a:ext>
            </a:extLst>
          </p:cNvPr>
          <p:cNvPicPr>
            <a:picLocks noChangeAspect="1"/>
          </p:cNvPicPr>
          <p:nvPr/>
        </p:nvPicPr>
        <p:blipFill>
          <a:blip r:embed="rId2"/>
          <a:stretch>
            <a:fillRect/>
          </a:stretch>
        </p:blipFill>
        <p:spPr>
          <a:xfrm>
            <a:off x="8575392" y="2338932"/>
            <a:ext cx="1507946" cy="1772010"/>
          </a:xfrm>
          <a:prstGeom prst="rect">
            <a:avLst/>
          </a:prstGeom>
        </p:spPr>
      </p:pic>
      <p:sp>
        <p:nvSpPr>
          <p:cNvPr id="5" name="Wave 4">
            <a:extLst>
              <a:ext uri="{FF2B5EF4-FFF2-40B4-BE49-F238E27FC236}">
                <a16:creationId xmlns:a16="http://schemas.microsoft.com/office/drawing/2014/main" id="{359031A5-FFE7-4CAA-B015-1C9E63EA9001}"/>
              </a:ext>
            </a:extLst>
          </p:cNvPr>
          <p:cNvSpPr/>
          <p:nvPr/>
        </p:nvSpPr>
        <p:spPr>
          <a:xfrm>
            <a:off x="1596044" y="4779818"/>
            <a:ext cx="9127374" cy="1407622"/>
          </a:xfrm>
          <a:prstGeom prst="wave">
            <a:avLst/>
          </a:prstGeom>
          <a:solidFill>
            <a:srgbClr val="FFFF9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DISCLAIMER</a:t>
            </a:r>
            <a:endParaRPr lang="en-US" b="1" dirty="0">
              <a:solidFill>
                <a:schemeClr val="tx1"/>
              </a:solidFill>
            </a:endParaRPr>
          </a:p>
          <a:p>
            <a:pPr algn="ctr"/>
            <a:r>
              <a:rPr lang="en-US" dirty="0">
                <a:solidFill>
                  <a:schemeClr val="tx1"/>
                </a:solidFill>
              </a:rPr>
              <a:t>This is neither a solicitation for investment nor a financial advice.</a:t>
            </a:r>
          </a:p>
        </p:txBody>
      </p:sp>
    </p:spTree>
    <p:extLst>
      <p:ext uri="{BB962C8B-B14F-4D97-AF65-F5344CB8AC3E}">
        <p14:creationId xmlns:p14="http://schemas.microsoft.com/office/powerpoint/2010/main" val="252210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2CA77D-E86E-4331-818E-08625D5184BE}"/>
              </a:ext>
            </a:extLst>
          </p:cNvPr>
          <p:cNvPicPr>
            <a:picLocks noChangeAspect="1"/>
          </p:cNvPicPr>
          <p:nvPr/>
        </p:nvPicPr>
        <p:blipFill>
          <a:blip r:embed="rId2"/>
          <a:stretch>
            <a:fillRect/>
          </a:stretch>
        </p:blipFill>
        <p:spPr>
          <a:xfrm>
            <a:off x="262007" y="267463"/>
            <a:ext cx="2706950" cy="6316217"/>
          </a:xfrm>
          <a:prstGeom prst="rect">
            <a:avLst/>
          </a:prstGeom>
        </p:spPr>
      </p:pic>
      <p:sp>
        <p:nvSpPr>
          <p:cNvPr id="5" name="Oval 4">
            <a:extLst>
              <a:ext uri="{FF2B5EF4-FFF2-40B4-BE49-F238E27FC236}">
                <a16:creationId xmlns:a16="http://schemas.microsoft.com/office/drawing/2014/main" id="{DF4E2B1C-6997-44B8-AD84-A77A9A7EAB65}"/>
              </a:ext>
            </a:extLst>
          </p:cNvPr>
          <p:cNvSpPr/>
          <p:nvPr/>
        </p:nvSpPr>
        <p:spPr>
          <a:xfrm>
            <a:off x="140258" y="4809422"/>
            <a:ext cx="2985414" cy="404538"/>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FAEA72BD-F5BE-41DE-A58C-F77EFD2CCCB5}"/>
              </a:ext>
            </a:extLst>
          </p:cNvPr>
          <p:cNvPicPr>
            <a:picLocks noChangeAspect="1"/>
          </p:cNvPicPr>
          <p:nvPr/>
        </p:nvPicPr>
        <p:blipFill>
          <a:blip r:embed="rId3"/>
          <a:stretch>
            <a:fillRect/>
          </a:stretch>
        </p:blipFill>
        <p:spPr>
          <a:xfrm>
            <a:off x="3288193" y="267463"/>
            <a:ext cx="2795290" cy="6316217"/>
          </a:xfrm>
          <a:prstGeom prst="rect">
            <a:avLst/>
          </a:prstGeom>
        </p:spPr>
      </p:pic>
      <p:sp>
        <p:nvSpPr>
          <p:cNvPr id="7" name="Oval 6">
            <a:extLst>
              <a:ext uri="{FF2B5EF4-FFF2-40B4-BE49-F238E27FC236}">
                <a16:creationId xmlns:a16="http://schemas.microsoft.com/office/drawing/2014/main" id="{1325673C-5A1B-438E-9780-70CF1165AFAA}"/>
              </a:ext>
            </a:extLst>
          </p:cNvPr>
          <p:cNvSpPr/>
          <p:nvPr/>
        </p:nvSpPr>
        <p:spPr>
          <a:xfrm>
            <a:off x="3143250" y="5011691"/>
            <a:ext cx="3085176" cy="504056"/>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platzhalter 2">
            <a:extLst>
              <a:ext uri="{FF2B5EF4-FFF2-40B4-BE49-F238E27FC236}">
                <a16:creationId xmlns:a16="http://schemas.microsoft.com/office/drawing/2014/main" id="{5D07A694-1101-42B5-8AEE-1FFE7A16E8FF}"/>
              </a:ext>
            </a:extLst>
          </p:cNvPr>
          <p:cNvSpPr txBox="1">
            <a:spLocks/>
          </p:cNvSpPr>
          <p:nvPr/>
        </p:nvSpPr>
        <p:spPr>
          <a:xfrm>
            <a:off x="6821083" y="341790"/>
            <a:ext cx="5370917" cy="1800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2" indent="0">
              <a:buFont typeface="Arial" panose="020B0604020202020204" pitchFamily="34" charset="0"/>
              <a:buNone/>
            </a:pPr>
            <a:r>
              <a:rPr lang="en-US" sz="3600" dirty="0">
                <a:latin typeface="+mj-lt"/>
              </a:rPr>
              <a:t>VISA handles</a:t>
            </a:r>
          </a:p>
          <a:p>
            <a:pPr marL="11112" indent="0">
              <a:buFont typeface="Arial" panose="020B0604020202020204" pitchFamily="34" charset="0"/>
              <a:buNone/>
            </a:pPr>
            <a:r>
              <a:rPr lang="en-US" sz="3600" dirty="0">
                <a:latin typeface="+mj-lt"/>
              </a:rPr>
              <a:t>2000 transactions / sec</a:t>
            </a:r>
          </a:p>
          <a:p>
            <a:pPr marL="11112" indent="0">
              <a:buFont typeface="Arial" panose="020B0604020202020204" pitchFamily="34" charset="0"/>
              <a:buNone/>
            </a:pPr>
            <a:r>
              <a:rPr lang="en-US" sz="3600" dirty="0">
                <a:latin typeface="+mj-lt"/>
              </a:rPr>
              <a:t>&gt;170M </a:t>
            </a:r>
            <a:r>
              <a:rPr lang="en-US" sz="3600" dirty="0" err="1">
                <a:latin typeface="+mj-lt"/>
              </a:rPr>
              <a:t>tpd</a:t>
            </a:r>
            <a:endParaRPr lang="en-US" sz="3600" dirty="0">
              <a:latin typeface="+mj-lt"/>
            </a:endParaRPr>
          </a:p>
        </p:txBody>
      </p:sp>
      <p:sp>
        <p:nvSpPr>
          <p:cNvPr id="9" name="Textplatzhalter 2">
            <a:extLst>
              <a:ext uri="{FF2B5EF4-FFF2-40B4-BE49-F238E27FC236}">
                <a16:creationId xmlns:a16="http://schemas.microsoft.com/office/drawing/2014/main" id="{7E4B3E4F-9113-481A-8BD0-D7346D314666}"/>
              </a:ext>
            </a:extLst>
          </p:cNvPr>
          <p:cNvSpPr txBox="1">
            <a:spLocks/>
          </p:cNvSpPr>
          <p:nvPr/>
        </p:nvSpPr>
        <p:spPr>
          <a:xfrm>
            <a:off x="6821082" y="3631318"/>
            <a:ext cx="5370918" cy="2011588"/>
          </a:xfrm>
          <a:prstGeom prst="rect">
            <a:avLst/>
          </a:prstGeom>
        </p:spPr>
        <p:txBody>
          <a:bodyPr vert="horz" lIns="91440" tIns="45720" rIns="91440" bIns="45720" rtlCol="0">
            <a:noAutofit/>
          </a:bodyPr>
          <a:lstStyle>
            <a:lvl1pPr marL="468312" indent="-457200" algn="l" defTabSz="457200" rtl="0" eaLnBrk="1" latinLnBrk="0" hangingPunct="1">
              <a:spcBef>
                <a:spcPct val="20000"/>
              </a:spcBef>
              <a:buClr>
                <a:schemeClr val="bg1"/>
              </a:buClr>
              <a:buSzPct val="100000"/>
              <a:buFont typeface="Wingdings" panose="05000000000000000000" pitchFamily="2" charset="2"/>
              <a:buChar char="§"/>
              <a:tabLst/>
              <a:defRPr sz="3000" b="0" kern="1200">
                <a:solidFill>
                  <a:schemeClr val="bg1"/>
                </a:solidFill>
                <a:latin typeface="+mj-lt"/>
                <a:ea typeface="Segoe UI" panose="020B0502040204020203" pitchFamily="34" charset="0"/>
                <a:cs typeface="Segoe UI" panose="020B0502040204020203" pitchFamily="34" charset="0"/>
              </a:defRPr>
            </a:lvl1pPr>
            <a:lvl2pPr marL="742950" indent="-285750" algn="l" defTabSz="457200" rtl="0" eaLnBrk="1" latinLnBrk="0" hangingPunct="1">
              <a:spcBef>
                <a:spcPct val="20000"/>
              </a:spcBef>
              <a:buClr>
                <a:schemeClr val="bg1"/>
              </a:buClr>
              <a:buSzPct val="100000"/>
              <a:buFont typeface="Wingdings" panose="05000000000000000000" pitchFamily="2" charset="2"/>
              <a:buChar char="§"/>
              <a:defRPr sz="2800" b="0" kern="1200">
                <a:solidFill>
                  <a:schemeClr val="bg1"/>
                </a:solidFill>
                <a:latin typeface="+mj-lt"/>
                <a:ea typeface="Segoe UI" panose="020B0502040204020203" pitchFamily="34" charset="0"/>
                <a:cs typeface="Segoe UI" panose="020B0502040204020203" pitchFamily="34" charset="0"/>
              </a:defRPr>
            </a:lvl2pPr>
            <a:lvl3pPr marL="1143000" indent="-228600" algn="l" defTabSz="457200" rtl="0" eaLnBrk="1" latinLnBrk="0" hangingPunct="1">
              <a:spcBef>
                <a:spcPct val="20000"/>
              </a:spcBef>
              <a:buClr>
                <a:schemeClr val="bg1"/>
              </a:buClr>
              <a:buSzPct val="100000"/>
              <a:buFont typeface="Wingdings" panose="05000000000000000000" pitchFamily="2" charset="2"/>
              <a:buChar char="§"/>
              <a:defRPr sz="2400" b="0" kern="1200">
                <a:solidFill>
                  <a:schemeClr val="bg1"/>
                </a:solidFill>
                <a:latin typeface="+mj-lt"/>
                <a:ea typeface="Segoe UI" panose="020B0502040204020203" pitchFamily="34" charset="0"/>
                <a:cs typeface="Segoe UI" panose="020B0502040204020203" pitchFamily="34" charset="0"/>
              </a:defRPr>
            </a:lvl3pPr>
            <a:lvl4pPr marL="1600200" indent="-228600" algn="l" defTabSz="457200" rtl="0" eaLnBrk="1" latinLnBrk="0" hangingPunct="1">
              <a:spcBef>
                <a:spcPct val="20000"/>
              </a:spcBef>
              <a:buClr>
                <a:schemeClr val="bg1"/>
              </a:buClr>
              <a:buSzPct val="100000"/>
              <a:buFont typeface="Wingdings" panose="05000000000000000000" pitchFamily="2" charset="2"/>
              <a:buChar char="§"/>
              <a:defRPr sz="2000" b="0" kern="1200">
                <a:solidFill>
                  <a:schemeClr val="bg1"/>
                </a:solidFill>
                <a:latin typeface="+mj-lt"/>
                <a:ea typeface="Segoe UI" panose="020B0502040204020203" pitchFamily="34" charset="0"/>
                <a:cs typeface="Segoe UI" panose="020B0502040204020203" pitchFamily="34" charset="0"/>
              </a:defRPr>
            </a:lvl4pPr>
            <a:lvl5pPr marL="2057400" indent="-228600" algn="l" defTabSz="457200" rtl="0" eaLnBrk="1" latinLnBrk="0" hangingPunct="1">
              <a:spcBef>
                <a:spcPct val="20000"/>
              </a:spcBef>
              <a:buClr>
                <a:schemeClr val="bg1"/>
              </a:buClr>
              <a:buSzPct val="100000"/>
              <a:buFont typeface="Wingdings" panose="05000000000000000000" pitchFamily="2" charset="2"/>
              <a:buChar char="§"/>
              <a:defRPr sz="2000" b="0" kern="1200">
                <a:solidFill>
                  <a:schemeClr val="bg1"/>
                </a:solidFill>
                <a:latin typeface="+mj-lt"/>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112" indent="0">
              <a:buNone/>
            </a:pPr>
            <a:r>
              <a:rPr lang="en-US" sz="3600" dirty="0">
                <a:solidFill>
                  <a:schemeClr val="tx1"/>
                </a:solidFill>
              </a:rPr>
              <a:t>In 2017, financial fraud totaled a cost of</a:t>
            </a:r>
          </a:p>
          <a:p>
            <a:pPr marL="11112" indent="0">
              <a:buNone/>
            </a:pPr>
            <a:r>
              <a:rPr lang="en-US" sz="3600" dirty="0">
                <a:solidFill>
                  <a:schemeClr val="tx1"/>
                </a:solidFill>
              </a:rPr>
              <a:t>USD 1.1B</a:t>
            </a:r>
          </a:p>
        </p:txBody>
      </p:sp>
    </p:spTree>
    <p:extLst>
      <p:ext uri="{BB962C8B-B14F-4D97-AF65-F5344CB8AC3E}">
        <p14:creationId xmlns:p14="http://schemas.microsoft.com/office/powerpoint/2010/main" val="130566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73A7-D815-4F61-B8FB-CD98D3CC945C}"/>
              </a:ext>
            </a:extLst>
          </p:cNvPr>
          <p:cNvSpPr>
            <a:spLocks noGrp="1"/>
          </p:cNvSpPr>
          <p:nvPr>
            <p:ph type="title"/>
          </p:nvPr>
        </p:nvSpPr>
        <p:spPr/>
        <p:txBody>
          <a:bodyPr/>
          <a:lstStyle/>
          <a:p>
            <a:r>
              <a:rPr lang="en-US" dirty="0"/>
              <a:t>Traditional Payment Fraud Detection</a:t>
            </a:r>
          </a:p>
        </p:txBody>
      </p:sp>
      <p:sp>
        <p:nvSpPr>
          <p:cNvPr id="3" name="Content Placeholder 2">
            <a:extLst>
              <a:ext uri="{FF2B5EF4-FFF2-40B4-BE49-F238E27FC236}">
                <a16:creationId xmlns:a16="http://schemas.microsoft.com/office/drawing/2014/main" id="{567C9212-0D58-435C-A108-20CC617D99FC}"/>
              </a:ext>
            </a:extLst>
          </p:cNvPr>
          <p:cNvSpPr>
            <a:spLocks noGrp="1"/>
          </p:cNvSpPr>
          <p:nvPr>
            <p:ph idx="1"/>
          </p:nvPr>
        </p:nvSpPr>
        <p:spPr/>
        <p:txBody>
          <a:bodyPr>
            <a:normAutofit/>
          </a:bodyPr>
          <a:lstStyle/>
          <a:p>
            <a:pPr marL="45720" indent="0">
              <a:buNone/>
            </a:pPr>
            <a:r>
              <a:rPr lang="en-US" sz="2800" dirty="0"/>
              <a:t>Analyze transactions and human-review suspicious ones</a:t>
            </a:r>
          </a:p>
          <a:p>
            <a:pPr marL="45720" indent="0">
              <a:buNone/>
            </a:pPr>
            <a:r>
              <a:rPr lang="en-US" sz="2800" dirty="0"/>
              <a:t>Use a combination of data, horizon-scanning and “gut-feel”</a:t>
            </a:r>
          </a:p>
          <a:p>
            <a:pPr marL="45720" indent="0">
              <a:buNone/>
            </a:pPr>
            <a:r>
              <a:rPr lang="en-US" sz="2800" dirty="0"/>
              <a:t>Every attempted purchase that raises an alert is either declined or reviewed</a:t>
            </a:r>
          </a:p>
          <a:p>
            <a:r>
              <a:rPr lang="en-US" sz="2800" dirty="0"/>
              <a:t>False positive</a:t>
            </a:r>
          </a:p>
          <a:p>
            <a:r>
              <a:rPr lang="en-US" sz="2800" dirty="0"/>
              <a:t>Fail to predict unaware threats</a:t>
            </a:r>
          </a:p>
          <a:p>
            <a:r>
              <a:rPr lang="en-US" sz="2800" dirty="0"/>
              <a:t>Need to update risk score regularly</a:t>
            </a:r>
          </a:p>
        </p:txBody>
      </p:sp>
    </p:spTree>
    <p:extLst>
      <p:ext uri="{BB962C8B-B14F-4D97-AF65-F5344CB8AC3E}">
        <p14:creationId xmlns:p14="http://schemas.microsoft.com/office/powerpoint/2010/main" val="185278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F6C9-3B71-4276-B2A9-FED07C9AE782}"/>
              </a:ext>
            </a:extLst>
          </p:cNvPr>
          <p:cNvSpPr>
            <a:spLocks noGrp="1"/>
          </p:cNvSpPr>
          <p:nvPr>
            <p:ph type="title"/>
          </p:nvPr>
        </p:nvSpPr>
        <p:spPr/>
        <p:txBody>
          <a:bodyPr/>
          <a:lstStyle/>
          <a:p>
            <a:r>
              <a:rPr lang="en-US" dirty="0"/>
              <a:t>ML Payment Fraud Detection</a:t>
            </a:r>
          </a:p>
        </p:txBody>
      </p:sp>
      <p:sp>
        <p:nvSpPr>
          <p:cNvPr id="3" name="Content Placeholder 2">
            <a:extLst>
              <a:ext uri="{FF2B5EF4-FFF2-40B4-BE49-F238E27FC236}">
                <a16:creationId xmlns:a16="http://schemas.microsoft.com/office/drawing/2014/main" id="{6B051744-2082-4364-9D8B-72600ECB9001}"/>
              </a:ext>
            </a:extLst>
          </p:cNvPr>
          <p:cNvSpPr>
            <a:spLocks noGrp="1"/>
          </p:cNvSpPr>
          <p:nvPr>
            <p:ph idx="1"/>
          </p:nvPr>
        </p:nvSpPr>
        <p:spPr/>
        <p:txBody>
          <a:bodyPr>
            <a:normAutofit/>
          </a:bodyPr>
          <a:lstStyle/>
          <a:p>
            <a:pPr marL="45720" indent="0">
              <a:buNone/>
            </a:pPr>
            <a:r>
              <a:rPr lang="en-US" sz="2800" dirty="0"/>
              <a:t>Large, historical datasets across many clients and industries</a:t>
            </a:r>
          </a:p>
          <a:p>
            <a:r>
              <a:rPr lang="en-US" sz="2800" dirty="0"/>
              <a:t>Benefit also small companies</a:t>
            </a:r>
          </a:p>
          <a:p>
            <a:r>
              <a:rPr lang="en-US" sz="2800" dirty="0"/>
              <a:t>Non-binary </a:t>
            </a:r>
            <a:r>
              <a:rPr lang="en-US" sz="2800" dirty="0">
                <a:sym typeface="Wingdings" panose="05000000000000000000" pitchFamily="2" charset="2"/>
              </a:rPr>
              <a:t></a:t>
            </a:r>
            <a:r>
              <a:rPr lang="en-US" sz="2800" dirty="0"/>
              <a:t> Optimize recall and precision</a:t>
            </a:r>
          </a:p>
          <a:p>
            <a:endParaRPr lang="en-US" sz="2800" dirty="0"/>
          </a:p>
          <a:p>
            <a:pPr marL="45720" indent="0">
              <a:buNone/>
            </a:pPr>
            <a:r>
              <a:rPr lang="en-US" sz="2800" dirty="0"/>
              <a:t>Self-learning models not determined by a fraud analyst</a:t>
            </a:r>
          </a:p>
          <a:p>
            <a:r>
              <a:rPr lang="en-US" sz="2800" dirty="0"/>
              <a:t>Feature contribution is driven by the training set</a:t>
            </a:r>
          </a:p>
          <a:p>
            <a:r>
              <a:rPr lang="en-US" sz="2800" dirty="0"/>
              <a:t>Risk score is updated quickly</a:t>
            </a:r>
          </a:p>
        </p:txBody>
      </p:sp>
    </p:spTree>
    <p:extLst>
      <p:ext uri="{BB962C8B-B14F-4D97-AF65-F5344CB8AC3E}">
        <p14:creationId xmlns:p14="http://schemas.microsoft.com/office/powerpoint/2010/main" val="311346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47F0F9-C338-41BC-944E-C1C2D6438D0B}"/>
              </a:ext>
            </a:extLst>
          </p:cNvPr>
          <p:cNvPicPr>
            <a:picLocks noChangeAspect="1"/>
          </p:cNvPicPr>
          <p:nvPr/>
        </p:nvPicPr>
        <p:blipFill>
          <a:blip r:embed="rId2"/>
          <a:stretch>
            <a:fillRect/>
          </a:stretch>
        </p:blipFill>
        <p:spPr>
          <a:xfrm>
            <a:off x="1857940" y="486740"/>
            <a:ext cx="7859638" cy="6105254"/>
          </a:xfrm>
          <a:prstGeom prst="rect">
            <a:avLst/>
          </a:prstGeom>
        </p:spPr>
      </p:pic>
    </p:spTree>
    <p:extLst>
      <p:ext uri="{BB962C8B-B14F-4D97-AF65-F5344CB8AC3E}">
        <p14:creationId xmlns:p14="http://schemas.microsoft.com/office/powerpoint/2010/main" val="355069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185A-C3A8-4865-9651-B87AB86E794A}"/>
              </a:ext>
            </a:extLst>
          </p:cNvPr>
          <p:cNvSpPr>
            <a:spLocks noGrp="1"/>
          </p:cNvSpPr>
          <p:nvPr>
            <p:ph type="title"/>
          </p:nvPr>
        </p:nvSpPr>
        <p:spPr/>
        <p:txBody>
          <a:bodyPr/>
          <a:lstStyle/>
          <a:p>
            <a:r>
              <a:rPr lang="en-US" dirty="0"/>
              <a:t>Anomaly Detection</a:t>
            </a:r>
          </a:p>
        </p:txBody>
      </p:sp>
      <p:sp>
        <p:nvSpPr>
          <p:cNvPr id="3" name="Content Placeholder 2">
            <a:extLst>
              <a:ext uri="{FF2B5EF4-FFF2-40B4-BE49-F238E27FC236}">
                <a16:creationId xmlns:a16="http://schemas.microsoft.com/office/drawing/2014/main" id="{8664CBB8-9B3D-439E-98C7-7BB5061DB764}"/>
              </a:ext>
            </a:extLst>
          </p:cNvPr>
          <p:cNvSpPr>
            <a:spLocks noGrp="1"/>
          </p:cNvSpPr>
          <p:nvPr>
            <p:ph idx="1"/>
          </p:nvPr>
        </p:nvSpPr>
        <p:spPr/>
        <p:txBody>
          <a:bodyPr>
            <a:normAutofit lnSpcReduction="10000"/>
          </a:bodyPr>
          <a:lstStyle/>
          <a:p>
            <a:pPr marL="45720" indent="0">
              <a:buNone/>
            </a:pPr>
            <a:r>
              <a:rPr lang="en-US" dirty="0"/>
              <a:t>Anomaly Detection encompasses many important tasks in Machine Learning:</a:t>
            </a:r>
          </a:p>
          <a:p>
            <a:r>
              <a:rPr lang="en-US" dirty="0"/>
              <a:t>Identifying transactions that are potentially fraudulent</a:t>
            </a:r>
          </a:p>
          <a:p>
            <a:r>
              <a:rPr lang="en-US" dirty="0"/>
              <a:t>Learning patterns that indicate an intrusion has occurred</a:t>
            </a:r>
          </a:p>
          <a:p>
            <a:r>
              <a:rPr lang="en-US" dirty="0"/>
              <a:t>Finding abnormal clusters of patients</a:t>
            </a:r>
          </a:p>
          <a:p>
            <a:r>
              <a:rPr lang="en-US" dirty="0"/>
              <a:t>Checking values input to a system</a:t>
            </a:r>
          </a:p>
          <a:p>
            <a:endParaRPr lang="en-US" dirty="0"/>
          </a:p>
          <a:p>
            <a:pPr marL="45720" indent="0">
              <a:buNone/>
            </a:pPr>
            <a:r>
              <a:rPr lang="en-US" dirty="0"/>
              <a:t>Azure Machine Learning supports:</a:t>
            </a:r>
          </a:p>
          <a:p>
            <a:r>
              <a:rPr lang="en-US" dirty="0"/>
              <a:t>PCA-Based Anomaly Detection </a:t>
            </a:r>
            <a:r>
              <a:rPr lang="en-US" dirty="0">
                <a:sym typeface="Wingdings" panose="05000000000000000000" pitchFamily="2" charset="2"/>
              </a:rPr>
              <a:t></a:t>
            </a:r>
            <a:r>
              <a:rPr lang="en-US" dirty="0"/>
              <a:t> Unsupervised Learning</a:t>
            </a:r>
          </a:p>
          <a:p>
            <a:r>
              <a:rPr lang="en-US" dirty="0"/>
              <a:t>One-Class Support Vector Machine </a:t>
            </a:r>
            <a:r>
              <a:rPr lang="en-US" dirty="0">
                <a:sym typeface="Wingdings" panose="05000000000000000000" pitchFamily="2" charset="2"/>
              </a:rPr>
              <a:t></a:t>
            </a:r>
            <a:r>
              <a:rPr lang="en-US" dirty="0"/>
              <a:t> Supervised Learning</a:t>
            </a:r>
          </a:p>
          <a:p>
            <a:endParaRPr lang="en-US" dirty="0"/>
          </a:p>
        </p:txBody>
      </p:sp>
    </p:spTree>
    <p:extLst>
      <p:ext uri="{BB962C8B-B14F-4D97-AF65-F5344CB8AC3E}">
        <p14:creationId xmlns:p14="http://schemas.microsoft.com/office/powerpoint/2010/main" val="356410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79DC-A4EE-4179-8833-24174B9ED12C}"/>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0EA57695-F030-4211-9264-6975E096DF0D}"/>
              </a:ext>
            </a:extLst>
          </p:cNvPr>
          <p:cNvSpPr>
            <a:spLocks noGrp="1"/>
          </p:cNvSpPr>
          <p:nvPr>
            <p:ph idx="1"/>
          </p:nvPr>
        </p:nvSpPr>
        <p:spPr/>
        <p:txBody>
          <a:bodyPr/>
          <a:lstStyle/>
          <a:p>
            <a:pPr marL="45720" indent="0">
              <a:buNone/>
            </a:pPr>
            <a:r>
              <a:rPr lang="en-US" b="1" dirty="0"/>
              <a:t>Aggregated variables</a:t>
            </a:r>
            <a:r>
              <a:rPr lang="en-US" dirty="0"/>
              <a:t>: aggregated transaction amount per account, aggregated transaction count per account in last 24 hours and last 30 days.</a:t>
            </a:r>
            <a:br>
              <a:rPr lang="en-US" dirty="0"/>
            </a:br>
            <a:endParaRPr lang="en-US" dirty="0"/>
          </a:p>
          <a:p>
            <a:pPr marL="45720" indent="0">
              <a:buNone/>
            </a:pPr>
            <a:r>
              <a:rPr lang="en-US" b="1" dirty="0"/>
              <a:t>Mismatch values</a:t>
            </a:r>
            <a:r>
              <a:rPr lang="en-US" dirty="0"/>
              <a:t>: mismatch between shipping Country and billing Country.</a:t>
            </a:r>
            <a:br>
              <a:rPr lang="en-US" dirty="0"/>
            </a:br>
            <a:endParaRPr lang="en-US" dirty="0"/>
          </a:p>
          <a:p>
            <a:pPr marL="45720" indent="0">
              <a:buNone/>
            </a:pPr>
            <a:r>
              <a:rPr lang="en-US" b="1" dirty="0"/>
              <a:t>Risk tables</a:t>
            </a:r>
            <a:r>
              <a:rPr lang="en-US" dirty="0"/>
              <a:t>: fraud risks are calculated using historical probability grouped by country, IP address, etc.</a:t>
            </a:r>
          </a:p>
          <a:p>
            <a:endParaRPr lang="en-US" dirty="0"/>
          </a:p>
        </p:txBody>
      </p:sp>
    </p:spTree>
    <p:extLst>
      <p:ext uri="{BB962C8B-B14F-4D97-AF65-F5344CB8AC3E}">
        <p14:creationId xmlns:p14="http://schemas.microsoft.com/office/powerpoint/2010/main" val="304559031"/>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103</TotalTime>
  <Words>998</Words>
  <Application>Microsoft Office PowerPoint</Application>
  <PresentationFormat>Widescreen</PresentationFormat>
  <Paragraphs>142</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Corbel</vt:lpstr>
      <vt:lpstr>Eras Bold ITC</vt:lpstr>
      <vt:lpstr>Segoe Light</vt:lpstr>
      <vt:lpstr>Wingdings</vt:lpstr>
      <vt:lpstr>Basis</vt:lpstr>
      <vt:lpstr>PowerPoint Presentation</vt:lpstr>
      <vt:lpstr>Financial Predictions with Azure Machine Learning</vt:lpstr>
      <vt:lpstr>AGENDA</vt:lpstr>
      <vt:lpstr>PowerPoint Presentation</vt:lpstr>
      <vt:lpstr>Traditional Payment Fraud Detection</vt:lpstr>
      <vt:lpstr>ML Payment Fraud Detection</vt:lpstr>
      <vt:lpstr>PowerPoint Presentation</vt:lpstr>
      <vt:lpstr>Anomaly Detection</vt:lpstr>
      <vt:lpstr>Feature Engineering</vt:lpstr>
      <vt:lpstr>Anomaly Detection in Azure ML Studio</vt:lpstr>
      <vt:lpstr>Credit Risk</vt:lpstr>
      <vt:lpstr>Dataset</vt:lpstr>
      <vt:lpstr>Model Training</vt:lpstr>
      <vt:lpstr>Model Training</vt:lpstr>
      <vt:lpstr>Model Evaluation</vt:lpstr>
      <vt:lpstr>Credit Risk Prediction in Azure ML Studio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Altaiar, Has</dc:creator>
  <cp:lastModifiedBy>Stefano Tempesta</cp:lastModifiedBy>
  <cp:revision>3</cp:revision>
  <dcterms:created xsi:type="dcterms:W3CDTF">2018-12-14T01:51:13Z</dcterms:created>
  <dcterms:modified xsi:type="dcterms:W3CDTF">2018-12-14T07:45:00Z</dcterms:modified>
</cp:coreProperties>
</file>