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76" r:id="rId4"/>
    <p:sldId id="290" r:id="rId5"/>
    <p:sldId id="277" r:id="rId6"/>
    <p:sldId id="291" r:id="rId7"/>
    <p:sldId id="278" r:id="rId8"/>
    <p:sldId id="279" r:id="rId9"/>
    <p:sldId id="280" r:id="rId10"/>
    <p:sldId id="292" r:id="rId11"/>
    <p:sldId id="281" r:id="rId12"/>
    <p:sldId id="282" r:id="rId13"/>
    <p:sldId id="283" r:id="rId14"/>
    <p:sldId id="294" r:id="rId15"/>
    <p:sldId id="295" r:id="rId16"/>
    <p:sldId id="284" r:id="rId17"/>
    <p:sldId id="285" r:id="rId18"/>
    <p:sldId id="293" r:id="rId19"/>
    <p:sldId id="286" r:id="rId20"/>
    <p:sldId id="287" r:id="rId21"/>
    <p:sldId id="288" r:id="rId22"/>
    <p:sldId id="289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224"/>
    <a:srgbClr val="112D53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81019" autoAdjust="0"/>
  </p:normalViewPr>
  <p:slideViewPr>
    <p:cSldViewPr snapToGrid="0" snapToObjects="1">
      <p:cViewPr varScale="1">
        <p:scale>
          <a:sx n="70" d="100"/>
          <a:sy n="70" d="100"/>
        </p:scale>
        <p:origin x="122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62B9-0D39-4723-AE38-398FF3A2DD5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41A4-5735-47E7-B165-F97E712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89069"/>
            <a:ext cx="5822972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Presentation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411288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OE_V158289.eps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9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49" r:id="rId4"/>
    <p:sldLayoutId id="2147483654" r:id="rId5"/>
    <p:sldLayoutId id="2147483657" r:id="rId6"/>
    <p:sldLayoutId id="2147483663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89069"/>
            <a:ext cx="8541327" cy="1143000"/>
          </a:xfrm>
        </p:spPr>
        <p:txBody>
          <a:bodyPr>
            <a:normAutofit/>
          </a:bodyPr>
          <a:lstStyle/>
          <a:p>
            <a:r>
              <a:rPr lang="en-US" dirty="0"/>
              <a:t>Quick 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Rodrigo Sardiñas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995"/>
            <a:ext cx="8229600" cy="4525963"/>
          </a:xfrm>
        </p:spPr>
        <p:txBody>
          <a:bodyPr/>
          <a:lstStyle/>
          <a:p>
            <a:r>
              <a:rPr lang="en-US" dirty="0"/>
              <a:t>Print function – should we perform any checks before simply printing?</a:t>
            </a:r>
          </a:p>
          <a:p>
            <a:r>
              <a:rPr lang="en-US" dirty="0"/>
              <a:t>If so, what should they be and how?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@</a:t>
            </a:r>
            <a:r>
              <a:rPr lang="en-US" dirty="0" err="1"/>
              <a:t>ink_level</a:t>
            </a:r>
            <a:r>
              <a:rPr lang="en-US" dirty="0"/>
              <a:t> &gt; 0 &amp;&amp; @</a:t>
            </a:r>
            <a:r>
              <a:rPr lang="en-US" dirty="0" err="1"/>
              <a:t>paper_level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print…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print relevant error message…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/>
          <a:lstStyle/>
          <a:p>
            <a:r>
              <a:rPr lang="en-US" dirty="0"/>
              <a:t>Case statement does return a value, so it is possible, but not necessary, to save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result = case </a:t>
            </a:r>
            <a:r>
              <a:rPr lang="en-US" sz="2800" dirty="0" err="1"/>
              <a:t>value_to_test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when match1 then result1 </a:t>
            </a:r>
            <a:r>
              <a:rPr lang="en-US" sz="2800" dirty="0">
                <a:sym typeface="Wingdings" panose="05000000000000000000" pitchFamily="2" charset="2"/>
              </a:rPr>
              <a:t> this gets saved into result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when match2 then result2 </a:t>
            </a:r>
            <a:r>
              <a:rPr lang="en-US" sz="2800" dirty="0">
                <a:sym typeface="Wingdings" panose="05000000000000000000" pitchFamily="2" charset="2"/>
              </a:rPr>
              <a:t> “”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when match3  does </a:t>
            </a:r>
            <a:r>
              <a:rPr lang="en-US" sz="2800" dirty="0" err="1">
                <a:sym typeface="Wingdings" panose="05000000000000000000" pitchFamily="2" charset="2"/>
              </a:rPr>
              <a:t>value_to_test</a:t>
            </a:r>
            <a:r>
              <a:rPr lang="en-US" sz="2800" dirty="0">
                <a:sym typeface="Wingdings" panose="05000000000000000000" pitchFamily="2" charset="2"/>
              </a:rPr>
              <a:t> equal this value?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else </a:t>
            </a:r>
            <a:r>
              <a:rPr lang="en-US" sz="2800" dirty="0" err="1">
                <a:sym typeface="Wingdings" panose="05000000000000000000" pitchFamily="2" charset="2"/>
              </a:rPr>
              <a:t>return_this_instead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end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033"/>
          </a:xfrm>
        </p:spPr>
        <p:txBody>
          <a:bodyPr/>
          <a:lstStyle/>
          <a:p>
            <a:r>
              <a:rPr lang="en-US" sz="2800" dirty="0"/>
              <a:t>Saving return value is optional, can just as easily simply execute statements similar to if statements</a:t>
            </a:r>
          </a:p>
          <a:p>
            <a:r>
              <a:rPr lang="en-US" sz="2800" dirty="0"/>
              <a:t>No “then” statement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case </a:t>
            </a:r>
            <a:r>
              <a:rPr lang="en-US" sz="2000" dirty="0" err="1"/>
              <a:t>my_var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my_var_equals_this_value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	do this stuff</a:t>
            </a:r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my_var_equals_another_value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do this stuff instead</a:t>
            </a:r>
          </a:p>
          <a:p>
            <a:pPr marL="0" indent="0">
              <a:buNone/>
            </a:pPr>
            <a:r>
              <a:rPr lang="en-US" sz="2000" dirty="0"/>
              <a:t>	else</a:t>
            </a:r>
          </a:p>
          <a:p>
            <a:pPr marL="0" indent="0">
              <a:buNone/>
            </a:pPr>
            <a:r>
              <a:rPr lang="en-US" sz="2000" dirty="0"/>
              <a:t>		do this stuff if no matches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looks like if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test this condition </a:t>
            </a:r>
          </a:p>
          <a:p>
            <a:pPr marL="0" indent="0">
              <a:buNone/>
            </a:pPr>
            <a:r>
              <a:rPr lang="en-US" dirty="0"/>
              <a:t>	body of while loop</a:t>
            </a:r>
          </a:p>
          <a:p>
            <a:pPr marL="0" indent="0">
              <a:buNone/>
            </a:pPr>
            <a:r>
              <a:rPr lang="en-US" dirty="0"/>
              <a:t>	execute these statements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(For)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some_loop_var</a:t>
            </a:r>
            <a:r>
              <a:rPr lang="en-US" dirty="0"/>
              <a:t> in </a:t>
            </a:r>
            <a:r>
              <a:rPr lang="en-US" dirty="0" err="1"/>
              <a:t>some_range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1…10</a:t>
            </a:r>
          </a:p>
          <a:p>
            <a:pPr marL="0" indent="0">
              <a:buNone/>
            </a:pPr>
            <a:r>
              <a:rPr lang="en-US" dirty="0"/>
              <a:t>		puts “I am in a for loop”</a:t>
            </a:r>
          </a:p>
          <a:p>
            <a:pPr marL="0" indent="0">
              <a:buNone/>
            </a:pPr>
            <a:r>
              <a:rPr lang="en-US" dirty="0"/>
              <a:t>	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2533"/>
          </a:xfrm>
        </p:spPr>
        <p:txBody>
          <a:bodyPr/>
          <a:lstStyle/>
          <a:p>
            <a:r>
              <a:rPr lang="en-US" dirty="0"/>
              <a:t>What if we wanted to print more than 1 copy of something? </a:t>
            </a:r>
          </a:p>
          <a:p>
            <a:r>
              <a:rPr lang="en-US" dirty="0"/>
              <a:t>What type of iterative construct could we write to accomplish this? </a:t>
            </a:r>
          </a:p>
          <a:p>
            <a:r>
              <a:rPr lang="en-US" dirty="0"/>
              <a:t>What would it look like?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0…</a:t>
            </a:r>
            <a:r>
              <a:rPr lang="en-US" dirty="0" err="1"/>
              <a:t>num_copies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print commands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2025"/>
          </a:xfrm>
        </p:spPr>
        <p:txBody>
          <a:bodyPr/>
          <a:lstStyle/>
          <a:p>
            <a:r>
              <a:rPr lang="en-US" dirty="0"/>
              <a:t>Begin with “</a:t>
            </a:r>
            <a:r>
              <a:rPr lang="en-US" dirty="0" err="1"/>
              <a:t>def</a:t>
            </a:r>
            <a:r>
              <a:rPr lang="en-US" dirty="0"/>
              <a:t>” keyword, followed by function name ( and any amount of optional parameters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 (opt_arg1, opt_arg2, …)</a:t>
            </a:r>
          </a:p>
          <a:p>
            <a:pPr marL="0" indent="0">
              <a:buNone/>
            </a:pPr>
            <a:r>
              <a:rPr lang="en-US" dirty="0"/>
              <a:t>	do stuff here</a:t>
            </a:r>
          </a:p>
          <a:p>
            <a:pPr marL="0" indent="0">
              <a:buNone/>
            </a:pPr>
            <a:r>
              <a:rPr lang="en-US" dirty="0"/>
              <a:t>	body of function</a:t>
            </a:r>
          </a:p>
          <a:p>
            <a:pPr marL="0" indent="0">
              <a:buNone/>
            </a:pPr>
            <a:r>
              <a:rPr lang="en-US" dirty="0"/>
              <a:t>	[return </a:t>
            </a:r>
            <a:r>
              <a:rPr lang="en-US" dirty="0" err="1"/>
              <a:t>some_value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 this is optional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like java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function_name</a:t>
            </a:r>
            <a:r>
              <a:rPr lang="en-US" dirty="0"/>
              <a:t>(1, 2, 3)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another_function_w_no_args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value = </a:t>
            </a:r>
            <a:r>
              <a:rPr lang="en-US" dirty="0" err="1"/>
              <a:t>this_func_returned_smth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033"/>
          </a:xfrm>
        </p:spPr>
        <p:txBody>
          <a:bodyPr/>
          <a:lstStyle/>
          <a:p>
            <a:r>
              <a:rPr lang="en-US" dirty="0"/>
              <a:t>How to create constructor?</a:t>
            </a:r>
          </a:p>
          <a:p>
            <a:r>
              <a:rPr lang="en-US" dirty="0"/>
              <a:t>Print function?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initialize (</a:t>
            </a:r>
            <a:r>
              <a:rPr lang="en-US" sz="2400" dirty="0" err="1"/>
              <a:t>ink_amt</a:t>
            </a:r>
            <a:r>
              <a:rPr lang="en-US" sz="2400" dirty="0"/>
              <a:t>, </a:t>
            </a:r>
            <a:r>
              <a:rPr lang="en-US" sz="2400" dirty="0" err="1"/>
              <a:t>pap_amt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 err="1"/>
              <a:t>ink_level</a:t>
            </a:r>
            <a:r>
              <a:rPr lang="en-US" sz="2400" dirty="0"/>
              <a:t> = </a:t>
            </a:r>
            <a:r>
              <a:rPr lang="en-US" sz="2400" dirty="0" err="1"/>
              <a:t>ink_amt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 err="1"/>
              <a:t>paper_level</a:t>
            </a:r>
            <a:r>
              <a:rPr lang="en-US" sz="2400" dirty="0"/>
              <a:t> = </a:t>
            </a:r>
            <a:r>
              <a:rPr lang="en-US" sz="2400" dirty="0" err="1"/>
              <a:t>pap_amt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end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print_smth</a:t>
            </a:r>
            <a:r>
              <a:rPr lang="en-US" sz="2400" dirty="0"/>
              <a:t>(</a:t>
            </a:r>
            <a:r>
              <a:rPr lang="en-US" sz="2400" dirty="0" err="1"/>
              <a:t>what_to_print</a:t>
            </a:r>
            <a:r>
              <a:rPr lang="en-US" sz="2400" dirty="0"/>
              <a:t>, </a:t>
            </a:r>
            <a:r>
              <a:rPr lang="en-US" sz="2400" dirty="0" err="1"/>
              <a:t>how_many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for … (see P3)</a:t>
            </a:r>
          </a:p>
          <a:p>
            <a:pPr marL="0" indent="0">
              <a:buNone/>
            </a:pPr>
            <a:r>
              <a:rPr lang="en-US" sz="2400" dirty="0"/>
              <a:t>		if … (see P2)</a:t>
            </a:r>
          </a:p>
          <a:p>
            <a:pPr marL="0" indent="0">
              <a:buNone/>
            </a:pPr>
            <a:r>
              <a:rPr lang="en-US" sz="2400" dirty="0"/>
              <a:t>		puts </a:t>
            </a:r>
            <a:r>
              <a:rPr lang="en-US" sz="2400" dirty="0" err="1"/>
              <a:t>what_to_print</a:t>
            </a:r>
            <a:r>
              <a:rPr lang="en-US" sz="2400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7708"/>
          </a:xfrm>
        </p:spPr>
        <p:txBody>
          <a:bodyPr/>
          <a:lstStyle/>
          <a:p>
            <a:r>
              <a:rPr lang="en-US" dirty="0"/>
              <a:t>Start with “class” keyword followed by desired class name</a:t>
            </a:r>
          </a:p>
          <a:p>
            <a:r>
              <a:rPr lang="en-US" dirty="0"/>
              <a:t>Define an initialize function for a constructor. Behaves as a normal constructor</a:t>
            </a:r>
          </a:p>
          <a:p>
            <a:r>
              <a:rPr lang="en-US" dirty="0"/>
              <a:t>Class functions called via dot (.) notation</a:t>
            </a:r>
          </a:p>
          <a:p>
            <a:pPr lvl="1"/>
            <a:r>
              <a:rPr lang="en-US" dirty="0" err="1"/>
              <a:t>Class_name.function_name</a:t>
            </a:r>
            <a:r>
              <a:rPr lang="en-US" dirty="0"/>
              <a:t>()</a:t>
            </a:r>
          </a:p>
          <a:p>
            <a:r>
              <a:rPr lang="en-US" dirty="0"/>
              <a:t>Can manually create your own </a:t>
            </a:r>
            <a:r>
              <a:rPr lang="en-US" dirty="0" err="1"/>
              <a:t>mutator</a:t>
            </a:r>
            <a:r>
              <a:rPr lang="en-US" dirty="0"/>
              <a:t> and </a:t>
            </a:r>
            <a:r>
              <a:rPr lang="en-US" dirty="0" err="1"/>
              <a:t>accessor</a:t>
            </a:r>
            <a:r>
              <a:rPr lang="en-US" dirty="0"/>
              <a:t> functions, or use “</a:t>
            </a:r>
            <a:r>
              <a:rPr lang="en-US" dirty="0" err="1"/>
              <a:t>attr_accessor</a:t>
            </a:r>
            <a:r>
              <a:rPr lang="en-US" dirty="0"/>
              <a:t>” keyword</a:t>
            </a:r>
          </a:p>
          <a:p>
            <a:r>
              <a:rPr lang="en-US" dirty="0"/>
              <a:t>Examples on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Ruby File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Cases</a:t>
            </a:r>
          </a:p>
          <a:p>
            <a:r>
              <a:rPr lang="en-US" dirty="0"/>
              <a:t>Iteration (while)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3700"/>
            <a:ext cx="909501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My_made_up_class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instance_var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 make accessor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						 and </a:t>
            </a:r>
            <a:r>
              <a:rPr lang="en-US" dirty="0" err="1">
                <a:sym typeface="Wingdings" panose="05000000000000000000" pitchFamily="2" charset="2"/>
              </a:rPr>
              <a:t>mutator</a:t>
            </a:r>
            <a:r>
              <a:rPr lang="en-US" dirty="0">
                <a:sym typeface="Wingdings" panose="05000000000000000000" pitchFamily="2" charset="2"/>
              </a:rPr>
              <a:t> for 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initialize(</a:t>
            </a:r>
            <a:r>
              <a:rPr lang="en-US" dirty="0" err="1"/>
              <a:t>my_arg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 our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@</a:t>
            </a:r>
            <a:r>
              <a:rPr lang="en-US" dirty="0" err="1"/>
              <a:t>instance_var</a:t>
            </a:r>
            <a:r>
              <a:rPr lang="en-US" dirty="0"/>
              <a:t> = </a:t>
            </a:r>
            <a:r>
              <a:rPr lang="en-US" dirty="0" err="1"/>
              <a:t>my_arg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99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	A_CONSTANT = 10</a:t>
            </a:r>
          </a:p>
          <a:p>
            <a:pPr marL="0" indent="0">
              <a:buNone/>
            </a:pPr>
            <a:r>
              <a:rPr lang="en-US" sz="2000" dirty="0"/>
              <a:t>	ANOTHER_CONSTANT = “a”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another_function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return 10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another_function2</a:t>
            </a:r>
          </a:p>
          <a:p>
            <a:pPr marL="0" indent="0">
              <a:buNone/>
            </a:pPr>
            <a:r>
              <a:rPr lang="en-US" sz="2000" dirty="0"/>
              <a:t>		just do this stuff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“path to file for </a:t>
            </a:r>
            <a:r>
              <a:rPr lang="en-US" dirty="0" err="1"/>
              <a:t>My_made_up_class.rb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class_object</a:t>
            </a:r>
            <a:r>
              <a:rPr lang="en-US" dirty="0"/>
              <a:t> = </a:t>
            </a:r>
            <a:r>
              <a:rPr lang="en-US" dirty="0" err="1"/>
              <a:t>My_made_up_class.new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 err="1"/>
              <a:t>another_var</a:t>
            </a:r>
            <a:r>
              <a:rPr lang="en-US" dirty="0"/>
              <a:t> = </a:t>
            </a:r>
            <a:r>
              <a:rPr lang="en-US" dirty="0" err="1"/>
              <a:t>class_object.another_function</a:t>
            </a:r>
            <a:endParaRPr lang="en-US" dirty="0"/>
          </a:p>
          <a:p>
            <a:pPr marL="0" indent="0">
              <a:buNone/>
            </a:pPr>
            <a:r>
              <a:rPr lang="en-US"/>
              <a:t>class_object.another_function2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Printer Example: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Wrap class declaration around P1 –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Printer</a:t>
            </a:r>
          </a:p>
          <a:p>
            <a:pPr marL="0" indent="0">
              <a:buNone/>
            </a:pPr>
            <a:r>
              <a:rPr lang="en-US" dirty="0"/>
              <a:t>	P1…P4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code on </a:t>
            </a:r>
            <a:r>
              <a:rPr lang="en-US"/>
              <a:t>tux machine…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Ruby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or VNC into cloud vm</a:t>
            </a:r>
          </a:p>
          <a:p>
            <a:pPr lvl="1"/>
            <a:r>
              <a:rPr lang="en-US" dirty="0"/>
              <a:t>Create or copy ruby file on machine</a:t>
            </a:r>
          </a:p>
          <a:p>
            <a:pPr lvl="1"/>
            <a:r>
              <a:rPr lang="en-US" dirty="0"/>
              <a:t>From terminal</a:t>
            </a:r>
          </a:p>
          <a:p>
            <a:pPr lvl="2"/>
            <a:r>
              <a:rPr lang="en-US" dirty="0"/>
              <a:t>type: ruby [</a:t>
            </a:r>
            <a:r>
              <a:rPr lang="en-US" dirty="0" err="1"/>
              <a:t>path_to_ruby_file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Use eclipse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Printer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printer object</a:t>
            </a:r>
          </a:p>
          <a:p>
            <a:pPr lvl="1"/>
            <a:r>
              <a:rPr lang="en-US" dirty="0"/>
              <a:t>Variables: </a:t>
            </a:r>
          </a:p>
          <a:p>
            <a:pPr lvl="2"/>
            <a:r>
              <a:rPr lang="en-US" dirty="0" err="1"/>
              <a:t>paper_level</a:t>
            </a:r>
            <a:endParaRPr lang="en-US" dirty="0"/>
          </a:p>
          <a:p>
            <a:pPr lvl="2"/>
            <a:r>
              <a:rPr lang="en-US" dirty="0" err="1"/>
              <a:t>ink_level</a:t>
            </a:r>
            <a:endParaRPr lang="en-US" dirty="0"/>
          </a:p>
          <a:p>
            <a:pPr lvl="1"/>
            <a:r>
              <a:rPr lang="en-US" dirty="0"/>
              <a:t>Functions:</a:t>
            </a:r>
          </a:p>
          <a:p>
            <a:pPr lvl="2"/>
            <a:r>
              <a:rPr lang="en-US" dirty="0"/>
              <a:t>initialize (how much paper and ink?)</a:t>
            </a:r>
          </a:p>
          <a:p>
            <a:pPr lvl="2"/>
            <a:r>
              <a:rPr lang="en-US" dirty="0"/>
              <a:t>print (what to print?, how many times)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183"/>
            <a:ext cx="8229600" cy="4872102"/>
          </a:xfrm>
        </p:spPr>
        <p:txBody>
          <a:bodyPr/>
          <a:lstStyle/>
          <a:p>
            <a:r>
              <a:rPr lang="en-US" dirty="0"/>
              <a:t>Data type is inferred, no need to declare type</a:t>
            </a:r>
          </a:p>
          <a:p>
            <a:r>
              <a:rPr lang="en-US" dirty="0"/>
              <a:t>CONSTANTS begin with capitol letters</a:t>
            </a:r>
          </a:p>
          <a:p>
            <a:pPr lvl="1"/>
            <a:r>
              <a:rPr lang="en-US" dirty="0"/>
              <a:t>Customary to use ALL CAPS to indicate constant</a:t>
            </a:r>
          </a:p>
          <a:p>
            <a:r>
              <a:rPr lang="en-US" dirty="0"/>
              <a:t>Global variables begin with $</a:t>
            </a:r>
          </a:p>
          <a:p>
            <a:r>
              <a:rPr lang="en-US" dirty="0"/>
              <a:t>Instance variables begin with @</a:t>
            </a:r>
          </a:p>
          <a:p>
            <a:pPr lvl="1"/>
            <a:r>
              <a:rPr lang="en-US" dirty="0"/>
              <a:t>Similar to class variables but local to one instance of a class object </a:t>
            </a:r>
          </a:p>
          <a:p>
            <a:r>
              <a:rPr lang="en-US" dirty="0"/>
              <a:t>Class variables begin with @@</a:t>
            </a:r>
          </a:p>
          <a:p>
            <a:pPr lvl="1"/>
            <a:r>
              <a:rPr lang="en-US" dirty="0"/>
              <a:t>Think static scoping in Java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variable?</a:t>
            </a:r>
          </a:p>
          <a:p>
            <a:pPr lvl="1"/>
            <a:r>
              <a:rPr lang="en-US" dirty="0"/>
              <a:t>Constant, Class Instance, Class, Local</a:t>
            </a:r>
          </a:p>
          <a:p>
            <a:r>
              <a:rPr lang="en-US" dirty="0"/>
              <a:t>Accessors?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ink_level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paper_level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need () or semi-colons or colons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&lt; 20 [then]</a:t>
            </a:r>
          </a:p>
          <a:p>
            <a:pPr marL="457200" lvl="1" indent="0">
              <a:buNone/>
            </a:pPr>
            <a:r>
              <a:rPr lang="en-US" dirty="0"/>
              <a:t>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&lt; 20: Do this stuff 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7" y="1883698"/>
            <a:ext cx="297448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…</a:t>
            </a:r>
          </a:p>
          <a:p>
            <a:pPr marL="0" indent="0">
              <a:buNone/>
            </a:pPr>
            <a:r>
              <a:rPr lang="en-US" dirty="0"/>
              <a:t>	do this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do this instead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883699"/>
            <a:ext cx="2974489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Example 4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if …</a:t>
            </a:r>
          </a:p>
          <a:p>
            <a:pPr marL="0" indent="0">
              <a:buFont typeface="Arial"/>
              <a:buNone/>
            </a:pPr>
            <a:r>
              <a:rPr lang="en-US" dirty="0"/>
              <a:t>	do this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elseif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do this instead</a:t>
            </a:r>
          </a:p>
          <a:p>
            <a:pPr marL="0" indent="0">
              <a:buFont typeface="Arial"/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29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638</Words>
  <Application>Microsoft Office PowerPoint</Application>
  <PresentationFormat>On-screen Show (4:3)</PresentationFormat>
  <Paragraphs>222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Quick Ruby</vt:lpstr>
      <vt:lpstr>Topics</vt:lpstr>
      <vt:lpstr>Running a Ruby File</vt:lpstr>
      <vt:lpstr>Ruby Printer Example</vt:lpstr>
      <vt:lpstr>Variables</vt:lpstr>
      <vt:lpstr>Printer Example: P1</vt:lpstr>
      <vt:lpstr>Selection</vt:lpstr>
      <vt:lpstr>Selection</vt:lpstr>
      <vt:lpstr>Selection</vt:lpstr>
      <vt:lpstr>Printer Example: P2</vt:lpstr>
      <vt:lpstr>Cases</vt:lpstr>
      <vt:lpstr>Cases</vt:lpstr>
      <vt:lpstr>Iteration (While)</vt:lpstr>
      <vt:lpstr>Iteration (For)</vt:lpstr>
      <vt:lpstr>Printer Example: P3</vt:lpstr>
      <vt:lpstr>Methods</vt:lpstr>
      <vt:lpstr>Methods</vt:lpstr>
      <vt:lpstr>Printer Example: P4</vt:lpstr>
      <vt:lpstr>Classes</vt:lpstr>
      <vt:lpstr>Classes (Example part 1)</vt:lpstr>
      <vt:lpstr>Classes (Example part 2)</vt:lpstr>
      <vt:lpstr>Classes (Example part 3)</vt:lpstr>
      <vt:lpstr>Printer Example: Putting it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rodrigo sardinas</cp:lastModifiedBy>
  <cp:revision>353</cp:revision>
  <dcterms:created xsi:type="dcterms:W3CDTF">2012-06-28T21:20:35Z</dcterms:created>
  <dcterms:modified xsi:type="dcterms:W3CDTF">2019-02-01T21:17:18Z</dcterms:modified>
</cp:coreProperties>
</file>