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58" r:id="rId4"/>
    <p:sldId id="259" r:id="rId5"/>
    <p:sldId id="260"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5"/>
  </p:normalViewPr>
  <p:slideViewPr>
    <p:cSldViewPr snapToGrid="0" snapToObjects="1">
      <p:cViewPr varScale="1">
        <p:scale>
          <a:sx n="90" d="100"/>
          <a:sy n="90" d="100"/>
        </p:scale>
        <p:origin x="232" y="5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C98A47-BF7B-4CDE-84DF-59E6709C493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5A43F130-164C-4D48-8130-5CFB4E5C2071}">
      <dgm:prSet/>
      <dgm:spPr/>
      <dgm:t>
        <a:bodyPr/>
        <a:lstStyle/>
        <a:p>
          <a:pPr>
            <a:lnSpc>
              <a:spcPct val="100000"/>
            </a:lnSpc>
          </a:pPr>
          <a:r>
            <a:rPr lang="en-US"/>
            <a:t>You (The Director of Engineering)</a:t>
          </a:r>
        </a:p>
      </dgm:t>
    </dgm:pt>
    <dgm:pt modelId="{418ABACF-B78D-41F8-ACC0-06C572359798}" type="parTrans" cxnId="{3CFD140B-D49E-4CE3-93FE-018F9E00FE86}">
      <dgm:prSet/>
      <dgm:spPr/>
      <dgm:t>
        <a:bodyPr/>
        <a:lstStyle/>
        <a:p>
          <a:endParaRPr lang="en-US"/>
        </a:p>
      </dgm:t>
    </dgm:pt>
    <dgm:pt modelId="{88A6EE59-3ADB-4644-A8E4-1DD4F034A1A1}" type="sibTrans" cxnId="{3CFD140B-D49E-4CE3-93FE-018F9E00FE86}">
      <dgm:prSet/>
      <dgm:spPr/>
      <dgm:t>
        <a:bodyPr/>
        <a:lstStyle/>
        <a:p>
          <a:endParaRPr lang="en-US"/>
        </a:p>
      </dgm:t>
    </dgm:pt>
    <dgm:pt modelId="{D226F8CA-FE54-46C8-809D-0EE9778FC1FB}">
      <dgm:prSet/>
      <dgm:spPr/>
      <dgm:t>
        <a:bodyPr/>
        <a:lstStyle/>
        <a:p>
          <a:pPr>
            <a:lnSpc>
              <a:spcPct val="100000"/>
            </a:lnSpc>
          </a:pPr>
          <a:r>
            <a:rPr lang="en-US"/>
            <a:t>Your Boss (CEO of Google)</a:t>
          </a:r>
        </a:p>
      </dgm:t>
    </dgm:pt>
    <dgm:pt modelId="{D5C8F570-878C-4485-9032-5821EA4C1268}" type="parTrans" cxnId="{AE2FDCF7-3122-4120-B956-667BECCD09F4}">
      <dgm:prSet/>
      <dgm:spPr/>
      <dgm:t>
        <a:bodyPr/>
        <a:lstStyle/>
        <a:p>
          <a:endParaRPr lang="en-US"/>
        </a:p>
      </dgm:t>
    </dgm:pt>
    <dgm:pt modelId="{1DEEB43D-2410-4358-A15D-3E71EA6443C3}" type="sibTrans" cxnId="{AE2FDCF7-3122-4120-B956-667BECCD09F4}">
      <dgm:prSet/>
      <dgm:spPr/>
      <dgm:t>
        <a:bodyPr/>
        <a:lstStyle/>
        <a:p>
          <a:endParaRPr lang="en-US"/>
        </a:p>
      </dgm:t>
    </dgm:pt>
    <dgm:pt modelId="{F147CA34-26C0-4BA2-93EC-E4D49F679CD1}">
      <dgm:prSet/>
      <dgm:spPr/>
      <dgm:t>
        <a:bodyPr/>
        <a:lstStyle/>
        <a:p>
          <a:pPr>
            <a:lnSpc>
              <a:spcPct val="100000"/>
            </a:lnSpc>
          </a:pPr>
          <a:r>
            <a:rPr lang="en-US"/>
            <a:t>Your Team (Other engineers)</a:t>
          </a:r>
        </a:p>
      </dgm:t>
    </dgm:pt>
    <dgm:pt modelId="{BC1CD67D-6ACD-42D5-9114-FE928470925D}" type="parTrans" cxnId="{65ED1D4B-A20E-4AEB-A86A-901DF9E54AE6}">
      <dgm:prSet/>
      <dgm:spPr/>
      <dgm:t>
        <a:bodyPr/>
        <a:lstStyle/>
        <a:p>
          <a:endParaRPr lang="en-US"/>
        </a:p>
      </dgm:t>
    </dgm:pt>
    <dgm:pt modelId="{E598AD88-D61C-4DA1-B402-B9373FF2672C}" type="sibTrans" cxnId="{65ED1D4B-A20E-4AEB-A86A-901DF9E54AE6}">
      <dgm:prSet/>
      <dgm:spPr/>
      <dgm:t>
        <a:bodyPr/>
        <a:lstStyle/>
        <a:p>
          <a:endParaRPr lang="en-US"/>
        </a:p>
      </dgm:t>
    </dgm:pt>
    <dgm:pt modelId="{2024573B-8628-4CDC-A44A-655B05AE1241}">
      <dgm:prSet/>
      <dgm:spPr/>
      <dgm:t>
        <a:bodyPr/>
        <a:lstStyle/>
        <a:p>
          <a:pPr>
            <a:lnSpc>
              <a:spcPct val="100000"/>
            </a:lnSpc>
          </a:pPr>
          <a:r>
            <a:rPr lang="en-US"/>
            <a:t>The government (People demanding data)</a:t>
          </a:r>
        </a:p>
      </dgm:t>
    </dgm:pt>
    <dgm:pt modelId="{50820C9C-2B9D-42A1-A269-822DF54C1349}" type="parTrans" cxnId="{9AFE2EDE-C7F1-4889-88A2-3BAB2DF46BE8}">
      <dgm:prSet/>
      <dgm:spPr/>
      <dgm:t>
        <a:bodyPr/>
        <a:lstStyle/>
        <a:p>
          <a:endParaRPr lang="en-US"/>
        </a:p>
      </dgm:t>
    </dgm:pt>
    <dgm:pt modelId="{70107E65-FE81-4E93-9B9F-129B47D68E15}" type="sibTrans" cxnId="{9AFE2EDE-C7F1-4889-88A2-3BAB2DF46BE8}">
      <dgm:prSet/>
      <dgm:spPr/>
      <dgm:t>
        <a:bodyPr/>
        <a:lstStyle/>
        <a:p>
          <a:endParaRPr lang="en-US"/>
        </a:p>
      </dgm:t>
    </dgm:pt>
    <dgm:pt modelId="{CEE6B101-9D50-431A-853D-B0CB5C20DB0E}" type="pres">
      <dgm:prSet presAssocID="{09C98A47-BF7B-4CDE-84DF-59E6709C493A}" presName="root" presStyleCnt="0">
        <dgm:presLayoutVars>
          <dgm:dir/>
          <dgm:resizeHandles val="exact"/>
        </dgm:presLayoutVars>
      </dgm:prSet>
      <dgm:spPr/>
    </dgm:pt>
    <dgm:pt modelId="{09D8C35F-97ED-4C2F-B1FE-8E2A989C0571}" type="pres">
      <dgm:prSet presAssocID="{5A43F130-164C-4D48-8130-5CFB4E5C2071}" presName="compNode" presStyleCnt="0"/>
      <dgm:spPr/>
    </dgm:pt>
    <dgm:pt modelId="{6421F1F2-FACF-4C41-ACF3-D8ADA7E7249C}" type="pres">
      <dgm:prSet presAssocID="{5A43F130-164C-4D48-8130-5CFB4E5C207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A8C14D46-C32B-42A3-B111-AC1B17C05C7E}" type="pres">
      <dgm:prSet presAssocID="{5A43F130-164C-4D48-8130-5CFB4E5C2071}" presName="spaceRect" presStyleCnt="0"/>
      <dgm:spPr/>
    </dgm:pt>
    <dgm:pt modelId="{1940791B-F013-4225-A896-F76B0C515387}" type="pres">
      <dgm:prSet presAssocID="{5A43F130-164C-4D48-8130-5CFB4E5C2071}" presName="textRect" presStyleLbl="revTx" presStyleIdx="0" presStyleCnt="4">
        <dgm:presLayoutVars>
          <dgm:chMax val="1"/>
          <dgm:chPref val="1"/>
        </dgm:presLayoutVars>
      </dgm:prSet>
      <dgm:spPr/>
    </dgm:pt>
    <dgm:pt modelId="{A52F5F8C-39D2-447F-9F65-42D27B8C2186}" type="pres">
      <dgm:prSet presAssocID="{88A6EE59-3ADB-4644-A8E4-1DD4F034A1A1}" presName="sibTrans" presStyleCnt="0"/>
      <dgm:spPr/>
    </dgm:pt>
    <dgm:pt modelId="{F6C7BD01-9F70-49FC-95B3-168D1E7DA930}" type="pres">
      <dgm:prSet presAssocID="{D226F8CA-FE54-46C8-809D-0EE9778FC1FB}" presName="compNode" presStyleCnt="0"/>
      <dgm:spPr/>
    </dgm:pt>
    <dgm:pt modelId="{0AE9CE79-9BF7-48D7-99C0-0B56C1DD6045}" type="pres">
      <dgm:prSet presAssocID="{D226F8CA-FE54-46C8-809D-0EE9778FC1F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FA71E247-5E52-4077-910E-C17C13A90329}" type="pres">
      <dgm:prSet presAssocID="{D226F8CA-FE54-46C8-809D-0EE9778FC1FB}" presName="spaceRect" presStyleCnt="0"/>
      <dgm:spPr/>
    </dgm:pt>
    <dgm:pt modelId="{A6C2E158-5388-442F-8783-B1FD6990E8D3}" type="pres">
      <dgm:prSet presAssocID="{D226F8CA-FE54-46C8-809D-0EE9778FC1FB}" presName="textRect" presStyleLbl="revTx" presStyleIdx="1" presStyleCnt="4">
        <dgm:presLayoutVars>
          <dgm:chMax val="1"/>
          <dgm:chPref val="1"/>
        </dgm:presLayoutVars>
      </dgm:prSet>
      <dgm:spPr/>
    </dgm:pt>
    <dgm:pt modelId="{81B64FEE-E24B-4DD2-AF3E-65A4B948A5CE}" type="pres">
      <dgm:prSet presAssocID="{1DEEB43D-2410-4358-A15D-3E71EA6443C3}" presName="sibTrans" presStyleCnt="0"/>
      <dgm:spPr/>
    </dgm:pt>
    <dgm:pt modelId="{A0580325-AABA-49E4-AFCA-085D56C595FB}" type="pres">
      <dgm:prSet presAssocID="{F147CA34-26C0-4BA2-93EC-E4D49F679CD1}" presName="compNode" presStyleCnt="0"/>
      <dgm:spPr/>
    </dgm:pt>
    <dgm:pt modelId="{E276A0FA-20A3-40C9-8B9D-55177A729DD1}" type="pres">
      <dgm:prSet presAssocID="{F147CA34-26C0-4BA2-93EC-E4D49F679CD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lder"/>
        </a:ext>
      </dgm:extLst>
    </dgm:pt>
    <dgm:pt modelId="{56441125-B851-4FD0-B210-6FBB082C92A1}" type="pres">
      <dgm:prSet presAssocID="{F147CA34-26C0-4BA2-93EC-E4D49F679CD1}" presName="spaceRect" presStyleCnt="0"/>
      <dgm:spPr/>
    </dgm:pt>
    <dgm:pt modelId="{E7BE10F6-31E3-4409-A81E-D08FEC4A03AF}" type="pres">
      <dgm:prSet presAssocID="{F147CA34-26C0-4BA2-93EC-E4D49F679CD1}" presName="textRect" presStyleLbl="revTx" presStyleIdx="2" presStyleCnt="4">
        <dgm:presLayoutVars>
          <dgm:chMax val="1"/>
          <dgm:chPref val="1"/>
        </dgm:presLayoutVars>
      </dgm:prSet>
      <dgm:spPr/>
    </dgm:pt>
    <dgm:pt modelId="{3AFF2368-27C1-4538-B062-F7531413F37E}" type="pres">
      <dgm:prSet presAssocID="{E598AD88-D61C-4DA1-B402-B9373FF2672C}" presName="sibTrans" presStyleCnt="0"/>
      <dgm:spPr/>
    </dgm:pt>
    <dgm:pt modelId="{43C93A4E-3825-4F0E-A2E8-82AFD7CF1FF6}" type="pres">
      <dgm:prSet presAssocID="{2024573B-8628-4CDC-A44A-655B05AE1241}" presName="compNode" presStyleCnt="0"/>
      <dgm:spPr/>
    </dgm:pt>
    <dgm:pt modelId="{6C79F457-8113-413E-9DE3-6D0E89683666}" type="pres">
      <dgm:prSet presAssocID="{2024573B-8628-4CDC-A44A-655B05AE124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nk"/>
        </a:ext>
      </dgm:extLst>
    </dgm:pt>
    <dgm:pt modelId="{2410B3FC-C9C6-4728-9095-AF9F92C28008}" type="pres">
      <dgm:prSet presAssocID="{2024573B-8628-4CDC-A44A-655B05AE1241}" presName="spaceRect" presStyleCnt="0"/>
      <dgm:spPr/>
    </dgm:pt>
    <dgm:pt modelId="{7A0C3217-FB34-439D-A1E3-52FFFA2BC754}" type="pres">
      <dgm:prSet presAssocID="{2024573B-8628-4CDC-A44A-655B05AE1241}" presName="textRect" presStyleLbl="revTx" presStyleIdx="3" presStyleCnt="4">
        <dgm:presLayoutVars>
          <dgm:chMax val="1"/>
          <dgm:chPref val="1"/>
        </dgm:presLayoutVars>
      </dgm:prSet>
      <dgm:spPr/>
    </dgm:pt>
  </dgm:ptLst>
  <dgm:cxnLst>
    <dgm:cxn modelId="{3CFD140B-D49E-4CE3-93FE-018F9E00FE86}" srcId="{09C98A47-BF7B-4CDE-84DF-59E6709C493A}" destId="{5A43F130-164C-4D48-8130-5CFB4E5C2071}" srcOrd="0" destOrd="0" parTransId="{418ABACF-B78D-41F8-ACC0-06C572359798}" sibTransId="{88A6EE59-3ADB-4644-A8E4-1DD4F034A1A1}"/>
    <dgm:cxn modelId="{65ED1D4B-A20E-4AEB-A86A-901DF9E54AE6}" srcId="{09C98A47-BF7B-4CDE-84DF-59E6709C493A}" destId="{F147CA34-26C0-4BA2-93EC-E4D49F679CD1}" srcOrd="2" destOrd="0" parTransId="{BC1CD67D-6ACD-42D5-9114-FE928470925D}" sibTransId="{E598AD88-D61C-4DA1-B402-B9373FF2672C}"/>
    <dgm:cxn modelId="{EDE66783-0F8C-4AE7-8A77-139B23A8C454}" type="presOf" srcId="{F147CA34-26C0-4BA2-93EC-E4D49F679CD1}" destId="{E7BE10F6-31E3-4409-A81E-D08FEC4A03AF}" srcOrd="0" destOrd="0" presId="urn:microsoft.com/office/officeart/2018/2/layout/IconLabelList"/>
    <dgm:cxn modelId="{5ADF779E-1F7C-4F36-B2A3-FEB1AF544BA4}" type="presOf" srcId="{D226F8CA-FE54-46C8-809D-0EE9778FC1FB}" destId="{A6C2E158-5388-442F-8783-B1FD6990E8D3}" srcOrd="0" destOrd="0" presId="urn:microsoft.com/office/officeart/2018/2/layout/IconLabelList"/>
    <dgm:cxn modelId="{7CE433BA-77DD-445D-A483-5A77E0466CE7}" type="presOf" srcId="{5A43F130-164C-4D48-8130-5CFB4E5C2071}" destId="{1940791B-F013-4225-A896-F76B0C515387}" srcOrd="0" destOrd="0" presId="urn:microsoft.com/office/officeart/2018/2/layout/IconLabelList"/>
    <dgm:cxn modelId="{D22CEDBB-7420-4DFB-88B4-FA9DB010653A}" type="presOf" srcId="{09C98A47-BF7B-4CDE-84DF-59E6709C493A}" destId="{CEE6B101-9D50-431A-853D-B0CB5C20DB0E}" srcOrd="0" destOrd="0" presId="urn:microsoft.com/office/officeart/2018/2/layout/IconLabelList"/>
    <dgm:cxn modelId="{89A259D5-2ABA-48AF-89B9-09F7DE8A10C2}" type="presOf" srcId="{2024573B-8628-4CDC-A44A-655B05AE1241}" destId="{7A0C3217-FB34-439D-A1E3-52FFFA2BC754}" srcOrd="0" destOrd="0" presId="urn:microsoft.com/office/officeart/2018/2/layout/IconLabelList"/>
    <dgm:cxn modelId="{9AFE2EDE-C7F1-4889-88A2-3BAB2DF46BE8}" srcId="{09C98A47-BF7B-4CDE-84DF-59E6709C493A}" destId="{2024573B-8628-4CDC-A44A-655B05AE1241}" srcOrd="3" destOrd="0" parTransId="{50820C9C-2B9D-42A1-A269-822DF54C1349}" sibTransId="{70107E65-FE81-4E93-9B9F-129B47D68E15}"/>
    <dgm:cxn modelId="{AE2FDCF7-3122-4120-B956-667BECCD09F4}" srcId="{09C98A47-BF7B-4CDE-84DF-59E6709C493A}" destId="{D226F8CA-FE54-46C8-809D-0EE9778FC1FB}" srcOrd="1" destOrd="0" parTransId="{D5C8F570-878C-4485-9032-5821EA4C1268}" sibTransId="{1DEEB43D-2410-4358-A15D-3E71EA6443C3}"/>
    <dgm:cxn modelId="{59A05F4D-70D7-415B-80CE-E39DF0C283BF}" type="presParOf" srcId="{CEE6B101-9D50-431A-853D-B0CB5C20DB0E}" destId="{09D8C35F-97ED-4C2F-B1FE-8E2A989C0571}" srcOrd="0" destOrd="0" presId="urn:microsoft.com/office/officeart/2018/2/layout/IconLabelList"/>
    <dgm:cxn modelId="{81B0E7B5-345D-4C73-BD85-AF39494B654B}" type="presParOf" srcId="{09D8C35F-97ED-4C2F-B1FE-8E2A989C0571}" destId="{6421F1F2-FACF-4C41-ACF3-D8ADA7E7249C}" srcOrd="0" destOrd="0" presId="urn:microsoft.com/office/officeart/2018/2/layout/IconLabelList"/>
    <dgm:cxn modelId="{0FD4FD0D-BF97-487F-970A-558ACD63AB70}" type="presParOf" srcId="{09D8C35F-97ED-4C2F-B1FE-8E2A989C0571}" destId="{A8C14D46-C32B-42A3-B111-AC1B17C05C7E}" srcOrd="1" destOrd="0" presId="urn:microsoft.com/office/officeart/2018/2/layout/IconLabelList"/>
    <dgm:cxn modelId="{5C2DCFCD-55B0-4622-8849-51595911789A}" type="presParOf" srcId="{09D8C35F-97ED-4C2F-B1FE-8E2A989C0571}" destId="{1940791B-F013-4225-A896-F76B0C515387}" srcOrd="2" destOrd="0" presId="urn:microsoft.com/office/officeart/2018/2/layout/IconLabelList"/>
    <dgm:cxn modelId="{5A8DA3B5-BB93-4654-B19A-3F557A04B8F8}" type="presParOf" srcId="{CEE6B101-9D50-431A-853D-B0CB5C20DB0E}" destId="{A52F5F8C-39D2-447F-9F65-42D27B8C2186}" srcOrd="1" destOrd="0" presId="urn:microsoft.com/office/officeart/2018/2/layout/IconLabelList"/>
    <dgm:cxn modelId="{21350B05-9E06-4088-A2A0-3D6AB250CA15}" type="presParOf" srcId="{CEE6B101-9D50-431A-853D-B0CB5C20DB0E}" destId="{F6C7BD01-9F70-49FC-95B3-168D1E7DA930}" srcOrd="2" destOrd="0" presId="urn:microsoft.com/office/officeart/2018/2/layout/IconLabelList"/>
    <dgm:cxn modelId="{852E8153-0601-4D35-8D7E-EBB90CEB40C8}" type="presParOf" srcId="{F6C7BD01-9F70-49FC-95B3-168D1E7DA930}" destId="{0AE9CE79-9BF7-48D7-99C0-0B56C1DD6045}" srcOrd="0" destOrd="0" presId="urn:microsoft.com/office/officeart/2018/2/layout/IconLabelList"/>
    <dgm:cxn modelId="{90341208-F19E-4FC0-91A0-91622B3898FA}" type="presParOf" srcId="{F6C7BD01-9F70-49FC-95B3-168D1E7DA930}" destId="{FA71E247-5E52-4077-910E-C17C13A90329}" srcOrd="1" destOrd="0" presId="urn:microsoft.com/office/officeart/2018/2/layout/IconLabelList"/>
    <dgm:cxn modelId="{E35B19BC-F1D8-4593-9009-313EAC4D01CF}" type="presParOf" srcId="{F6C7BD01-9F70-49FC-95B3-168D1E7DA930}" destId="{A6C2E158-5388-442F-8783-B1FD6990E8D3}" srcOrd="2" destOrd="0" presId="urn:microsoft.com/office/officeart/2018/2/layout/IconLabelList"/>
    <dgm:cxn modelId="{F0DF4CB2-9BF9-4AFE-AD4F-E8D2D239E397}" type="presParOf" srcId="{CEE6B101-9D50-431A-853D-B0CB5C20DB0E}" destId="{81B64FEE-E24B-4DD2-AF3E-65A4B948A5CE}" srcOrd="3" destOrd="0" presId="urn:microsoft.com/office/officeart/2018/2/layout/IconLabelList"/>
    <dgm:cxn modelId="{99D82932-8F92-4EA7-85B5-6D1EFFD634DB}" type="presParOf" srcId="{CEE6B101-9D50-431A-853D-B0CB5C20DB0E}" destId="{A0580325-AABA-49E4-AFCA-085D56C595FB}" srcOrd="4" destOrd="0" presId="urn:microsoft.com/office/officeart/2018/2/layout/IconLabelList"/>
    <dgm:cxn modelId="{05F18B61-8D07-4FA6-8D72-832813BA9264}" type="presParOf" srcId="{A0580325-AABA-49E4-AFCA-085D56C595FB}" destId="{E276A0FA-20A3-40C9-8B9D-55177A729DD1}" srcOrd="0" destOrd="0" presId="urn:microsoft.com/office/officeart/2018/2/layout/IconLabelList"/>
    <dgm:cxn modelId="{0B60C189-17FA-4CED-AA76-1849798C1472}" type="presParOf" srcId="{A0580325-AABA-49E4-AFCA-085D56C595FB}" destId="{56441125-B851-4FD0-B210-6FBB082C92A1}" srcOrd="1" destOrd="0" presId="urn:microsoft.com/office/officeart/2018/2/layout/IconLabelList"/>
    <dgm:cxn modelId="{2D8BE1DD-9431-44D4-A67E-A3F7FE28E9C2}" type="presParOf" srcId="{A0580325-AABA-49E4-AFCA-085D56C595FB}" destId="{E7BE10F6-31E3-4409-A81E-D08FEC4A03AF}" srcOrd="2" destOrd="0" presId="urn:microsoft.com/office/officeart/2018/2/layout/IconLabelList"/>
    <dgm:cxn modelId="{9800EB16-1BA7-4C0B-A545-689E2D2332F7}" type="presParOf" srcId="{CEE6B101-9D50-431A-853D-B0CB5C20DB0E}" destId="{3AFF2368-27C1-4538-B062-F7531413F37E}" srcOrd="5" destOrd="0" presId="urn:microsoft.com/office/officeart/2018/2/layout/IconLabelList"/>
    <dgm:cxn modelId="{C1AF9D01-BF21-407E-AA99-5C20943C2C25}" type="presParOf" srcId="{CEE6B101-9D50-431A-853D-B0CB5C20DB0E}" destId="{43C93A4E-3825-4F0E-A2E8-82AFD7CF1FF6}" srcOrd="6" destOrd="0" presId="urn:microsoft.com/office/officeart/2018/2/layout/IconLabelList"/>
    <dgm:cxn modelId="{5C148CDD-2371-459A-8956-DAC46FD7804F}" type="presParOf" srcId="{43C93A4E-3825-4F0E-A2E8-82AFD7CF1FF6}" destId="{6C79F457-8113-413E-9DE3-6D0E89683666}" srcOrd="0" destOrd="0" presId="urn:microsoft.com/office/officeart/2018/2/layout/IconLabelList"/>
    <dgm:cxn modelId="{EBE80359-6F7A-421F-BA05-838A5294F95E}" type="presParOf" srcId="{43C93A4E-3825-4F0E-A2E8-82AFD7CF1FF6}" destId="{2410B3FC-C9C6-4728-9095-AF9F92C28008}" srcOrd="1" destOrd="0" presId="urn:microsoft.com/office/officeart/2018/2/layout/IconLabelList"/>
    <dgm:cxn modelId="{7DC373C0-8D5F-4030-835F-9AA4611CE546}" type="presParOf" srcId="{43C93A4E-3825-4F0E-A2E8-82AFD7CF1FF6}" destId="{7A0C3217-FB34-439D-A1E3-52FFFA2BC75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367656-3B0D-4AD5-BB16-53B01D55E60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BF6139F-134D-49B2-B610-205F0FD93584}">
      <dgm:prSet/>
      <dgm:spPr/>
      <dgm:t>
        <a:bodyPr/>
        <a:lstStyle/>
        <a:p>
          <a:r>
            <a:rPr lang="en-US"/>
            <a:t>A huge action that could be taken would be to truly anonymize the data as it comes in and not after it has all been collected. This would truly make it impossible for the company to match a person’s data to that person.</a:t>
          </a:r>
        </a:p>
      </dgm:t>
    </dgm:pt>
    <dgm:pt modelId="{F8E73BBE-7F69-4BC5-A3FF-AE6A16B58C09}" type="parTrans" cxnId="{A279CB6B-D916-42DA-910A-A6407F2DABE4}">
      <dgm:prSet/>
      <dgm:spPr/>
      <dgm:t>
        <a:bodyPr/>
        <a:lstStyle/>
        <a:p>
          <a:endParaRPr lang="en-US"/>
        </a:p>
      </dgm:t>
    </dgm:pt>
    <dgm:pt modelId="{7A694A48-FA05-44F0-A274-74CEB7BF56E8}" type="sibTrans" cxnId="{A279CB6B-D916-42DA-910A-A6407F2DABE4}">
      <dgm:prSet/>
      <dgm:spPr/>
      <dgm:t>
        <a:bodyPr/>
        <a:lstStyle/>
        <a:p>
          <a:endParaRPr lang="en-US"/>
        </a:p>
      </dgm:t>
    </dgm:pt>
    <dgm:pt modelId="{324F7544-F2C8-4D2B-A32C-71B8B1631139}">
      <dgm:prSet/>
      <dgm:spPr/>
      <dgm:t>
        <a:bodyPr/>
        <a:lstStyle/>
        <a:p>
          <a:r>
            <a:rPr lang="en-US"/>
            <a:t>We could just tell the government that we will personally send emails to people located in major hotspots, warning them of the dangers of being too close to others.</a:t>
          </a:r>
        </a:p>
      </dgm:t>
    </dgm:pt>
    <dgm:pt modelId="{9C8F1C70-7E5B-47E0-A5F1-DC27521C3A5B}" type="parTrans" cxnId="{0ABEF525-EDBB-4951-AC6C-38ACA8BD7357}">
      <dgm:prSet/>
      <dgm:spPr/>
      <dgm:t>
        <a:bodyPr/>
        <a:lstStyle/>
        <a:p>
          <a:endParaRPr lang="en-US"/>
        </a:p>
      </dgm:t>
    </dgm:pt>
    <dgm:pt modelId="{113121C0-6CE1-4049-AF87-ED59FBE20984}" type="sibTrans" cxnId="{0ABEF525-EDBB-4951-AC6C-38ACA8BD7357}">
      <dgm:prSet/>
      <dgm:spPr/>
      <dgm:t>
        <a:bodyPr/>
        <a:lstStyle/>
        <a:p>
          <a:endParaRPr lang="en-US"/>
        </a:p>
      </dgm:t>
    </dgm:pt>
    <dgm:pt modelId="{8D79CCAD-9EDA-403E-8F42-B32FF107390B}">
      <dgm:prSet/>
      <dgm:spPr/>
      <dgm:t>
        <a:bodyPr/>
        <a:lstStyle/>
        <a:p>
          <a:r>
            <a:rPr lang="en-US" dirty="0"/>
            <a:t>We could agree to send the government  phone numbers of people in these high traffic areas instead of sending them the all the data we have gathered.</a:t>
          </a:r>
        </a:p>
      </dgm:t>
    </dgm:pt>
    <dgm:pt modelId="{6CAD48A4-D6AB-45B6-8103-6D26B5DBDD53}" type="parTrans" cxnId="{918FDA69-DDF4-475B-94AF-1B36E6879C7B}">
      <dgm:prSet/>
      <dgm:spPr/>
      <dgm:t>
        <a:bodyPr/>
        <a:lstStyle/>
        <a:p>
          <a:endParaRPr lang="en-US"/>
        </a:p>
      </dgm:t>
    </dgm:pt>
    <dgm:pt modelId="{22711C3B-FBB4-4139-A09D-393C44D8F3A1}" type="sibTrans" cxnId="{918FDA69-DDF4-475B-94AF-1B36E6879C7B}">
      <dgm:prSet/>
      <dgm:spPr/>
      <dgm:t>
        <a:bodyPr/>
        <a:lstStyle/>
        <a:p>
          <a:endParaRPr lang="en-US"/>
        </a:p>
      </dgm:t>
    </dgm:pt>
    <dgm:pt modelId="{4A5D4D04-3F73-404B-A345-E1FD8AE58B94}" type="pres">
      <dgm:prSet presAssocID="{E6367656-3B0D-4AD5-BB16-53B01D55E604}" presName="root" presStyleCnt="0">
        <dgm:presLayoutVars>
          <dgm:dir/>
          <dgm:resizeHandles val="exact"/>
        </dgm:presLayoutVars>
      </dgm:prSet>
      <dgm:spPr/>
    </dgm:pt>
    <dgm:pt modelId="{B181E3C6-4CBE-4E29-84F8-9B1A3FA5D740}" type="pres">
      <dgm:prSet presAssocID="{3BF6139F-134D-49B2-B610-205F0FD93584}" presName="compNode" presStyleCnt="0"/>
      <dgm:spPr/>
    </dgm:pt>
    <dgm:pt modelId="{3804393D-C0AA-432C-9AD1-CC8E6119E7F8}" type="pres">
      <dgm:prSet presAssocID="{3BF6139F-134D-49B2-B610-205F0FD93584}" presName="bgRect" presStyleLbl="bgShp" presStyleIdx="0" presStyleCnt="3"/>
      <dgm:spPr/>
    </dgm:pt>
    <dgm:pt modelId="{8DBDE06A-2830-4698-9765-0ED5976519D3}" type="pres">
      <dgm:prSet presAssocID="{3BF6139F-134D-49B2-B610-205F0FD9358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A22E496E-A238-4C35-BE9C-D85D6A9EEEDB}" type="pres">
      <dgm:prSet presAssocID="{3BF6139F-134D-49B2-B610-205F0FD93584}" presName="spaceRect" presStyleCnt="0"/>
      <dgm:spPr/>
    </dgm:pt>
    <dgm:pt modelId="{56529BCA-9C19-4551-9FA9-3ED18657FF48}" type="pres">
      <dgm:prSet presAssocID="{3BF6139F-134D-49B2-B610-205F0FD93584}" presName="parTx" presStyleLbl="revTx" presStyleIdx="0" presStyleCnt="3">
        <dgm:presLayoutVars>
          <dgm:chMax val="0"/>
          <dgm:chPref val="0"/>
        </dgm:presLayoutVars>
      </dgm:prSet>
      <dgm:spPr/>
    </dgm:pt>
    <dgm:pt modelId="{ACD723D9-3A95-41D9-B149-67FB66EC3C75}" type="pres">
      <dgm:prSet presAssocID="{7A694A48-FA05-44F0-A274-74CEB7BF56E8}" presName="sibTrans" presStyleCnt="0"/>
      <dgm:spPr/>
    </dgm:pt>
    <dgm:pt modelId="{60535AAE-C954-4090-9320-CE0118411A25}" type="pres">
      <dgm:prSet presAssocID="{324F7544-F2C8-4D2B-A32C-71B8B1631139}" presName="compNode" presStyleCnt="0"/>
      <dgm:spPr/>
    </dgm:pt>
    <dgm:pt modelId="{8C7E9E96-B9DF-4454-82F3-5339B857E8C1}" type="pres">
      <dgm:prSet presAssocID="{324F7544-F2C8-4D2B-A32C-71B8B1631139}" presName="bgRect" presStyleLbl="bgShp" presStyleIdx="1" presStyleCnt="3"/>
      <dgm:spPr/>
    </dgm:pt>
    <dgm:pt modelId="{9B6AFC2E-229A-46F8-91AA-0A3E218284E3}" type="pres">
      <dgm:prSet presAssocID="{324F7544-F2C8-4D2B-A32C-71B8B163113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mail"/>
        </a:ext>
      </dgm:extLst>
    </dgm:pt>
    <dgm:pt modelId="{6E59325F-FCEC-41DF-9967-E5EA9F7DCCC3}" type="pres">
      <dgm:prSet presAssocID="{324F7544-F2C8-4D2B-A32C-71B8B1631139}" presName="spaceRect" presStyleCnt="0"/>
      <dgm:spPr/>
    </dgm:pt>
    <dgm:pt modelId="{6E9E1038-610E-45B6-9E46-C136E3060D5C}" type="pres">
      <dgm:prSet presAssocID="{324F7544-F2C8-4D2B-A32C-71B8B1631139}" presName="parTx" presStyleLbl="revTx" presStyleIdx="1" presStyleCnt="3">
        <dgm:presLayoutVars>
          <dgm:chMax val="0"/>
          <dgm:chPref val="0"/>
        </dgm:presLayoutVars>
      </dgm:prSet>
      <dgm:spPr/>
    </dgm:pt>
    <dgm:pt modelId="{4FA5BCC6-E8E8-4CD0-BE60-029EC345FD09}" type="pres">
      <dgm:prSet presAssocID="{113121C0-6CE1-4049-AF87-ED59FBE20984}" presName="sibTrans" presStyleCnt="0"/>
      <dgm:spPr/>
    </dgm:pt>
    <dgm:pt modelId="{073F948E-1EE0-40D2-BA48-AD33B3F0728D}" type="pres">
      <dgm:prSet presAssocID="{8D79CCAD-9EDA-403E-8F42-B32FF107390B}" presName="compNode" presStyleCnt="0"/>
      <dgm:spPr/>
    </dgm:pt>
    <dgm:pt modelId="{8765E8CB-1F62-4CC5-BE6D-0952F08A54DE}" type="pres">
      <dgm:prSet presAssocID="{8D79CCAD-9EDA-403E-8F42-B32FF107390B}" presName="bgRect" presStyleLbl="bgShp" presStyleIdx="2" presStyleCnt="3"/>
      <dgm:spPr/>
    </dgm:pt>
    <dgm:pt modelId="{2E9D5BD3-E2CC-45A0-9F50-AFA5BF10DB12}" type="pres">
      <dgm:prSet presAssocID="{8D79CCAD-9EDA-403E-8F42-B32FF107390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nk"/>
        </a:ext>
      </dgm:extLst>
    </dgm:pt>
    <dgm:pt modelId="{85AE3E5D-0698-4A99-8473-FA87FC7BD9E3}" type="pres">
      <dgm:prSet presAssocID="{8D79CCAD-9EDA-403E-8F42-B32FF107390B}" presName="spaceRect" presStyleCnt="0"/>
      <dgm:spPr/>
    </dgm:pt>
    <dgm:pt modelId="{70DA5369-55A2-4906-9A5A-0CFB37DE17DE}" type="pres">
      <dgm:prSet presAssocID="{8D79CCAD-9EDA-403E-8F42-B32FF107390B}" presName="parTx" presStyleLbl="revTx" presStyleIdx="2" presStyleCnt="3">
        <dgm:presLayoutVars>
          <dgm:chMax val="0"/>
          <dgm:chPref val="0"/>
        </dgm:presLayoutVars>
      </dgm:prSet>
      <dgm:spPr/>
    </dgm:pt>
  </dgm:ptLst>
  <dgm:cxnLst>
    <dgm:cxn modelId="{591DE71F-B45E-48AB-AE59-5B35A3D6AD1F}" type="presOf" srcId="{E6367656-3B0D-4AD5-BB16-53B01D55E604}" destId="{4A5D4D04-3F73-404B-A345-E1FD8AE58B94}" srcOrd="0" destOrd="0" presId="urn:microsoft.com/office/officeart/2018/2/layout/IconVerticalSolidList"/>
    <dgm:cxn modelId="{0ABEF525-EDBB-4951-AC6C-38ACA8BD7357}" srcId="{E6367656-3B0D-4AD5-BB16-53B01D55E604}" destId="{324F7544-F2C8-4D2B-A32C-71B8B1631139}" srcOrd="1" destOrd="0" parTransId="{9C8F1C70-7E5B-47E0-A5F1-DC27521C3A5B}" sibTransId="{113121C0-6CE1-4049-AF87-ED59FBE20984}"/>
    <dgm:cxn modelId="{918FDA69-DDF4-475B-94AF-1B36E6879C7B}" srcId="{E6367656-3B0D-4AD5-BB16-53B01D55E604}" destId="{8D79CCAD-9EDA-403E-8F42-B32FF107390B}" srcOrd="2" destOrd="0" parTransId="{6CAD48A4-D6AB-45B6-8103-6D26B5DBDD53}" sibTransId="{22711C3B-FBB4-4139-A09D-393C44D8F3A1}"/>
    <dgm:cxn modelId="{A279CB6B-D916-42DA-910A-A6407F2DABE4}" srcId="{E6367656-3B0D-4AD5-BB16-53B01D55E604}" destId="{3BF6139F-134D-49B2-B610-205F0FD93584}" srcOrd="0" destOrd="0" parTransId="{F8E73BBE-7F69-4BC5-A3FF-AE6A16B58C09}" sibTransId="{7A694A48-FA05-44F0-A274-74CEB7BF56E8}"/>
    <dgm:cxn modelId="{17792AA2-5198-4305-9D02-29096767F7A9}" type="presOf" srcId="{8D79CCAD-9EDA-403E-8F42-B32FF107390B}" destId="{70DA5369-55A2-4906-9A5A-0CFB37DE17DE}" srcOrd="0" destOrd="0" presId="urn:microsoft.com/office/officeart/2018/2/layout/IconVerticalSolidList"/>
    <dgm:cxn modelId="{F19092EA-E47F-403F-A3C1-FA97AE495835}" type="presOf" srcId="{324F7544-F2C8-4D2B-A32C-71B8B1631139}" destId="{6E9E1038-610E-45B6-9E46-C136E3060D5C}" srcOrd="0" destOrd="0" presId="urn:microsoft.com/office/officeart/2018/2/layout/IconVerticalSolidList"/>
    <dgm:cxn modelId="{835BD1EE-1600-4160-9284-C8530B79C32A}" type="presOf" srcId="{3BF6139F-134D-49B2-B610-205F0FD93584}" destId="{56529BCA-9C19-4551-9FA9-3ED18657FF48}" srcOrd="0" destOrd="0" presId="urn:microsoft.com/office/officeart/2018/2/layout/IconVerticalSolidList"/>
    <dgm:cxn modelId="{934DCA07-B403-4155-98F5-C89E50AABCD5}" type="presParOf" srcId="{4A5D4D04-3F73-404B-A345-E1FD8AE58B94}" destId="{B181E3C6-4CBE-4E29-84F8-9B1A3FA5D740}" srcOrd="0" destOrd="0" presId="urn:microsoft.com/office/officeart/2018/2/layout/IconVerticalSolidList"/>
    <dgm:cxn modelId="{CE8E1B83-39B4-4093-B9E5-E362457AFD86}" type="presParOf" srcId="{B181E3C6-4CBE-4E29-84F8-9B1A3FA5D740}" destId="{3804393D-C0AA-432C-9AD1-CC8E6119E7F8}" srcOrd="0" destOrd="0" presId="urn:microsoft.com/office/officeart/2018/2/layout/IconVerticalSolidList"/>
    <dgm:cxn modelId="{DE4E043E-BA57-4C6B-B215-502585BF26D9}" type="presParOf" srcId="{B181E3C6-4CBE-4E29-84F8-9B1A3FA5D740}" destId="{8DBDE06A-2830-4698-9765-0ED5976519D3}" srcOrd="1" destOrd="0" presId="urn:microsoft.com/office/officeart/2018/2/layout/IconVerticalSolidList"/>
    <dgm:cxn modelId="{C26CE2C5-BB83-407C-A88D-1ACFE45F3F88}" type="presParOf" srcId="{B181E3C6-4CBE-4E29-84F8-9B1A3FA5D740}" destId="{A22E496E-A238-4C35-BE9C-D85D6A9EEEDB}" srcOrd="2" destOrd="0" presId="urn:microsoft.com/office/officeart/2018/2/layout/IconVerticalSolidList"/>
    <dgm:cxn modelId="{8891640F-E82E-40A0-B852-513726525C22}" type="presParOf" srcId="{B181E3C6-4CBE-4E29-84F8-9B1A3FA5D740}" destId="{56529BCA-9C19-4551-9FA9-3ED18657FF48}" srcOrd="3" destOrd="0" presId="urn:microsoft.com/office/officeart/2018/2/layout/IconVerticalSolidList"/>
    <dgm:cxn modelId="{BEAE2CE9-98BB-4443-9D69-EA181C2D4964}" type="presParOf" srcId="{4A5D4D04-3F73-404B-A345-E1FD8AE58B94}" destId="{ACD723D9-3A95-41D9-B149-67FB66EC3C75}" srcOrd="1" destOrd="0" presId="urn:microsoft.com/office/officeart/2018/2/layout/IconVerticalSolidList"/>
    <dgm:cxn modelId="{36425474-B8B9-499B-B5BF-A075286199D1}" type="presParOf" srcId="{4A5D4D04-3F73-404B-A345-E1FD8AE58B94}" destId="{60535AAE-C954-4090-9320-CE0118411A25}" srcOrd="2" destOrd="0" presId="urn:microsoft.com/office/officeart/2018/2/layout/IconVerticalSolidList"/>
    <dgm:cxn modelId="{321F3A30-03CB-42F1-9ECA-290A01E9A394}" type="presParOf" srcId="{60535AAE-C954-4090-9320-CE0118411A25}" destId="{8C7E9E96-B9DF-4454-82F3-5339B857E8C1}" srcOrd="0" destOrd="0" presId="urn:microsoft.com/office/officeart/2018/2/layout/IconVerticalSolidList"/>
    <dgm:cxn modelId="{8F8F5E7B-B30E-401D-B118-5EE6FC3FDE70}" type="presParOf" srcId="{60535AAE-C954-4090-9320-CE0118411A25}" destId="{9B6AFC2E-229A-46F8-91AA-0A3E218284E3}" srcOrd="1" destOrd="0" presId="urn:microsoft.com/office/officeart/2018/2/layout/IconVerticalSolidList"/>
    <dgm:cxn modelId="{A5C0BB69-C502-4895-84C4-0AB6B3534251}" type="presParOf" srcId="{60535AAE-C954-4090-9320-CE0118411A25}" destId="{6E59325F-FCEC-41DF-9967-E5EA9F7DCCC3}" srcOrd="2" destOrd="0" presId="urn:microsoft.com/office/officeart/2018/2/layout/IconVerticalSolidList"/>
    <dgm:cxn modelId="{B4347233-169B-4380-BA90-4FD001B31AA5}" type="presParOf" srcId="{60535AAE-C954-4090-9320-CE0118411A25}" destId="{6E9E1038-610E-45B6-9E46-C136E3060D5C}" srcOrd="3" destOrd="0" presId="urn:microsoft.com/office/officeart/2018/2/layout/IconVerticalSolidList"/>
    <dgm:cxn modelId="{35A032F5-ADA2-40B2-9A60-486D5B7E2721}" type="presParOf" srcId="{4A5D4D04-3F73-404B-A345-E1FD8AE58B94}" destId="{4FA5BCC6-E8E8-4CD0-BE60-029EC345FD09}" srcOrd="3" destOrd="0" presId="urn:microsoft.com/office/officeart/2018/2/layout/IconVerticalSolidList"/>
    <dgm:cxn modelId="{FFED04D4-5442-4CF6-9F0B-8319AA9F5C3E}" type="presParOf" srcId="{4A5D4D04-3F73-404B-A345-E1FD8AE58B94}" destId="{073F948E-1EE0-40D2-BA48-AD33B3F0728D}" srcOrd="4" destOrd="0" presId="urn:microsoft.com/office/officeart/2018/2/layout/IconVerticalSolidList"/>
    <dgm:cxn modelId="{5348EF7E-D2B7-4A73-BB91-22E372F4FDDA}" type="presParOf" srcId="{073F948E-1EE0-40D2-BA48-AD33B3F0728D}" destId="{8765E8CB-1F62-4CC5-BE6D-0952F08A54DE}" srcOrd="0" destOrd="0" presId="urn:microsoft.com/office/officeart/2018/2/layout/IconVerticalSolidList"/>
    <dgm:cxn modelId="{EDAC0424-5AE4-44B6-B25E-4C1505787BC3}" type="presParOf" srcId="{073F948E-1EE0-40D2-BA48-AD33B3F0728D}" destId="{2E9D5BD3-E2CC-45A0-9F50-AFA5BF10DB12}" srcOrd="1" destOrd="0" presId="urn:microsoft.com/office/officeart/2018/2/layout/IconVerticalSolidList"/>
    <dgm:cxn modelId="{70B51EA3-951B-4F43-9ABB-66902A0E6D0D}" type="presParOf" srcId="{073F948E-1EE0-40D2-BA48-AD33B3F0728D}" destId="{85AE3E5D-0698-4A99-8473-FA87FC7BD9E3}" srcOrd="2" destOrd="0" presId="urn:microsoft.com/office/officeart/2018/2/layout/IconVerticalSolidList"/>
    <dgm:cxn modelId="{1845C901-0D75-499A-9DD8-4466A089318A}" type="presParOf" srcId="{073F948E-1EE0-40D2-BA48-AD33B3F0728D}" destId="{70DA5369-55A2-4906-9A5A-0CFB37DE17D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21F1F2-FACF-4C41-ACF3-D8ADA7E7249C}">
      <dsp:nvSpPr>
        <dsp:cNvPr id="0" name=""/>
        <dsp:cNvSpPr/>
      </dsp:nvSpPr>
      <dsp:spPr>
        <a:xfrm>
          <a:off x="1138979" y="1203549"/>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40791B-F013-4225-A896-F76B0C515387}">
      <dsp:nvSpPr>
        <dsp:cNvPr id="0" name=""/>
        <dsp:cNvSpPr/>
      </dsp:nvSpPr>
      <dsp:spPr>
        <a:xfrm>
          <a:off x="569079"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You (The Director of Engineering)</a:t>
          </a:r>
        </a:p>
      </dsp:txBody>
      <dsp:txXfrm>
        <a:off x="569079" y="2427788"/>
        <a:ext cx="2072362" cy="720000"/>
      </dsp:txXfrm>
    </dsp:sp>
    <dsp:sp modelId="{0AE9CE79-9BF7-48D7-99C0-0B56C1DD6045}">
      <dsp:nvSpPr>
        <dsp:cNvPr id="0" name=""/>
        <dsp:cNvSpPr/>
      </dsp:nvSpPr>
      <dsp:spPr>
        <a:xfrm>
          <a:off x="3574005" y="1203549"/>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C2E158-5388-442F-8783-B1FD6990E8D3}">
      <dsp:nvSpPr>
        <dsp:cNvPr id="0" name=""/>
        <dsp:cNvSpPr/>
      </dsp:nvSpPr>
      <dsp:spPr>
        <a:xfrm>
          <a:off x="3004105"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Your Boss (CEO of Google)</a:t>
          </a:r>
        </a:p>
      </dsp:txBody>
      <dsp:txXfrm>
        <a:off x="3004105" y="2427788"/>
        <a:ext cx="2072362" cy="720000"/>
      </dsp:txXfrm>
    </dsp:sp>
    <dsp:sp modelId="{E276A0FA-20A3-40C9-8B9D-55177A729DD1}">
      <dsp:nvSpPr>
        <dsp:cNvPr id="0" name=""/>
        <dsp:cNvSpPr/>
      </dsp:nvSpPr>
      <dsp:spPr>
        <a:xfrm>
          <a:off x="6009031" y="1203549"/>
          <a:ext cx="932563" cy="932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BE10F6-31E3-4409-A81E-D08FEC4A03AF}">
      <dsp:nvSpPr>
        <dsp:cNvPr id="0" name=""/>
        <dsp:cNvSpPr/>
      </dsp:nvSpPr>
      <dsp:spPr>
        <a:xfrm>
          <a:off x="5439131"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Your Team (Other engineers)</a:t>
          </a:r>
        </a:p>
      </dsp:txBody>
      <dsp:txXfrm>
        <a:off x="5439131" y="2427788"/>
        <a:ext cx="2072362" cy="720000"/>
      </dsp:txXfrm>
    </dsp:sp>
    <dsp:sp modelId="{6C79F457-8113-413E-9DE3-6D0E89683666}">
      <dsp:nvSpPr>
        <dsp:cNvPr id="0" name=""/>
        <dsp:cNvSpPr/>
      </dsp:nvSpPr>
      <dsp:spPr>
        <a:xfrm>
          <a:off x="8444057" y="1203549"/>
          <a:ext cx="932563" cy="932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0C3217-FB34-439D-A1E3-52FFFA2BC754}">
      <dsp:nvSpPr>
        <dsp:cNvPr id="0" name=""/>
        <dsp:cNvSpPr/>
      </dsp:nvSpPr>
      <dsp:spPr>
        <a:xfrm>
          <a:off x="7874157"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The government (People demanding data)</a:t>
          </a:r>
        </a:p>
      </dsp:txBody>
      <dsp:txXfrm>
        <a:off x="7874157" y="2427788"/>
        <a:ext cx="207236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04393D-C0AA-432C-9AD1-CC8E6119E7F8}">
      <dsp:nvSpPr>
        <dsp:cNvPr id="0" name=""/>
        <dsp:cNvSpPr/>
      </dsp:nvSpPr>
      <dsp:spPr>
        <a:xfrm>
          <a:off x="0" y="671"/>
          <a:ext cx="5861090" cy="15719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BDE06A-2830-4698-9765-0ED5976519D3}">
      <dsp:nvSpPr>
        <dsp:cNvPr id="0" name=""/>
        <dsp:cNvSpPr/>
      </dsp:nvSpPr>
      <dsp:spPr>
        <a:xfrm>
          <a:off x="475513" y="354359"/>
          <a:ext cx="864569" cy="8645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529BCA-9C19-4551-9FA9-3ED18657FF48}">
      <dsp:nvSpPr>
        <dsp:cNvPr id="0" name=""/>
        <dsp:cNvSpPr/>
      </dsp:nvSpPr>
      <dsp:spPr>
        <a:xfrm>
          <a:off x="1815596" y="671"/>
          <a:ext cx="4045493" cy="1571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364" tIns="166364" rIns="166364" bIns="166364" numCol="1" spcCol="1270" anchor="ctr" anchorCtr="0">
          <a:noAutofit/>
        </a:bodyPr>
        <a:lstStyle/>
        <a:p>
          <a:pPr marL="0" lvl="0" indent="0" algn="l" defTabSz="622300">
            <a:lnSpc>
              <a:spcPct val="90000"/>
            </a:lnSpc>
            <a:spcBef>
              <a:spcPct val="0"/>
            </a:spcBef>
            <a:spcAft>
              <a:spcPct val="35000"/>
            </a:spcAft>
            <a:buNone/>
          </a:pPr>
          <a:r>
            <a:rPr lang="en-US" sz="1400" kern="1200"/>
            <a:t>A huge action that could be taken would be to truly anonymize the data as it comes in and not after it has all been collected. This would truly make it impossible for the company to match a person’s data to that person.</a:t>
          </a:r>
        </a:p>
      </dsp:txBody>
      <dsp:txXfrm>
        <a:off x="1815596" y="671"/>
        <a:ext cx="4045493" cy="1571944"/>
      </dsp:txXfrm>
    </dsp:sp>
    <dsp:sp modelId="{8C7E9E96-B9DF-4454-82F3-5339B857E8C1}">
      <dsp:nvSpPr>
        <dsp:cNvPr id="0" name=""/>
        <dsp:cNvSpPr/>
      </dsp:nvSpPr>
      <dsp:spPr>
        <a:xfrm>
          <a:off x="0" y="1965602"/>
          <a:ext cx="5861090" cy="15719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6AFC2E-229A-46F8-91AA-0A3E218284E3}">
      <dsp:nvSpPr>
        <dsp:cNvPr id="0" name=""/>
        <dsp:cNvSpPr/>
      </dsp:nvSpPr>
      <dsp:spPr>
        <a:xfrm>
          <a:off x="475513" y="2319290"/>
          <a:ext cx="864569" cy="8645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9E1038-610E-45B6-9E46-C136E3060D5C}">
      <dsp:nvSpPr>
        <dsp:cNvPr id="0" name=""/>
        <dsp:cNvSpPr/>
      </dsp:nvSpPr>
      <dsp:spPr>
        <a:xfrm>
          <a:off x="1815596" y="1965602"/>
          <a:ext cx="4045493" cy="1571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364" tIns="166364" rIns="166364" bIns="166364" numCol="1" spcCol="1270" anchor="ctr" anchorCtr="0">
          <a:noAutofit/>
        </a:bodyPr>
        <a:lstStyle/>
        <a:p>
          <a:pPr marL="0" lvl="0" indent="0" algn="l" defTabSz="622300">
            <a:lnSpc>
              <a:spcPct val="90000"/>
            </a:lnSpc>
            <a:spcBef>
              <a:spcPct val="0"/>
            </a:spcBef>
            <a:spcAft>
              <a:spcPct val="35000"/>
            </a:spcAft>
            <a:buNone/>
          </a:pPr>
          <a:r>
            <a:rPr lang="en-US" sz="1400" kern="1200"/>
            <a:t>We could just tell the government that we will personally send emails to people located in major hotspots, warning them of the dangers of being too close to others.</a:t>
          </a:r>
        </a:p>
      </dsp:txBody>
      <dsp:txXfrm>
        <a:off x="1815596" y="1965602"/>
        <a:ext cx="4045493" cy="1571944"/>
      </dsp:txXfrm>
    </dsp:sp>
    <dsp:sp modelId="{8765E8CB-1F62-4CC5-BE6D-0952F08A54DE}">
      <dsp:nvSpPr>
        <dsp:cNvPr id="0" name=""/>
        <dsp:cNvSpPr/>
      </dsp:nvSpPr>
      <dsp:spPr>
        <a:xfrm>
          <a:off x="0" y="3930533"/>
          <a:ext cx="5861090" cy="15719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9D5BD3-E2CC-45A0-9F50-AFA5BF10DB12}">
      <dsp:nvSpPr>
        <dsp:cNvPr id="0" name=""/>
        <dsp:cNvSpPr/>
      </dsp:nvSpPr>
      <dsp:spPr>
        <a:xfrm>
          <a:off x="475513" y="4284221"/>
          <a:ext cx="864569" cy="8645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DA5369-55A2-4906-9A5A-0CFB37DE17DE}">
      <dsp:nvSpPr>
        <dsp:cNvPr id="0" name=""/>
        <dsp:cNvSpPr/>
      </dsp:nvSpPr>
      <dsp:spPr>
        <a:xfrm>
          <a:off x="1815596" y="3930533"/>
          <a:ext cx="4045493" cy="1571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364" tIns="166364" rIns="166364" bIns="166364" numCol="1" spcCol="1270" anchor="ctr" anchorCtr="0">
          <a:noAutofit/>
        </a:bodyPr>
        <a:lstStyle/>
        <a:p>
          <a:pPr marL="0" lvl="0" indent="0" algn="l" defTabSz="622300">
            <a:lnSpc>
              <a:spcPct val="90000"/>
            </a:lnSpc>
            <a:spcBef>
              <a:spcPct val="0"/>
            </a:spcBef>
            <a:spcAft>
              <a:spcPct val="35000"/>
            </a:spcAft>
            <a:buNone/>
          </a:pPr>
          <a:r>
            <a:rPr lang="en-US" sz="1400" kern="1200" dirty="0"/>
            <a:t>We could agree to send the government  phone numbers of people in these high traffic areas instead of sending them the all the data we have gathered.</a:t>
          </a:r>
        </a:p>
      </dsp:txBody>
      <dsp:txXfrm>
        <a:off x="1815596" y="3930533"/>
        <a:ext cx="4045493" cy="157194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6/25/20</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798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6/25/20</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1524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6/25/20</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593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6/25/20</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83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6/25/20</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7276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6/25/20</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566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6/25/20</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1165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6/25/20</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6978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6/25/20</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454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6/25/20</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9662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6/25/20</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920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6/25/20</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4194363619"/>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14" r:id="rId7"/>
    <p:sldLayoutId id="2147483715" r:id="rId8"/>
    <p:sldLayoutId id="2147483716" r:id="rId9"/>
    <p:sldLayoutId id="2147483717"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B790F1A-810B-4271-B0A0-B181831B53FE}"/>
              </a:ext>
            </a:extLst>
          </p:cNvPr>
          <p:cNvPicPr>
            <a:picLocks noChangeAspect="1"/>
          </p:cNvPicPr>
          <p:nvPr/>
        </p:nvPicPr>
        <p:blipFill rotWithShape="1">
          <a:blip r:embed="rId2"/>
          <a:srcRect t="4494" r="9091" b="4597"/>
          <a:stretch/>
        </p:blipFill>
        <p:spPr>
          <a:xfrm>
            <a:off x="-2" y="10"/>
            <a:ext cx="12192002" cy="6857990"/>
          </a:xfrm>
          <a:prstGeom prst="rect">
            <a:avLst/>
          </a:prstGeom>
        </p:spPr>
      </p:pic>
      <p:sp>
        <p:nvSpPr>
          <p:cNvPr id="18" name="Rectangle 17">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39C57B-B59E-6F4E-8720-0C2720BA3097}"/>
              </a:ext>
            </a:extLst>
          </p:cNvPr>
          <p:cNvSpPr>
            <a:spLocks noGrp="1"/>
          </p:cNvSpPr>
          <p:nvPr>
            <p:ph type="ctrTitle"/>
          </p:nvPr>
        </p:nvSpPr>
        <p:spPr>
          <a:xfrm>
            <a:off x="477981" y="1122362"/>
            <a:ext cx="4023360" cy="2802219"/>
          </a:xfrm>
        </p:spPr>
        <p:txBody>
          <a:bodyPr anchor="b">
            <a:normAutofit/>
          </a:bodyPr>
          <a:lstStyle/>
          <a:p>
            <a:r>
              <a:rPr lang="en-US" sz="3800"/>
              <a:t>Final presentation</a:t>
            </a:r>
          </a:p>
        </p:txBody>
      </p:sp>
      <p:sp>
        <p:nvSpPr>
          <p:cNvPr id="3" name="Subtitle 2">
            <a:extLst>
              <a:ext uri="{FF2B5EF4-FFF2-40B4-BE49-F238E27FC236}">
                <a16:creationId xmlns:a16="http://schemas.microsoft.com/office/drawing/2014/main" id="{572C9A05-9245-F046-B39E-2ABBA674215F}"/>
              </a:ext>
            </a:extLst>
          </p:cNvPr>
          <p:cNvSpPr>
            <a:spLocks noGrp="1"/>
          </p:cNvSpPr>
          <p:nvPr>
            <p:ph type="subTitle" idx="1"/>
          </p:nvPr>
        </p:nvSpPr>
        <p:spPr>
          <a:xfrm>
            <a:off x="477980" y="4065146"/>
            <a:ext cx="4023359" cy="1208141"/>
          </a:xfrm>
        </p:spPr>
        <p:txBody>
          <a:bodyPr>
            <a:normAutofit/>
          </a:bodyPr>
          <a:lstStyle/>
          <a:p>
            <a:r>
              <a:rPr lang="en-US"/>
              <a:t>Haden Stuart</a:t>
            </a:r>
            <a:endParaRPr lang="en-US" dirty="0"/>
          </a:p>
        </p:txBody>
      </p:sp>
    </p:spTree>
    <p:extLst>
      <p:ext uri="{BB962C8B-B14F-4D97-AF65-F5344CB8AC3E}">
        <p14:creationId xmlns:p14="http://schemas.microsoft.com/office/powerpoint/2010/main" val="199066324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6DF6FF-CC29-6D48-89F4-0EE647866878}"/>
              </a:ext>
            </a:extLst>
          </p:cNvPr>
          <p:cNvSpPr>
            <a:spLocks noGrp="1"/>
          </p:cNvSpPr>
          <p:nvPr>
            <p:ph type="title"/>
          </p:nvPr>
        </p:nvSpPr>
        <p:spPr>
          <a:xfrm>
            <a:off x="1522030" y="1209220"/>
            <a:ext cx="9147940" cy="2337238"/>
          </a:xfrm>
        </p:spPr>
        <p:txBody>
          <a:bodyPr vert="horz" lIns="91440" tIns="45720" rIns="91440" bIns="45720" rtlCol="0" anchor="b">
            <a:normAutofit/>
          </a:bodyPr>
          <a:lstStyle/>
          <a:p>
            <a:pPr algn="ctr"/>
            <a:r>
              <a:rPr lang="en-US" sz="3800" b="1" i="0" kern="1200" cap="all" baseline="0" dirty="0">
                <a:solidFill>
                  <a:schemeClr val="bg1"/>
                </a:solidFill>
                <a:latin typeface="+mj-lt"/>
                <a:ea typeface="+mj-ea"/>
                <a:cs typeface="+mj-cs"/>
              </a:rPr>
              <a:t>What is the most important ethical issue in this scenario and why do you consider it to be the most important? </a:t>
            </a:r>
          </a:p>
        </p:txBody>
      </p:sp>
      <p:sp>
        <p:nvSpPr>
          <p:cNvPr id="33"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35"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37"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39"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4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43"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45" name="Straight Connector 4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9F3D8DA-FC58-5E49-BE0B-DF154D151990}"/>
              </a:ext>
            </a:extLst>
          </p:cNvPr>
          <p:cNvSpPr txBox="1"/>
          <p:nvPr/>
        </p:nvSpPr>
        <p:spPr>
          <a:xfrm>
            <a:off x="271463" y="4071938"/>
            <a:ext cx="11630025" cy="1754326"/>
          </a:xfrm>
          <a:prstGeom prst="rect">
            <a:avLst/>
          </a:prstGeom>
          <a:noFill/>
        </p:spPr>
        <p:txBody>
          <a:bodyPr wrap="square" rtlCol="0">
            <a:spAutoFit/>
          </a:bodyPr>
          <a:lstStyle/>
          <a:p>
            <a:r>
              <a:rPr lang="en-US" dirty="0"/>
              <a:t>The most important ethical issue here is the fact that the government is asking you to reveal data which was supposed to be gathered anonymously. This completely goes against the people who are giving this data up while believing they will stay anonymous. The government would then plan on using this data to track people in hot spots, which would be a complete invasion of privacy. This data was supposed to be anonymized when collected but if we were to keep the data linked to the specific person and then give this to the government, it would be ethically wrong.</a:t>
            </a:r>
          </a:p>
        </p:txBody>
      </p:sp>
    </p:spTree>
    <p:extLst>
      <p:ext uri="{BB962C8B-B14F-4D97-AF65-F5344CB8AC3E}">
        <p14:creationId xmlns:p14="http://schemas.microsoft.com/office/powerpoint/2010/main" val="2064068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BDCCBA6-949D-F649-AE49-2E956ABAB5E4}"/>
              </a:ext>
            </a:extLst>
          </p:cNvPr>
          <p:cNvSpPr>
            <a:spLocks noGrp="1"/>
          </p:cNvSpPr>
          <p:nvPr>
            <p:ph type="title"/>
          </p:nvPr>
        </p:nvSpPr>
        <p:spPr>
          <a:xfrm>
            <a:off x="3506755" y="365125"/>
            <a:ext cx="7161245" cy="1325563"/>
          </a:xfrm>
        </p:spPr>
        <p:txBody>
          <a:bodyPr vert="horz" lIns="91440" tIns="45720" rIns="91440" bIns="45720" rtlCol="0" anchor="ctr">
            <a:normAutofit/>
          </a:bodyPr>
          <a:lstStyle/>
          <a:p>
            <a:r>
              <a:rPr lang="en-US" sz="3600" b="1" i="0" kern="1200" cap="all" baseline="0">
                <a:solidFill>
                  <a:schemeClr val="bg1"/>
                </a:solidFill>
                <a:latin typeface="+mj-lt"/>
                <a:ea typeface="+mj-ea"/>
                <a:cs typeface="+mj-cs"/>
              </a:rPr>
              <a:t>Stakeholders</a:t>
            </a:r>
          </a:p>
        </p:txBody>
      </p:sp>
      <p:sp>
        <p:nvSpPr>
          <p:cNvPr id="53"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55"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57" name="Straight Connector 56">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027906"/>
            <a:ext cx="3408787"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59"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47" name="TextBox 3">
            <a:extLst>
              <a:ext uri="{FF2B5EF4-FFF2-40B4-BE49-F238E27FC236}">
                <a16:creationId xmlns:a16="http://schemas.microsoft.com/office/drawing/2014/main" id="{302E404B-3E13-4227-BDCB-05214D5C6ECE}"/>
              </a:ext>
            </a:extLst>
          </p:cNvPr>
          <p:cNvGraphicFramePr/>
          <p:nvPr>
            <p:extLst>
              <p:ext uri="{D42A27DB-BD31-4B8C-83A1-F6EECF244321}">
                <p14:modId xmlns:p14="http://schemas.microsoft.com/office/powerpoint/2010/main" val="356353678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1877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0" name="Straight Connector 49">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E0C4AC-049F-B64D-9E94-40F47AEE11BB}"/>
              </a:ext>
            </a:extLst>
          </p:cNvPr>
          <p:cNvSpPr>
            <a:spLocks noGrp="1"/>
          </p:cNvSpPr>
          <p:nvPr>
            <p:ph type="title"/>
          </p:nvPr>
        </p:nvSpPr>
        <p:spPr>
          <a:xfrm>
            <a:off x="0" y="88418"/>
            <a:ext cx="9679449" cy="653385"/>
          </a:xfrm>
        </p:spPr>
        <p:txBody>
          <a:bodyPr vert="horz" lIns="91440" tIns="45720" rIns="91440" bIns="45720" rtlCol="0" anchor="b">
            <a:normAutofit/>
          </a:bodyPr>
          <a:lstStyle/>
          <a:p>
            <a:r>
              <a:rPr lang="en-US" sz="3200" b="1" i="0" kern="1200" cap="all" baseline="0" dirty="0">
                <a:solidFill>
                  <a:schemeClr val="bg1"/>
                </a:solidFill>
                <a:latin typeface="+mj-lt"/>
                <a:ea typeface="+mj-ea"/>
                <a:cs typeface="+mj-cs"/>
              </a:rPr>
              <a:t>Consequences</a:t>
            </a:r>
            <a:r>
              <a:rPr lang="en-US" sz="3600" b="1" i="0" kern="1200" cap="all" baseline="0" dirty="0">
                <a:solidFill>
                  <a:schemeClr val="bg1"/>
                </a:solidFill>
                <a:latin typeface="+mj-lt"/>
                <a:ea typeface="+mj-ea"/>
                <a:cs typeface="+mj-cs"/>
              </a:rPr>
              <a:t> </a:t>
            </a:r>
            <a:r>
              <a:rPr lang="en-US" sz="3200" b="1" i="0" kern="1200" cap="all" baseline="0" dirty="0">
                <a:solidFill>
                  <a:schemeClr val="bg1"/>
                </a:solidFill>
                <a:latin typeface="+mj-lt"/>
                <a:ea typeface="+mj-ea"/>
                <a:cs typeface="+mj-cs"/>
              </a:rPr>
              <a:t>of giving up the data</a:t>
            </a:r>
            <a:endParaRPr lang="en-US" sz="3600" b="1" i="0" kern="1200" cap="all" baseline="0" dirty="0">
              <a:solidFill>
                <a:schemeClr val="bg1"/>
              </a:solidFill>
              <a:latin typeface="+mj-lt"/>
              <a:ea typeface="+mj-ea"/>
              <a:cs typeface="+mj-cs"/>
            </a:endParaRPr>
          </a:p>
        </p:txBody>
      </p:sp>
      <p:cxnSp>
        <p:nvCxnSpPr>
          <p:cNvPr id="54" name="Straight Connector 5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56"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5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6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5" name="TextBox 4">
            <a:extLst>
              <a:ext uri="{FF2B5EF4-FFF2-40B4-BE49-F238E27FC236}">
                <a16:creationId xmlns:a16="http://schemas.microsoft.com/office/drawing/2014/main" id="{19072CAE-B259-7742-9969-ED1F9832D6FB}"/>
              </a:ext>
            </a:extLst>
          </p:cNvPr>
          <p:cNvSpPr txBox="1"/>
          <p:nvPr/>
        </p:nvSpPr>
        <p:spPr>
          <a:xfrm>
            <a:off x="1282538" y="1318161"/>
            <a:ext cx="5332021" cy="5139869"/>
          </a:xfrm>
          <a:prstGeom prst="rect">
            <a:avLst/>
          </a:prstGeom>
          <a:noFill/>
        </p:spPr>
        <p:txBody>
          <a:bodyPr wrap="square" rtlCol="0">
            <a:spAutoFit/>
          </a:bodyPr>
          <a:lstStyle/>
          <a:p>
            <a:r>
              <a:rPr lang="en-US" sz="2400" dirty="0"/>
              <a:t>Pros:</a:t>
            </a:r>
          </a:p>
          <a:p>
            <a:endParaRPr lang="en-US" sz="2400" dirty="0"/>
          </a:p>
          <a:p>
            <a:pPr marL="342900" indent="-342900">
              <a:spcAft>
                <a:spcPts val="1200"/>
              </a:spcAft>
              <a:buFont typeface="Arial" panose="020B0604020202020204" pitchFamily="34" charset="0"/>
              <a:buChar char="•"/>
            </a:pPr>
            <a:r>
              <a:rPr lang="en-US" sz="2400" dirty="0"/>
              <a:t>You won’t have any repercussions from your boss</a:t>
            </a:r>
          </a:p>
          <a:p>
            <a:pPr marL="342900" indent="-342900">
              <a:spcAft>
                <a:spcPts val="1200"/>
              </a:spcAft>
              <a:buFont typeface="Arial" panose="020B0604020202020204" pitchFamily="34" charset="0"/>
              <a:buChar char="•"/>
            </a:pPr>
            <a:r>
              <a:rPr lang="en-US" sz="2400" dirty="0"/>
              <a:t>You could possibly save a lot of people</a:t>
            </a:r>
          </a:p>
          <a:p>
            <a:pPr marL="342900" indent="-342900">
              <a:spcAft>
                <a:spcPts val="1200"/>
              </a:spcAft>
              <a:buFont typeface="Arial" panose="020B0604020202020204" pitchFamily="34" charset="0"/>
              <a:buChar char="•"/>
            </a:pPr>
            <a:r>
              <a:rPr lang="en-US" sz="2400" dirty="0"/>
              <a:t>Your company will make a lot of money</a:t>
            </a:r>
          </a:p>
          <a:p>
            <a:pPr marL="342900" indent="-342900">
              <a:spcAft>
                <a:spcPts val="1200"/>
              </a:spcAft>
              <a:buFont typeface="Arial" panose="020B0604020202020204" pitchFamily="34" charset="0"/>
              <a:buChar char="•"/>
            </a:pPr>
            <a:r>
              <a:rPr lang="en-US" sz="2400" dirty="0"/>
              <a:t>You could get a lot of recognition for helping to minimize the virus</a:t>
            </a:r>
          </a:p>
          <a:p>
            <a:endParaRPr lang="en-US" sz="2400" dirty="0"/>
          </a:p>
          <a:p>
            <a:endParaRPr lang="en-US" sz="2400" dirty="0"/>
          </a:p>
        </p:txBody>
      </p:sp>
      <p:sp>
        <p:nvSpPr>
          <p:cNvPr id="21" name="TextBox 20">
            <a:extLst>
              <a:ext uri="{FF2B5EF4-FFF2-40B4-BE49-F238E27FC236}">
                <a16:creationId xmlns:a16="http://schemas.microsoft.com/office/drawing/2014/main" id="{E067A759-19C9-D041-AB34-01FDDC1EA32D}"/>
              </a:ext>
            </a:extLst>
          </p:cNvPr>
          <p:cNvSpPr txBox="1"/>
          <p:nvPr/>
        </p:nvSpPr>
        <p:spPr>
          <a:xfrm>
            <a:off x="6770077" y="1318161"/>
            <a:ext cx="5332021" cy="4616648"/>
          </a:xfrm>
          <a:prstGeom prst="rect">
            <a:avLst/>
          </a:prstGeom>
          <a:noFill/>
        </p:spPr>
        <p:txBody>
          <a:bodyPr wrap="square" rtlCol="0">
            <a:spAutoFit/>
          </a:bodyPr>
          <a:lstStyle/>
          <a:p>
            <a:r>
              <a:rPr lang="en-US" sz="2400" dirty="0"/>
              <a:t>Cons:</a:t>
            </a:r>
          </a:p>
          <a:p>
            <a:endParaRPr lang="en-US" sz="2400" dirty="0"/>
          </a:p>
          <a:p>
            <a:pPr marL="342900" indent="-342900">
              <a:spcAft>
                <a:spcPts val="1200"/>
              </a:spcAft>
              <a:buFont typeface="Arial" panose="020B0604020202020204" pitchFamily="34" charset="0"/>
              <a:buChar char="•"/>
            </a:pPr>
            <a:r>
              <a:rPr lang="en-US" sz="2400" dirty="0"/>
              <a:t>You will be going against the privacy of lots of people</a:t>
            </a:r>
          </a:p>
          <a:p>
            <a:pPr marL="342900" indent="-342900">
              <a:spcAft>
                <a:spcPts val="1200"/>
              </a:spcAft>
              <a:buFont typeface="Arial" panose="020B0604020202020204" pitchFamily="34" charset="0"/>
              <a:buChar char="•"/>
            </a:pPr>
            <a:r>
              <a:rPr lang="en-US" sz="2400" dirty="0"/>
              <a:t>Your engineers will no longer respect you and might quit</a:t>
            </a:r>
          </a:p>
          <a:p>
            <a:pPr marL="342900" indent="-342900">
              <a:spcAft>
                <a:spcPts val="1200"/>
              </a:spcAft>
              <a:buFont typeface="Arial" panose="020B0604020202020204" pitchFamily="34" charset="0"/>
              <a:buChar char="•"/>
            </a:pPr>
            <a:r>
              <a:rPr lang="en-US" sz="2400" dirty="0"/>
              <a:t>If people find out that you agreed to give up their privacy, you could be forced to resign</a:t>
            </a:r>
          </a:p>
          <a:p>
            <a:endParaRPr lang="en-US" sz="2400" dirty="0"/>
          </a:p>
          <a:p>
            <a:endParaRPr lang="en-US" sz="2400" dirty="0"/>
          </a:p>
        </p:txBody>
      </p:sp>
    </p:spTree>
    <p:extLst>
      <p:ext uri="{BB962C8B-B14F-4D97-AF65-F5344CB8AC3E}">
        <p14:creationId xmlns:p14="http://schemas.microsoft.com/office/powerpoint/2010/main" val="3734785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547C64C2-FC09-4323-A32D-5DCB300ADA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FF0934A5-3129-1040-91BC-699C1FBBBB81}"/>
              </a:ext>
            </a:extLst>
          </p:cNvPr>
          <p:cNvSpPr>
            <a:spLocks noGrp="1"/>
          </p:cNvSpPr>
          <p:nvPr>
            <p:ph type="title"/>
          </p:nvPr>
        </p:nvSpPr>
        <p:spPr>
          <a:xfrm>
            <a:off x="1256522" y="591829"/>
            <a:ext cx="3939688" cy="5583126"/>
          </a:xfrm>
        </p:spPr>
        <p:txBody>
          <a:bodyPr vert="horz" lIns="91440" tIns="45720" rIns="91440" bIns="45720" rtlCol="0" anchor="ctr">
            <a:normAutofit/>
          </a:bodyPr>
          <a:lstStyle/>
          <a:p>
            <a:r>
              <a:rPr lang="en-US" sz="4800" b="1" i="0" kern="1200" cap="all" baseline="0" dirty="0">
                <a:solidFill>
                  <a:schemeClr val="bg1"/>
                </a:solidFill>
                <a:latin typeface="+mj-lt"/>
                <a:ea typeface="+mj-ea"/>
                <a:cs typeface="+mj-cs"/>
              </a:rPr>
              <a:t>Possible actions to mitigate negative effects</a:t>
            </a:r>
          </a:p>
        </p:txBody>
      </p:sp>
      <p:cxnSp>
        <p:nvCxnSpPr>
          <p:cNvPr id="62" name="Straight Connector 6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64"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2518"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66"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31298"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68"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6978"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56" name="TextBox 2">
            <a:extLst>
              <a:ext uri="{FF2B5EF4-FFF2-40B4-BE49-F238E27FC236}">
                <a16:creationId xmlns:a16="http://schemas.microsoft.com/office/drawing/2014/main" id="{5CCCE8F6-59C2-404C-A09B-1435C19B5906}"/>
              </a:ext>
            </a:extLst>
          </p:cNvPr>
          <p:cNvGraphicFramePr/>
          <p:nvPr>
            <p:extLst>
              <p:ext uri="{D42A27DB-BD31-4B8C-83A1-F6EECF244321}">
                <p14:modId xmlns:p14="http://schemas.microsoft.com/office/powerpoint/2010/main" val="785431031"/>
              </p:ext>
            </p:extLst>
          </p:nvPr>
        </p:nvGraphicFramePr>
        <p:xfrm>
          <a:off x="5492710" y="671805"/>
          <a:ext cx="5861090" cy="5503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991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50CDF8-6A23-BE4C-BFF7-9557D483C6C6}"/>
              </a:ext>
            </a:extLst>
          </p:cNvPr>
          <p:cNvSpPr>
            <a:spLocks noGrp="1"/>
          </p:cNvSpPr>
          <p:nvPr>
            <p:ph type="title"/>
          </p:nvPr>
        </p:nvSpPr>
        <p:spPr>
          <a:xfrm>
            <a:off x="1522030" y="120728"/>
            <a:ext cx="9147940" cy="521973"/>
          </a:xfrm>
        </p:spPr>
        <p:txBody>
          <a:bodyPr vert="horz" lIns="91440" tIns="45720" rIns="91440" bIns="45720" rtlCol="0" anchor="b">
            <a:normAutofit/>
          </a:bodyPr>
          <a:lstStyle/>
          <a:p>
            <a:pPr algn="ctr"/>
            <a:r>
              <a:rPr lang="en-US" sz="2400" b="1" i="0" kern="1200" cap="all" baseline="0" dirty="0">
                <a:solidFill>
                  <a:schemeClr val="bg1"/>
                </a:solidFill>
                <a:latin typeface="+mj-lt"/>
                <a:ea typeface="+mj-ea"/>
                <a:cs typeface="+mj-cs"/>
              </a:rPr>
              <a:t>What I would do</a:t>
            </a:r>
          </a:p>
        </p:txBody>
      </p:sp>
      <p:sp>
        <p:nvSpPr>
          <p:cNvPr id="33"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35"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37"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39"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4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43"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45" name="Straight Connector 4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206A6EA-3A4B-C144-AD48-9EA2E3C963CF}"/>
              </a:ext>
            </a:extLst>
          </p:cNvPr>
          <p:cNvSpPr txBox="1"/>
          <p:nvPr/>
        </p:nvSpPr>
        <p:spPr>
          <a:xfrm>
            <a:off x="1698171" y="1114050"/>
            <a:ext cx="8971799" cy="3877985"/>
          </a:xfrm>
          <a:prstGeom prst="rect">
            <a:avLst/>
          </a:prstGeom>
          <a:noFill/>
        </p:spPr>
        <p:txBody>
          <a:bodyPr wrap="square" rtlCol="0">
            <a:spAutoFit/>
          </a:bodyPr>
          <a:lstStyle/>
          <a:p>
            <a:r>
              <a:rPr lang="en-US" dirty="0"/>
              <a:t>If it were up to me, I would choose to completely anonymize the data as it was collected. This way we would nullify any methods to try and use that data as a method of tracking people or otherwise invading their privacy. This could have some effects on different stakeholders such as:</a:t>
            </a:r>
          </a:p>
          <a:p>
            <a:endParaRPr lang="en-US" dirty="0"/>
          </a:p>
          <a:p>
            <a:pPr marL="285750" indent="-285750">
              <a:spcAft>
                <a:spcPts val="1200"/>
              </a:spcAft>
              <a:buFont typeface="Arial" panose="020B0604020202020204" pitchFamily="34" charset="0"/>
              <a:buChar char="•"/>
            </a:pPr>
            <a:r>
              <a:rPr lang="en-US" dirty="0"/>
              <a:t>The government would probably not be very happy about us giving up an opportunity to track people and could potentially take action against us.</a:t>
            </a:r>
          </a:p>
          <a:p>
            <a:pPr marL="285750" indent="-285750">
              <a:spcAft>
                <a:spcPts val="1200"/>
              </a:spcAft>
              <a:buFont typeface="Arial" panose="020B0604020202020204" pitchFamily="34" charset="0"/>
              <a:buChar char="•"/>
            </a:pPr>
            <a:r>
              <a:rPr lang="en-US" dirty="0"/>
              <a:t>Your CEO might be a bit angry about possibly upsetting the government</a:t>
            </a:r>
          </a:p>
          <a:p>
            <a:pPr marL="285750" indent="-285750">
              <a:spcAft>
                <a:spcPts val="1200"/>
              </a:spcAft>
              <a:buFont typeface="Arial" panose="020B0604020202020204" pitchFamily="34" charset="0"/>
              <a:buChar char="•"/>
            </a:pPr>
            <a:r>
              <a:rPr lang="en-US" dirty="0"/>
              <a:t>On the other hand, the engineering team would be very happy that we are not taking away the privacy of the people.</a:t>
            </a:r>
          </a:p>
          <a:p>
            <a:pPr marL="285750" indent="-285750">
              <a:spcAft>
                <a:spcPts val="1200"/>
              </a:spcAft>
              <a:buFont typeface="Arial" panose="020B0604020202020204" pitchFamily="34" charset="0"/>
              <a:buChar char="•"/>
            </a:pPr>
            <a:r>
              <a:rPr lang="en-US" dirty="0"/>
              <a:t>You, the Director of Engineering, wouldn’t feel morally wrong about giving up people’s privacy to the government</a:t>
            </a:r>
          </a:p>
        </p:txBody>
      </p:sp>
    </p:spTree>
    <p:extLst>
      <p:ext uri="{BB962C8B-B14F-4D97-AF65-F5344CB8AC3E}">
        <p14:creationId xmlns:p14="http://schemas.microsoft.com/office/powerpoint/2010/main" val="477244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1" name="Straight Connector 43">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53" name="Rectangle 45">
            <a:extLst>
              <a:ext uri="{FF2B5EF4-FFF2-40B4-BE49-F238E27FC236}">
                <a16:creationId xmlns:a16="http://schemas.microsoft.com/office/drawing/2014/main" id="{D472C551-D440-40DF-9260-BDB9AC409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05041D-D4C6-7E4E-8620-8FB16BE6EBDB}"/>
              </a:ext>
            </a:extLst>
          </p:cNvPr>
          <p:cNvSpPr>
            <a:spLocks noGrp="1"/>
          </p:cNvSpPr>
          <p:nvPr>
            <p:ph type="title"/>
          </p:nvPr>
        </p:nvSpPr>
        <p:spPr>
          <a:xfrm>
            <a:off x="994873" y="2271449"/>
            <a:ext cx="6347918" cy="3670098"/>
          </a:xfrm>
        </p:spPr>
        <p:txBody>
          <a:bodyPr vert="horz" lIns="91440" tIns="45720" rIns="91440" bIns="45720" rtlCol="0" anchor="b">
            <a:normAutofit/>
          </a:bodyPr>
          <a:lstStyle/>
          <a:p>
            <a:r>
              <a:rPr lang="en-US" sz="6100" b="1" i="0" kern="1200" cap="all" baseline="0">
                <a:solidFill>
                  <a:schemeClr val="bg1"/>
                </a:solidFill>
                <a:latin typeface="+mj-lt"/>
                <a:ea typeface="+mj-ea"/>
                <a:cs typeface="+mj-cs"/>
              </a:rPr>
              <a:t>Final Presentation Ending</a:t>
            </a:r>
          </a:p>
        </p:txBody>
      </p:sp>
      <p:cxnSp>
        <p:nvCxnSpPr>
          <p:cNvPr id="55" name="Straight Connector 4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5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122578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52"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168586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
        <p:nvSpPr>
          <p:cNvPr id="54"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2175690"/>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Tree>
    <p:extLst>
      <p:ext uri="{BB962C8B-B14F-4D97-AF65-F5344CB8AC3E}">
        <p14:creationId xmlns:p14="http://schemas.microsoft.com/office/powerpoint/2010/main" val="277477705"/>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0</TotalTime>
  <Words>500</Words>
  <Application>Microsoft Macintosh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Univers</vt:lpstr>
      <vt:lpstr>GradientVTI</vt:lpstr>
      <vt:lpstr>Final presentation</vt:lpstr>
      <vt:lpstr>What is the most important ethical issue in this scenario and why do you consider it to be the most important? </vt:lpstr>
      <vt:lpstr>Stakeholders</vt:lpstr>
      <vt:lpstr>Consequences of giving up the data</vt:lpstr>
      <vt:lpstr>Possible actions to mitigate negative effects</vt:lpstr>
      <vt:lpstr>What I would do</vt:lpstr>
      <vt:lpstr>Final Presentation Ending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presentation</dc:title>
  <dc:creator>Haden Stuart</dc:creator>
  <cp:lastModifiedBy>Haden Stuart</cp:lastModifiedBy>
  <cp:revision>1</cp:revision>
  <dcterms:created xsi:type="dcterms:W3CDTF">2020-06-25T22:47:28Z</dcterms:created>
  <dcterms:modified xsi:type="dcterms:W3CDTF">2020-06-25T22:47:36Z</dcterms:modified>
</cp:coreProperties>
</file>