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2164-7DBB-4AC8-A15C-6DDD1703FEB7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3246-FD87-4C11-A7A1-3F10E361A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7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3246-FD87-4C11-A7A1-3F10E361A3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3246-FD87-4C11-A7A1-3F10E361A38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5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C23FA5C-113C-47EC-85A4-7C9FDF6C0AA2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846BB4-17FF-42DE-A2CF-3E81E079E13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wan-datin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kuroeveryday.blogspot.com/2017/05/nodejs-browser-testing-with-karma-mocha-cha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>
                <a:latin typeface="Kristen ITC" panose="03050502040202030202" pitchFamily="66" charset="0"/>
              </a:rPr>
              <a:t>Excel internship 2017</a:t>
            </a:r>
            <a:endParaRPr lang="en-GB" sz="3200" dirty="0">
              <a:latin typeface="Kristen ITC" panose="03050502040202030202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559424" cy="1066800"/>
          </a:xfrm>
        </p:spPr>
        <p:txBody>
          <a:bodyPr/>
          <a:lstStyle/>
          <a:p>
            <a:r>
              <a:rPr lang="en-GB" dirty="0" smtClean="0"/>
              <a:t>By Tim Senanayake and Hannah Short</a:t>
            </a:r>
          </a:p>
          <a:p>
            <a:r>
              <a:rPr lang="en-GB" dirty="0" smtClean="0"/>
              <a:t>Supervisors: Mike Wald and </a:t>
            </a:r>
            <a:r>
              <a:rPr lang="en-GB" dirty="0" err="1" smtClean="0"/>
              <a:t>Yunjia</a:t>
            </a:r>
            <a:r>
              <a:rPr lang="en-GB" dirty="0" smtClean="0"/>
              <a:t> 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Deploying the current stages of the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used Docker alongside AWS Elastic Beanstalk to deploy our app</a:t>
            </a:r>
          </a:p>
          <a:p>
            <a:endParaRPr lang="en-GB" dirty="0"/>
          </a:p>
          <a:p>
            <a:r>
              <a:rPr lang="en-GB" dirty="0" smtClean="0"/>
              <a:t>Initially, we created an image of the app using Docker</a:t>
            </a:r>
          </a:p>
          <a:p>
            <a:endParaRPr lang="en-GB" dirty="0"/>
          </a:p>
          <a:p>
            <a:r>
              <a:rPr lang="en-GB" dirty="0" smtClean="0"/>
              <a:t>We were then able to deploy this image on Elastic Beanstalk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app can be accessed via the environment URL</a:t>
            </a:r>
          </a:p>
          <a:p>
            <a:pPr lvl="1"/>
            <a:r>
              <a:rPr lang="en-GB" dirty="0" smtClean="0"/>
              <a:t>By adding /&lt;route-name&gt; to the address the entirety of the application can be </a:t>
            </a:r>
            <a:r>
              <a:rPr lang="en-GB" dirty="0"/>
              <a:t>accessed i.e. http://expessapp-env.6b9hmwghi9.us-east-2.elasticbeanstalk.com/createusers</a:t>
            </a:r>
          </a:p>
        </p:txBody>
      </p:sp>
    </p:spTree>
    <p:extLst>
      <p:ext uri="{BB962C8B-B14F-4D97-AF65-F5344CB8AC3E}">
        <p14:creationId xmlns:p14="http://schemas.microsoft.com/office/powerpoint/2010/main" val="353903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Writing thorough </a:t>
            </a:r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wrote a brief log of the tasks we had completed for future reference</a:t>
            </a:r>
          </a:p>
          <a:p>
            <a:endParaRPr lang="en-GB" dirty="0" smtClean="0"/>
          </a:p>
          <a:p>
            <a:r>
              <a:rPr lang="en-GB" dirty="0" smtClean="0"/>
              <a:t>We supplied an exhaustive </a:t>
            </a:r>
            <a:r>
              <a:rPr lang="en-GB" dirty="0" err="1" smtClean="0"/>
              <a:t>ReadME</a:t>
            </a:r>
            <a:r>
              <a:rPr lang="en-GB" dirty="0" smtClean="0"/>
              <a:t> file with all the steps we took to build our app in our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smtClean="0"/>
              <a:t>repository</a:t>
            </a:r>
            <a:endParaRPr lang="en-GB" dirty="0"/>
          </a:p>
          <a:p>
            <a:r>
              <a:rPr lang="en-GB" dirty="0" smtClean="0"/>
              <a:t>We tried to commit as regularly as possible to keep a clearer record of the modifications being made to the code</a:t>
            </a:r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t="27368" r="56921" b="54829"/>
          <a:stretch/>
        </p:blipFill>
        <p:spPr bwMode="auto">
          <a:xfrm>
            <a:off x="1151620" y="4725144"/>
            <a:ext cx="6840760" cy="171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12659" y="551723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</a:t>
            </a:r>
          </a:p>
          <a:p>
            <a:r>
              <a:rPr lang="en-GB" dirty="0" smtClean="0"/>
              <a:t>Google</a:t>
            </a:r>
          </a:p>
          <a:p>
            <a:r>
              <a:rPr lang="en-GB" dirty="0" smtClean="0"/>
              <a:t>Sheets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0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have we gained?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learnt a new programming language</a:t>
            </a:r>
          </a:p>
          <a:p>
            <a:endParaRPr lang="en-GB" dirty="0"/>
          </a:p>
          <a:p>
            <a:r>
              <a:rPr lang="en-GB" dirty="0" smtClean="0"/>
              <a:t>We have gained experience with Amazon Web Services</a:t>
            </a:r>
          </a:p>
          <a:p>
            <a:endParaRPr lang="en-GB" dirty="0"/>
          </a:p>
          <a:p>
            <a:r>
              <a:rPr lang="en-GB" dirty="0" smtClean="0"/>
              <a:t>We have gained experience in web development</a:t>
            </a:r>
          </a:p>
          <a:p>
            <a:endParaRPr lang="en-GB" dirty="0"/>
          </a:p>
          <a:p>
            <a:r>
              <a:rPr lang="en-GB" dirty="0" smtClean="0"/>
              <a:t>We have learnt of the importance of thorough documentation</a:t>
            </a:r>
          </a:p>
          <a:p>
            <a:endParaRPr lang="en-GB" dirty="0"/>
          </a:p>
          <a:p>
            <a:r>
              <a:rPr lang="en-GB" dirty="0" smtClean="0"/>
              <a:t>We have experienced working in a professional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Front end of the login system – receiving user input as opposed to using test data</a:t>
            </a:r>
          </a:p>
          <a:p>
            <a:r>
              <a:rPr lang="en-GB" dirty="0" smtClean="0"/>
              <a:t>More extensive testing to ensure all aspects of the application work as intended</a:t>
            </a:r>
          </a:p>
          <a:p>
            <a:r>
              <a:rPr lang="en-GB" dirty="0" smtClean="0"/>
              <a:t>(Address </a:t>
            </a:r>
            <a:r>
              <a:rPr lang="en-GB" dirty="0" smtClean="0"/>
              <a:t>problems with real-time editing and how to obtain the best edit for the </a:t>
            </a:r>
            <a:r>
              <a:rPr lang="en-GB" dirty="0" smtClean="0"/>
              <a:t>transcript)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t="18453" r="21802" b="36222"/>
          <a:stretch/>
        </p:blipFill>
        <p:spPr bwMode="auto">
          <a:xfrm>
            <a:off x="2051720" y="4018772"/>
            <a:ext cx="4176464" cy="257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587901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</a:t>
            </a:r>
            <a:r>
              <a:rPr lang="en-GB" dirty="0" err="1" smtClean="0"/>
              <a:t>synote.com’s</a:t>
            </a:r>
            <a:r>
              <a:rPr lang="en-GB" dirty="0" smtClean="0"/>
              <a:t> current login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6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listening</a:t>
            </a:r>
            <a:endParaRPr lang="en-GB" dirty="0"/>
          </a:p>
        </p:txBody>
      </p:sp>
      <p:pic>
        <p:nvPicPr>
          <p:cNvPr id="3076" name="Picture 4" descr="C:\Users\Tim\AppData\Local\Microsoft\Windows\INetCache\IE\T91OUQWB\Thank-You-In-SandSMALL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10" y="1628799"/>
            <a:ext cx="6245181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Synote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Synote</a:t>
            </a:r>
            <a:r>
              <a:rPr lang="en-GB" dirty="0" smtClean="0"/>
              <a:t> is a collaborative editing tool for students</a:t>
            </a:r>
          </a:p>
          <a:p>
            <a:r>
              <a:rPr lang="en-GB" dirty="0" smtClean="0"/>
              <a:t>When a lecture is recorded, </a:t>
            </a:r>
            <a:r>
              <a:rPr lang="en-GB" dirty="0" err="1" smtClean="0"/>
              <a:t>Synote</a:t>
            </a:r>
            <a:r>
              <a:rPr lang="en-GB" dirty="0" smtClean="0"/>
              <a:t> transcribes the audio</a:t>
            </a:r>
          </a:p>
          <a:p>
            <a:r>
              <a:rPr lang="en-GB" dirty="0" smtClean="0"/>
              <a:t>Slides are shown in correspondence with the audio</a:t>
            </a:r>
          </a:p>
          <a:p>
            <a:r>
              <a:rPr lang="en-GB" dirty="0" smtClean="0"/>
              <a:t>Students can access and correct the transcript if necessary</a:t>
            </a:r>
            <a:endParaRPr lang="en-GB" dirty="0"/>
          </a:p>
        </p:txBody>
      </p:sp>
      <p:sp>
        <p:nvSpPr>
          <p:cNvPr id="4" name="AutoShape 2" descr="https://files.slack.com/files-pri/T5VR79918-F6WV9QLGP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01008"/>
            <a:ext cx="2448272" cy="298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615985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 synote.com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963" y="160338"/>
            <a:ext cx="8229600" cy="652934"/>
          </a:xfrm>
        </p:spPr>
        <p:txBody>
          <a:bodyPr/>
          <a:lstStyle/>
          <a:p>
            <a:r>
              <a:rPr lang="en-GB" dirty="0" smtClean="0"/>
              <a:t>Problem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20" y="836712"/>
            <a:ext cx="8229600" cy="4525963"/>
          </a:xfrm>
        </p:spPr>
        <p:txBody>
          <a:bodyPr/>
          <a:lstStyle/>
          <a:p>
            <a:r>
              <a:rPr lang="en-GB" dirty="0" smtClean="0"/>
              <a:t>Editing transcripts in real time</a:t>
            </a:r>
          </a:p>
          <a:p>
            <a:r>
              <a:rPr lang="en-GB" dirty="0" smtClean="0"/>
              <a:t>How to get the best edit possible</a:t>
            </a:r>
          </a:p>
          <a:p>
            <a:pPr lvl="1"/>
            <a:r>
              <a:rPr lang="en-GB" sz="2400" dirty="0" smtClean="0"/>
              <a:t>Calculated using a scoring system, or statistically?</a:t>
            </a:r>
          </a:p>
          <a:p>
            <a:pPr lvl="1"/>
            <a:r>
              <a:rPr lang="en-GB" sz="2400" dirty="0" smtClean="0"/>
              <a:t>Do we assume users check every word or make them confirm?</a:t>
            </a:r>
          </a:p>
          <a:p>
            <a:pPr marL="274320" lvl="1" indent="-274320"/>
            <a:r>
              <a:rPr lang="en-GB" sz="2400" dirty="0">
                <a:solidFill>
                  <a:schemeClr val="tx2"/>
                </a:solidFill>
              </a:rPr>
              <a:t>Some users’ edits given priority based on user </a:t>
            </a:r>
            <a:r>
              <a:rPr lang="en-GB" sz="2400" dirty="0" smtClean="0">
                <a:solidFill>
                  <a:schemeClr val="tx2"/>
                </a:solidFill>
              </a:rPr>
              <a:t>reputation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/>
              <a:t>Paying an excessive fee to store users and their login details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AutoShape 4" descr="https://files.slack.com/files-pri/T5VR79918-F6WF3K7SQ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2758071" y="3642831"/>
            <a:ext cx="3627858" cy="295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5929" y="4984803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 https://developer.atlassian.com/confdev/collaborative-editing-for-confluence-server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069" y="3082919"/>
            <a:ext cx="7784033" cy="39069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Amazon Web Services</a:t>
            </a:r>
          </a:p>
          <a:p>
            <a:pPr lvl="1"/>
            <a:r>
              <a:rPr lang="en-GB" dirty="0" err="1"/>
              <a:t>DynamoDB</a:t>
            </a:r>
            <a:endParaRPr lang="en-GB" dirty="0"/>
          </a:p>
          <a:p>
            <a:pPr lvl="1"/>
            <a:r>
              <a:rPr lang="en-GB" dirty="0" err="1"/>
              <a:t>Cognito</a:t>
            </a:r>
            <a:endParaRPr lang="en-GB" dirty="0"/>
          </a:p>
          <a:p>
            <a:pPr lvl="1"/>
            <a:r>
              <a:rPr lang="en-GB" dirty="0"/>
              <a:t>Lambda</a:t>
            </a:r>
          </a:p>
          <a:p>
            <a:pPr lvl="1"/>
            <a:r>
              <a:rPr lang="en-GB" dirty="0"/>
              <a:t>API Gateway</a:t>
            </a:r>
          </a:p>
          <a:p>
            <a:pPr lvl="1"/>
            <a:r>
              <a:rPr lang="en-GB" dirty="0"/>
              <a:t>Elastic </a:t>
            </a:r>
            <a:r>
              <a:rPr lang="en-GB" dirty="0" smtClean="0"/>
              <a:t>Beanstalk</a:t>
            </a:r>
          </a:p>
          <a:p>
            <a:r>
              <a:rPr lang="en-GB" dirty="0" smtClean="0"/>
              <a:t>REST clients</a:t>
            </a:r>
          </a:p>
          <a:p>
            <a:pPr lvl="1"/>
            <a:r>
              <a:rPr lang="en-GB" dirty="0"/>
              <a:t>Chrome Advanced </a:t>
            </a:r>
            <a:r>
              <a:rPr lang="en-GB" dirty="0" smtClean="0"/>
              <a:t>REST Client</a:t>
            </a:r>
            <a:endParaRPr lang="en-GB" dirty="0"/>
          </a:p>
          <a:p>
            <a:pPr lvl="1"/>
            <a:r>
              <a:rPr lang="en-GB" dirty="0" smtClean="0"/>
              <a:t>Postman</a:t>
            </a:r>
          </a:p>
          <a:p>
            <a:r>
              <a:rPr lang="en-GB" dirty="0" smtClean="0"/>
              <a:t>Node.js command line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and Slack</a:t>
            </a:r>
          </a:p>
        </p:txBody>
      </p:sp>
      <p:pic>
        <p:nvPicPr>
          <p:cNvPr id="2050" name="Picture 2" descr="Amazon Lumberyard - Free AAA Game En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8" t="21673" r="17611" b="25322"/>
          <a:stretch/>
        </p:blipFill>
        <p:spPr bwMode="auto">
          <a:xfrm>
            <a:off x="3848674" y="1268760"/>
            <a:ext cx="3893127" cy="188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9828" y="3152979"/>
            <a:ext cx="30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 aws.amazon.com</a:t>
            </a:r>
            <a:endParaRPr lang="en-GB" dirty="0"/>
          </a:p>
        </p:txBody>
      </p:sp>
      <p:pic>
        <p:nvPicPr>
          <p:cNvPr id="2052" name="Picture 4" descr="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0" y="2986577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2040" y="551723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https://www.migenius.com/articles/exploring-the-realityserver-json-rpc-api</a:t>
            </a:r>
          </a:p>
        </p:txBody>
      </p:sp>
    </p:spTree>
    <p:extLst>
      <p:ext uri="{BB962C8B-B14F-4D97-AF65-F5344CB8AC3E}">
        <p14:creationId xmlns:p14="http://schemas.microsoft.com/office/powerpoint/2010/main" val="8391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we achieve?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Implementing a Node.js Express app </a:t>
            </a:r>
          </a:p>
          <a:p>
            <a:endParaRPr lang="en-GB" dirty="0" smtClean="0"/>
          </a:p>
          <a:p>
            <a:r>
              <a:rPr lang="en-GB" dirty="0" smtClean="0"/>
              <a:t>Enabling multiple configurations on the app</a:t>
            </a:r>
          </a:p>
          <a:p>
            <a:endParaRPr lang="en-GB" dirty="0" smtClean="0"/>
          </a:p>
          <a:p>
            <a:r>
              <a:rPr lang="en-GB" dirty="0" smtClean="0"/>
              <a:t>Adding token authentication</a:t>
            </a:r>
          </a:p>
          <a:p>
            <a:endParaRPr lang="en-GB" dirty="0" smtClean="0"/>
          </a:p>
          <a:p>
            <a:r>
              <a:rPr lang="en-GB" dirty="0" smtClean="0"/>
              <a:t>Unit and integration testing</a:t>
            </a:r>
          </a:p>
          <a:p>
            <a:endParaRPr lang="en-GB" dirty="0" smtClean="0"/>
          </a:p>
          <a:p>
            <a:r>
              <a:rPr lang="en-GB" dirty="0" smtClean="0"/>
              <a:t>Deploying the current stages of the app</a:t>
            </a:r>
          </a:p>
          <a:p>
            <a:endParaRPr lang="en-GB" dirty="0" smtClean="0"/>
          </a:p>
          <a:p>
            <a:r>
              <a:rPr lang="en-GB" dirty="0" smtClean="0"/>
              <a:t>Writing thorough documentation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Node.js </a:t>
            </a:r>
            <a:r>
              <a:rPr lang="en-GB" dirty="0" smtClean="0"/>
              <a:t>Express </a:t>
            </a:r>
            <a:r>
              <a:rPr lang="en-GB" dirty="0"/>
              <a:t>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orked </a:t>
            </a:r>
            <a:r>
              <a:rPr lang="en-GB" dirty="0"/>
              <a:t>in conjunction with </a:t>
            </a:r>
            <a:r>
              <a:rPr lang="en-GB" dirty="0" err="1"/>
              <a:t>Cognito</a:t>
            </a:r>
            <a:r>
              <a:rPr lang="en-GB" dirty="0"/>
              <a:t> user pools and </a:t>
            </a:r>
            <a:r>
              <a:rPr lang="en-GB" dirty="0" err="1" smtClean="0"/>
              <a:t>DynamoDB</a:t>
            </a:r>
            <a:r>
              <a:rPr lang="en-GB" dirty="0" smtClean="0"/>
              <a:t> tables</a:t>
            </a:r>
          </a:p>
          <a:p>
            <a:endParaRPr lang="en-GB" dirty="0" smtClean="0"/>
          </a:p>
          <a:p>
            <a:r>
              <a:rPr lang="en-GB" dirty="0" smtClean="0"/>
              <a:t>Focussed on back-end</a:t>
            </a:r>
          </a:p>
          <a:p>
            <a:endParaRPr lang="en-GB" dirty="0"/>
          </a:p>
          <a:p>
            <a:r>
              <a:rPr lang="en-GB" dirty="0" smtClean="0"/>
              <a:t>Used Express – a flexible web app framework</a:t>
            </a:r>
            <a:endParaRPr lang="en-GB" dirty="0"/>
          </a:p>
        </p:txBody>
      </p:sp>
      <p:pic>
        <p:nvPicPr>
          <p:cNvPr id="1026" name="Picture 2" descr="Node JS + 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8" b="23630"/>
          <a:stretch/>
        </p:blipFill>
        <p:spPr bwMode="auto">
          <a:xfrm>
            <a:off x="2771800" y="4581128"/>
            <a:ext cx="2857500" cy="160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29300" y="5541924"/>
            <a:ext cx="298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Source:</a:t>
            </a:r>
          </a:p>
          <a:p>
            <a:r>
              <a:rPr lang="en-GB" dirty="0" smtClean="0">
                <a:hlinkClick r:id="rId3"/>
              </a:rPr>
              <a:t>www.erwan-datin.com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7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Enabling multiple configurations on the </a:t>
            </a:r>
            <a:r>
              <a:rPr lang="en-GB" dirty="0" smtClean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separated development and production data stores in AWS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Our </a:t>
            </a:r>
            <a:r>
              <a:rPr lang="en-GB" dirty="0"/>
              <a:t>app accommodates for </a:t>
            </a:r>
            <a:r>
              <a:rPr lang="en-GB" dirty="0" smtClean="0"/>
              <a:t>specific environments with JSON </a:t>
            </a:r>
            <a:r>
              <a:rPr lang="en-GB" dirty="0" err="1" smtClean="0"/>
              <a:t>config</a:t>
            </a:r>
            <a:r>
              <a:rPr lang="en-GB" dirty="0" smtClean="0"/>
              <a:t> files</a:t>
            </a:r>
          </a:p>
          <a:p>
            <a:endParaRPr lang="en-GB" dirty="0" smtClean="0"/>
          </a:p>
          <a:p>
            <a:r>
              <a:rPr lang="en-GB" dirty="0" smtClean="0"/>
              <a:t>Environment can be set prior to running the app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43056" r="73792" b="47618"/>
          <a:stretch/>
        </p:blipFill>
        <p:spPr bwMode="auto">
          <a:xfrm>
            <a:off x="1835696" y="4721141"/>
            <a:ext cx="2738683" cy="12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24368" y="4574022"/>
            <a:ext cx="1911928" cy="1510147"/>
            <a:chOff x="5220072" y="4574022"/>
            <a:chExt cx="1911928" cy="151014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40" t="28882" r="19865" b="61080"/>
            <a:stretch/>
          </p:blipFill>
          <p:spPr bwMode="auto">
            <a:xfrm>
              <a:off x="5220072" y="4574022"/>
              <a:ext cx="1911927" cy="73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6" t="42519" r="80880" b="46875"/>
            <a:stretch/>
          </p:blipFill>
          <p:spPr bwMode="auto">
            <a:xfrm>
              <a:off x="5220072" y="5308313"/>
              <a:ext cx="1911928" cy="775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184310" y="6309320"/>
            <a:ext cx="677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Our AWS </a:t>
            </a:r>
            <a:r>
              <a:rPr lang="en-GB" dirty="0" err="1" smtClean="0"/>
              <a:t>DynamoDB</a:t>
            </a:r>
            <a:r>
              <a:rPr lang="en-GB" dirty="0" smtClean="0"/>
              <a:t> tables (left) and </a:t>
            </a:r>
            <a:r>
              <a:rPr lang="en-GB" dirty="0" err="1" smtClean="0"/>
              <a:t>Cognito</a:t>
            </a:r>
            <a:r>
              <a:rPr lang="en-GB" dirty="0" smtClean="0"/>
              <a:t> user pools (right)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6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Adding token </a:t>
            </a:r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used tokens to ensure only logged in users could access certain pages – tested using Postman</a:t>
            </a:r>
          </a:p>
          <a:p>
            <a:endParaRPr lang="en-GB" dirty="0"/>
          </a:p>
          <a:p>
            <a:r>
              <a:rPr lang="en-GB" dirty="0" smtClean="0"/>
              <a:t>Access tokens used to access a web page – expires after a short time period</a:t>
            </a:r>
          </a:p>
          <a:p>
            <a:r>
              <a:rPr lang="en-GB" dirty="0" smtClean="0"/>
              <a:t>Refresh tokens used to obtain a new access token once the previous one has expired – expires after a longer time period</a:t>
            </a:r>
          </a:p>
          <a:p>
            <a:endParaRPr lang="en-GB" dirty="0"/>
          </a:p>
          <a:p>
            <a:r>
              <a:rPr lang="en-GB" dirty="0" smtClean="0"/>
              <a:t>We used Passport, an authentication middleware which can be easily implemented in Express-based applications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and integration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used Mocha and Chai as testing frameworks</a:t>
            </a:r>
          </a:p>
          <a:p>
            <a:endParaRPr lang="en-GB" dirty="0"/>
          </a:p>
          <a:p>
            <a:r>
              <a:rPr lang="en-GB" dirty="0" smtClean="0"/>
              <a:t>We currently have a few basic tests running</a:t>
            </a:r>
          </a:p>
          <a:p>
            <a:r>
              <a:rPr lang="en-GB" dirty="0" smtClean="0"/>
              <a:t>Given more time we would have been able to test more thoroughly</a:t>
            </a:r>
          </a:p>
          <a:p>
            <a:endParaRPr lang="en-GB" dirty="0"/>
          </a:p>
          <a:p>
            <a:r>
              <a:rPr lang="en-GB" dirty="0" smtClean="0"/>
              <a:t>Throughout </a:t>
            </a:r>
            <a:r>
              <a:rPr lang="en-GB" dirty="0" smtClean="0"/>
              <a:t>the process, we performed regression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160" y="5517232"/>
            <a:ext cx="269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kuroeveryday.blogspot.com</a:t>
            </a:r>
            <a:endParaRPr lang="en-GB" dirty="0"/>
          </a:p>
        </p:txBody>
      </p:sp>
      <p:pic>
        <p:nvPicPr>
          <p:cNvPr id="2050" name="Picture 2" descr="Node.jsでもブラウザでも使えるライブラリを作って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38881" r="19534"/>
          <a:stretch/>
        </p:blipFill>
        <p:spPr bwMode="auto">
          <a:xfrm>
            <a:off x="1979712" y="4653136"/>
            <a:ext cx="4031674" cy="20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6176</TotalTime>
  <Words>614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Excel internship 2017</vt:lpstr>
      <vt:lpstr>Introduction to Synote</vt:lpstr>
      <vt:lpstr>Problem definition</vt:lpstr>
      <vt:lpstr>Tools used</vt:lpstr>
      <vt:lpstr>What did we achieve?</vt:lpstr>
      <vt:lpstr>Implementing a Node.js Express app </vt:lpstr>
      <vt:lpstr>Enabling multiple configurations on the app</vt:lpstr>
      <vt:lpstr>Adding token authentication</vt:lpstr>
      <vt:lpstr>Unit and integration testing</vt:lpstr>
      <vt:lpstr>Deploying the current stages of the app</vt:lpstr>
      <vt:lpstr>Writing thorough documentation</vt:lpstr>
      <vt:lpstr>What have we gained?</vt:lpstr>
      <vt:lpstr>Future work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AWS-ome internship</dc:title>
  <dc:creator>Tim</dc:creator>
  <cp:lastModifiedBy>Tim</cp:lastModifiedBy>
  <cp:revision>27</cp:revision>
  <dcterms:created xsi:type="dcterms:W3CDTF">2017-08-30T14:53:22Z</dcterms:created>
  <dcterms:modified xsi:type="dcterms:W3CDTF">2017-09-06T13:12:16Z</dcterms:modified>
</cp:coreProperties>
</file>