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3A91-410E-421E-B312-650EC7943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B3077-7948-444D-8D5F-B4278781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B06D-4E22-48A0-8735-8E507968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44C7-DD90-4C0E-A078-32A8FC91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DCBA-372D-439E-9F81-A787F1A3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8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3662-F95E-4630-969E-A145FDD9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220F7-2D97-4559-A9E0-F7119EEF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8AA9-2106-4614-B927-4FB75F1D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B35A-5206-4470-B258-77410A88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170D-AF92-48A2-908F-2868688E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4DAD2-870A-4F9E-BAAA-65448E670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8A91B-A6A1-478A-8D42-38A2A1C6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E14C-0F54-4BEE-BE79-BEE7C51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597CE-0EAB-4228-8DC9-19E571D2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3FFD-CA4C-4B58-A085-A3EF54EE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C7D8-B37B-4379-8A9A-F0F03A9C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3B75-2A18-4D50-890C-EA6B507D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04D1-D602-4DEA-A682-7A62359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27B-D748-46FC-997C-B870EA90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44C5-3EE6-43DA-938B-ABB6EC8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D9E7-46C0-4E71-BE73-53F780C1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D4FA7-FBD0-4BAA-89D7-BD5AFC9F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21D7-C0A4-4A66-A762-FF3786E7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BE6D-2F2A-4F14-B140-183918C9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639D-8A49-4A46-A0A8-0CBE89BA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ACB0-147E-496E-AC2E-D47B74A6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BAB0-4EEA-4409-9927-2D5CCC134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FAE90-A5B2-4E96-AB60-4F47AE14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7FB27-BEF8-4DFE-BC2E-2655F77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CB340-DEB8-4A34-9E8A-FD496AF0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E3267-59D8-42E6-9510-B2FFF68C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3F75-45FE-4812-88F3-8776CA78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72F50-50F8-410F-B7B3-9E4A148B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CC0B1-CA5D-4F6B-B136-AAE7E1899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3442D-1CA8-42A1-9898-FF1621E89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2703D-FFCB-4A5A-932A-F1B50DE09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80CD5-D30A-47E9-8DD6-172B5FB2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371E2-9332-411C-8689-5E6546B1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F2BA1-925C-48C2-8925-C79ED39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7B69-E4E7-4558-8B67-DC55C12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25345-020E-4214-8993-F63D0CA8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C7B3B-7D54-4D3A-AEA3-D6944531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EF9A-214F-4272-9367-E9961CE9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7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3D17E-C76D-4CD4-8FA6-0A496227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C304B-6CFD-4F09-B6C2-A602789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FB055-CBE4-483F-97A5-7814ED50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1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9B3E-0BCF-469F-A56F-2FEE9C4B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6250-0322-491C-9738-70461E98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76B7-F697-4A01-B53E-8C62F3A07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B6B29-0C69-44A0-82CC-E5402BC8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F02B8-E007-426E-B28A-988296E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73E3-D9D3-44D1-8CDA-C846E676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65E7-153F-4D95-9D00-9622ADFD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87014-5FF0-4D54-A735-EB796ACC1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9CBDF-2F0D-4482-B677-C7177D47B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7670-77CF-4C4B-B9D6-8396B9EC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EBB0-8A4F-44A5-B215-9B48DEE6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0D78D-5F82-4FD9-B0CA-CA764C95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91013-63D4-4ACE-814B-25FCEF8E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0D6A-9858-42D4-A165-60D7104E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CFA7-CA5F-460C-8C17-3C0964CE2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17A6-F17C-40E7-AF64-2C5388DAB1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9A48-D77D-49BA-99BE-458CB226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D86D-A32E-4CEA-8731-686140F6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2C25-90FF-4D5C-96AD-44EF642E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A56A43-6797-44F1-B3F6-9E59E101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57148"/>
              </p:ext>
            </p:extLst>
          </p:nvPr>
        </p:nvGraphicFramePr>
        <p:xfrm>
          <a:off x="2006175" y="422770"/>
          <a:ext cx="8404650" cy="5901827"/>
        </p:xfrm>
        <a:graphic>
          <a:graphicData uri="http://schemas.openxmlformats.org/drawingml/2006/table">
            <a:tbl>
              <a:tblPr firstRow="1" firstCol="1" bandRow="1"/>
              <a:tblGrid>
                <a:gridCol w="3670725">
                  <a:extLst>
                    <a:ext uri="{9D8B030D-6E8A-4147-A177-3AD203B41FA5}">
                      <a16:colId xmlns:a16="http://schemas.microsoft.com/office/drawing/2014/main" val="3283428401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3287496883"/>
                    </a:ext>
                  </a:extLst>
                </a:gridCol>
              </a:tblGrid>
              <a:tr h="34736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Experiment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91704"/>
                  </a:ext>
                </a:extLst>
              </a:tr>
              <a:tr h="6768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 of the experiment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the tech infrastructure – dynamic updates in the backend reflects in accurate price changes in the prototype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930003"/>
                  </a:ext>
                </a:extLst>
              </a:tr>
              <a:tr h="595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Experiment Type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(prototype, pilot, small-world pilot, equivalent experiment)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Pilot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241860"/>
                  </a:ext>
                </a:extLst>
              </a:tr>
              <a:tr h="90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Experiment Description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dummy data. Simulate the dummy data to generate insights which could predict movement of associated data in near term. Run it for a week.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39229"/>
                  </a:ext>
                </a:extLst>
              </a:tr>
              <a:tr h="447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Treatments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Prediction quality (fewer data points vs large amount of data)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762041"/>
                  </a:ext>
                </a:extLst>
              </a:tr>
              <a:tr h="447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data points vs 100 data points vs 1000 data points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98273"/>
                  </a:ext>
                </a:extLst>
              </a:tr>
              <a:tr h="447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Metrics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Simulation algorithms (latency, processing load, prediction quality)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093803"/>
                  </a:ext>
                </a:extLst>
              </a:tr>
              <a:tr h="447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Threshold of success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Prediction within a 10-20% error range for the first draft (with the data points required)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34823"/>
                  </a:ext>
                </a:extLst>
              </a:tr>
              <a:tr h="47046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 Check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(keep iterating until all answers are yes)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40314"/>
                  </a:ext>
                </a:extLst>
              </a:tr>
              <a:tr h="218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the objective clear? Yes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the sample well-defined and iterative? Yes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745236"/>
                  </a:ext>
                </a:extLst>
              </a:tr>
              <a:tr h="218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I have atleast two treatments? Yes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 incentives properly aligned? Yes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44124"/>
                  </a:ext>
                </a:extLst>
              </a:tr>
              <a:tr h="6768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the experiment rigorous? Yes (conducted over a period of a week)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the experiment low cost and low effort?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cost but developing the technical proficiency requires medium to high effort</a:t>
                      </a:r>
                    </a:p>
                  </a:txBody>
                  <a:tcPr marL="66536" marR="665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2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1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Hunaid Ali Shakkarwala</dc:creator>
  <cp:lastModifiedBy>Hunaid Ali Shakkarwala</cp:lastModifiedBy>
  <cp:revision>1</cp:revision>
  <dcterms:created xsi:type="dcterms:W3CDTF">2019-10-25T17:05:05Z</dcterms:created>
  <dcterms:modified xsi:type="dcterms:W3CDTF">2019-10-25T17:10:01Z</dcterms:modified>
</cp:coreProperties>
</file>