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88"/>
    <p:restoredTop sz="94659"/>
  </p:normalViewPr>
  <p:slideViewPr>
    <p:cSldViewPr snapToGrid="0" snapToObjects="1">
      <p:cViewPr varScale="1">
        <p:scale>
          <a:sx n="87" d="100"/>
          <a:sy n="87" d="100"/>
        </p:scale>
        <p:origin x="7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F468-9E99-A54C-9CCD-B55DC7628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47F30-5BFF-814E-ACD6-C151DC21F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64ABD-7834-B642-A4A3-ACCAF7CF3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36A5-D42F-434D-ADA5-2DFC84E84C1B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B3A71-96B6-FE46-83C7-B59F5D35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1CFC7-8D6C-8C49-AF4B-44CBD8967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3B0F-D2CE-D642-971A-3C65E482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9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E9F5-0315-A14E-ADA9-9E620EF51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5D7A6-D4D2-4A49-9CDB-3AA0437F1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27806-5C11-B34E-B33A-EDCC21CC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36A5-D42F-434D-ADA5-2DFC84E84C1B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71B90-BB34-AB4A-A4C3-FC09AF57D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FE121-379E-6B48-9EF5-6BCDE5A3E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3B0F-D2CE-D642-971A-3C65E482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6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875F86-A7DD-9B41-B40E-2D8BC5E07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EE52A-7AA0-4E4C-9B17-414D368C3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5E9B9-83EE-4644-9074-9926BE03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36A5-D42F-434D-ADA5-2DFC84E84C1B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2D5CD-38B4-1C47-AFA6-EE8FFB5A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A5E61-A78C-F84D-A76D-5A8D1831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3B0F-D2CE-D642-971A-3C65E482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3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80477-273C-7349-96D5-539F682CB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B29CB-9223-4F4A-9A44-6F9096D3D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BE11A-C92C-8440-8FFF-CA86A31B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36A5-D42F-434D-ADA5-2DFC84E84C1B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02E52-BEB6-7445-BA2B-880423E3F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698B3-8D51-8248-BDAE-4FD967E8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3B0F-D2CE-D642-971A-3C65E482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0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E0559-7844-C14A-8D92-FD8636A34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6A868-34C2-9F42-85ED-B741F4D28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9509E-885B-E54E-9B05-A670B4F9D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36A5-D42F-434D-ADA5-2DFC84E84C1B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371DA-FE61-124B-AC29-95031489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E19F5-3352-2F48-B64F-E62F6B55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3B0F-D2CE-D642-971A-3C65E482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0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C53D9-F627-0C44-BDBC-C36C378D0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DBDC6-516C-7D4F-B57E-99AE5F859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1BC72-7710-1647-90E0-BB8D750DC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FD2FF-0DF0-6043-88ED-8E33FDEA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36A5-D42F-434D-ADA5-2DFC84E84C1B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83C92-8372-F246-89B0-DD1613B8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64F08-E9BA-4C4D-8C2A-291995C60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3B0F-D2CE-D642-971A-3C65E482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8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1CCA-BBE4-4B47-90E7-5BBDB28B1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AE16F-214B-4E46-85C5-BF6A2EF64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A2AA1-E896-BF4E-B167-C75C61ACD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DD2C00-A48F-6644-9911-1A222F6B4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550156-2ADC-EE4A-93FB-7485287488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45BDBE-82D1-4B43-A6DA-44861E6D0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36A5-D42F-434D-ADA5-2DFC84E84C1B}" type="datetimeFigureOut">
              <a:rPr lang="en-US" smtClean="0"/>
              <a:t>12/3/19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010C31-3E5A-B040-9C91-F74664387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B9CFA-8BCC-8043-83F2-F84DF964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3B0F-D2CE-D642-971A-3C65E482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7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9CE2E-85A0-A641-BF05-070A1FC5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5DC092-B9B9-7248-93E9-F7F01501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36A5-D42F-434D-ADA5-2DFC84E84C1B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252A2-9298-9E4C-B099-60A6D387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F8CFD-5DEA-8C46-875A-60BF52E3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3B0F-D2CE-D642-971A-3C65E482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2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13F7B-A037-614F-B7FD-F23D56C82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36A5-D42F-434D-ADA5-2DFC84E84C1B}" type="datetimeFigureOut">
              <a:rPr lang="en-US" smtClean="0"/>
              <a:t>12/3/19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24041-FFE3-4A44-AB28-3A0D09A18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C8139-1E7B-3643-BF6E-D4F245D7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3B0F-D2CE-D642-971A-3C65E482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4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09B13-57B2-074A-8DE6-F69F81D18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E2452-EA0D-1841-90D3-DCAFA287C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7635B-03C7-B445-85E5-D8B93A8D5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E281E-2668-9E4B-AE4D-D7BD8FBD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36A5-D42F-434D-ADA5-2DFC84E84C1B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AE648-CE47-904C-9F52-8A1832B39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EF2AE-E03E-7241-A53F-FFCD46ECC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3B0F-D2CE-D642-971A-3C65E482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3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DB53-84F7-7843-B096-698831F67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259EEA-2533-C445-9CA1-FBBE0D301B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6100D-CD07-3140-A465-DC17B3684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14A5A-8025-B54D-97DB-A53F09DFD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536A5-D42F-434D-ADA5-2DFC84E84C1B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0E770-26F4-5346-BEE4-82F39216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50BBD-3BA9-6147-8D22-C3E3BDD8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F3B0F-D2CE-D642-971A-3C65E482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5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215A6-CAE1-8A49-BF9B-9D5DFF4DB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D557E-3C9F-6047-98B3-4E7B1EE2D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8A12A-633D-2F48-B63B-958757E32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536A5-D42F-434D-ADA5-2DFC84E84C1B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AC7F2-9056-244A-9C45-F637D5E36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02ECA-6079-094E-8D55-0EE81F358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F3B0F-D2CE-D642-971A-3C65E482B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24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7FE1-86B3-6A4A-AB02-404EEC950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712" y="163358"/>
            <a:ext cx="9144000" cy="946280"/>
          </a:xfrm>
        </p:spPr>
        <p:txBody>
          <a:bodyPr/>
          <a:lstStyle/>
          <a:p>
            <a:r>
              <a:rPr lang="en-US" dirty="0"/>
              <a:t>Main Legal Issues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9A31F-A2FA-624C-BF38-D1601B1F1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610" y="1349480"/>
            <a:ext cx="11950390" cy="5748361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1- Entity formation: </a:t>
            </a:r>
            <a:r>
              <a:rPr lang="en-US" dirty="0"/>
              <a:t>LLC or corporation </a:t>
            </a:r>
            <a:r>
              <a:rPr lang="en-US" dirty="0">
                <a:sym typeface="Wingdings" pitchFamily="2" charset="2"/>
              </a:rPr>
              <a:t> limit personal liability.</a:t>
            </a:r>
            <a:r>
              <a:rPr lang="en-US" dirty="0"/>
              <a:t> </a:t>
            </a:r>
          </a:p>
          <a:p>
            <a:pPr algn="l"/>
            <a:r>
              <a:rPr lang="en-US" b="1" dirty="0"/>
              <a:t>2- NDA: </a:t>
            </a:r>
            <a:r>
              <a:rPr lang="en-US" dirty="0"/>
              <a:t>to secure confidential information and economic value. </a:t>
            </a:r>
          </a:p>
          <a:p>
            <a:pPr algn="l"/>
            <a:r>
              <a:rPr lang="en-US" b="1" dirty="0"/>
              <a:t>3- Intellectual Property Ownership:</a:t>
            </a:r>
          </a:p>
          <a:p>
            <a:pPr algn="l"/>
            <a:r>
              <a:rPr lang="en-US" dirty="0"/>
              <a:t>	- Copyright: to protect source code, content and design. </a:t>
            </a:r>
          </a:p>
          <a:p>
            <a:pPr algn="l"/>
            <a:r>
              <a:rPr lang="en-US" dirty="0"/>
              <a:t>	- Patent: to protect the app processes and inventions (nonobvious).</a:t>
            </a:r>
          </a:p>
          <a:p>
            <a:pPr algn="l"/>
            <a:r>
              <a:rPr lang="en-US" dirty="0"/>
              <a:t>	- Trademark: to protect the name and the logo. </a:t>
            </a:r>
          </a:p>
          <a:p>
            <a:pPr algn="l"/>
            <a:r>
              <a:rPr lang="en-US" dirty="0"/>
              <a:t>	- Trade secret: </a:t>
            </a:r>
            <a:r>
              <a:rPr lang="en-US"/>
              <a:t>e.g. technology</a:t>
            </a:r>
            <a:r>
              <a:rPr lang="en-US" dirty="0"/>
              <a:t>, valuable data. </a:t>
            </a:r>
          </a:p>
          <a:p>
            <a:pPr algn="l"/>
            <a:r>
              <a:rPr lang="en-US" b="1" dirty="0"/>
              <a:t>4- Disclaimer: </a:t>
            </a:r>
            <a:r>
              <a:rPr lang="en-US" dirty="0"/>
              <a:t>to limit risk in case the app is not working properly. </a:t>
            </a:r>
          </a:p>
          <a:p>
            <a:pPr algn="l"/>
            <a:r>
              <a:rPr lang="en-US" b="1" dirty="0"/>
              <a:t>5- Terms of use: </a:t>
            </a:r>
            <a:r>
              <a:rPr lang="en-US" dirty="0"/>
              <a:t>what the app is, how it should be use, consequences of improper use. </a:t>
            </a:r>
          </a:p>
          <a:p>
            <a:pPr algn="l"/>
            <a:r>
              <a:rPr lang="en-US" b="1" dirty="0"/>
              <a:t>6- Privacy policy: </a:t>
            </a:r>
            <a:r>
              <a:rPr lang="en-US" dirty="0"/>
              <a:t>what data we’re collecting, why, how it is used and how we’re protecting it. </a:t>
            </a:r>
          </a:p>
          <a:p>
            <a:pPr algn="l"/>
            <a:r>
              <a:rPr lang="en-US" b="1" dirty="0"/>
              <a:t>7-  Scraping: </a:t>
            </a:r>
            <a:r>
              <a:rPr lang="en-US" dirty="0"/>
              <a:t>use publicly available information or request valid consent, check copyright.</a:t>
            </a:r>
          </a:p>
          <a:p>
            <a:pPr algn="l"/>
            <a:r>
              <a:rPr lang="en-US" b="1" dirty="0"/>
              <a:t>8- App development: </a:t>
            </a:r>
            <a:r>
              <a:rPr lang="en-US" dirty="0"/>
              <a:t>work for hire agreement and determine the exclusive property of IP</a:t>
            </a:r>
          </a:p>
        </p:txBody>
      </p:sp>
    </p:spTree>
    <p:extLst>
      <p:ext uri="{BB962C8B-B14F-4D97-AF65-F5344CB8AC3E}">
        <p14:creationId xmlns:p14="http://schemas.microsoft.com/office/powerpoint/2010/main" val="3152135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171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Main Legal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Legal Issues</dc:title>
  <dc:creator>Mercedes Aramendia</dc:creator>
  <cp:lastModifiedBy>Mercedes Aramendia</cp:lastModifiedBy>
  <cp:revision>7</cp:revision>
  <dcterms:created xsi:type="dcterms:W3CDTF">2019-12-01T14:03:56Z</dcterms:created>
  <dcterms:modified xsi:type="dcterms:W3CDTF">2019-12-03T22:58:59Z</dcterms:modified>
</cp:coreProperties>
</file>