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95cd404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95cd404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95cd404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95cd404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95cd40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95cd4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95cd40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95cd40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28900" y="2228250"/>
            <a:ext cx="2340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GigWorkers</a:t>
            </a:r>
            <a:endParaRPr b="1"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7091800" y="271950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53650" y="23122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Customers, clients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51652" y="3968850"/>
            <a:ext cx="21570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 / Employer / Facilitator /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Companies / Startups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751650" y="526525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makers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5500" y="816525"/>
            <a:ext cx="30537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Suppliers/Services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(operational cost)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Car maintenance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Providers: energy, telecommunications, car rental, platform, subcontractors.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Environments spaces, co-works.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(administrative cost)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Services: taxes, law, compliance, etc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Insurance: health, accident, compensatory damages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-"/>
            </a:pPr>
            <a:r>
              <a:rPr lang="en">
                <a:solidFill>
                  <a:schemeClr val="dk1"/>
                </a:solidFill>
              </a:rPr>
              <a:t>Financial services providers: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commercial banks, investment banks, brokerage firms, Fintech, Crowdlending, Crowdfunding.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13"/>
          <p:cNvSpPr txBox="1"/>
          <p:nvPr/>
        </p:nvSpPr>
        <p:spPr>
          <a:xfrm>
            <a:off x="6551100" y="606200"/>
            <a:ext cx="2592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Technical community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Foundations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Academia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551100" y="3853750"/>
            <a:ext cx="2157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Gig economy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Traditional providers.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267525" y="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RELATIONS</a:t>
            </a:r>
            <a:endParaRPr sz="24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690175"/>
            <a:ext cx="8520600" cy="4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Gig Workers → Customers: services, security.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Platforms: data and services.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Community: contributions, work.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Competitors: challenges.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Suppliers: data, money, work.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Government: data, taxes, contributions.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Platform 	  → GigWorkers: market accessibility (customers, tech, training, etc.).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→ Customers: service access (security).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→ Government: data, taxes, contributions.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Customers   → GigWorkers: data and money.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Suppliers     → GigWorkers: enabling services and data.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Services      → GigWorkers: financial security, insurance, etc.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Competitors → GigWorkers: challenges.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Government → GigWorkers: security, services.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267525" y="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LEVEL CONCERNS</a:t>
            </a:r>
            <a:endParaRPr sz="24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73075" y="979600"/>
            <a:ext cx="4938000" cy="4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Gig Workers → Security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Insurance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 → Work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Platform 	  → Provide services - </a:t>
            </a:r>
            <a:r>
              <a:rPr lang="en" sz="1400">
                <a:solidFill>
                  <a:schemeClr val="dk1"/>
                </a:solidFill>
              </a:rPr>
              <a:t>Customer Intimacy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→ Develop their services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→ Maximize Revenue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Customers   → </a:t>
            </a:r>
            <a:r>
              <a:rPr lang="en" sz="1400">
                <a:solidFill>
                  <a:srgbClr val="000000"/>
                </a:solidFill>
              </a:rPr>
              <a:t>Reliability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→ Security 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→ Costs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→ Access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4510175" y="979600"/>
            <a:ext cx="4938000" cy="4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Government → Risk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→ Protect consumers and competition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  → Taxes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Suppliers     → Provide services - Customer Intimacy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→ Develop their services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→ Maximize Revenue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Services      → Provide services - Customer Intimacy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→ Develop their services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→ Maximize Revenue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Competitors → Provide services - Customer Intimacy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→ Develop their services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→ Maximize Revenue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732063" y="2144250"/>
            <a:ext cx="2070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GigWorker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63523" y="71450"/>
            <a:ext cx="3316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POSITIVE REVENUE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804150" y="23122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Government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03075" y="40366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Platforms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55700" y="23122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Services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55700" y="1171675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Supplier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513450" y="1268875"/>
            <a:ext cx="1931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Competitors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239925" y="3907425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Customers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29538" y="37304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Community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6"/>
          <p:cNvSpPr/>
          <p:nvPr/>
        </p:nvSpPr>
        <p:spPr>
          <a:xfrm rot="7810175">
            <a:off x="6802667" y="3060154"/>
            <a:ext cx="483682" cy="9820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7262215">
            <a:off x="2773891" y="1518990"/>
            <a:ext cx="483524" cy="9821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5557799">
            <a:off x="6454744" y="3699412"/>
            <a:ext cx="483810" cy="10874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5400000">
            <a:off x="2773830" y="2197539"/>
            <a:ext cx="483600" cy="9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10595132">
            <a:off x="7685079" y="2845953"/>
            <a:ext cx="483558" cy="9821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5400000">
            <a:off x="6070719" y="2080803"/>
            <a:ext cx="483600" cy="98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7418447">
            <a:off x="5549279" y="2580890"/>
            <a:ext cx="483588" cy="16719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10619812">
            <a:off x="4314139" y="2735706"/>
            <a:ext cx="561171" cy="111814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528900" y="2228250"/>
            <a:ext cx="2070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GigWorker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38075" y="23122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Clients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804150" y="23122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Customers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38075" y="38537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Platforms / Employer / Facilitator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751650" y="526525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Banks / Financial Institutions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38075" y="526525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Workspaces/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Physical environments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804150" y="526525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Insurances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Char char="●"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Insurance Agents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04150" y="385375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Service Providers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721113" y="3922800"/>
            <a:ext cx="16407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Government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