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DM Serif Display"/>
      <p:regular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5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erifDisplay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DMSerif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d6453f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d6453f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d6453fa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d6453fa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d6453fa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d6453f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d6453f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d6453f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d6453f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d6453f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d6453fa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d6453fa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6453f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6453f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d6453f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d6453f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d6453f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d6453f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d6453fa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d6453f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d6453f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d6453f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d6453f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d6453f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d6453f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d6453f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97200" y="2272200"/>
            <a:ext cx="7149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2C4C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👋</a:t>
            </a:r>
            <a:endParaRPr sz="6000">
              <a:solidFill>
                <a:srgbClr val="A2C4C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91950" y="4351725"/>
            <a:ext cx="5360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#</a:t>
            </a:r>
            <a:r>
              <a:rPr lang="en" sz="1800">
                <a:solidFill>
                  <a:srgbClr val="66666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thirtynine</a:t>
            </a:r>
            <a:endParaRPr sz="1800">
              <a:solidFill>
                <a:srgbClr val="66666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58950" y="446475"/>
            <a:ext cx="56025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Configuration Most Likely to Succeed</a:t>
            </a:r>
            <a:endParaRPr sz="25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02750" y="2054850"/>
            <a:ext cx="67728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//	Dense urban area with many gig workers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_ Many types of gig platforms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//	Workforce eager to communicate and make more money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//	Access to digital devices and internet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997200" y="2272200"/>
            <a:ext cx="7149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A2C4C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Can we make it? </a:t>
            </a:r>
            <a:endParaRPr sz="3500">
              <a:solidFill>
                <a:srgbClr val="A2C4C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997200" y="2272200"/>
            <a:ext cx="7149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Hell Yeah!  💪</a:t>
            </a:r>
            <a:endParaRPr sz="35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997200" y="2272200"/>
            <a:ext cx="7149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A2C4C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</a:t>
            </a:r>
            <a:endParaRPr sz="3500">
              <a:solidFill>
                <a:srgbClr val="A2C4C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58950" y="446475"/>
            <a:ext cx="56025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How might we improve the lives of gig workers so that they are financially healthy and more resilient to financial shocks?</a:t>
            </a:r>
            <a:endParaRPr sz="25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02225" y="4351725"/>
            <a:ext cx="5360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Bill &amp; Melinda Gates Foundation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58950" y="446475"/>
            <a:ext cx="56004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 gig is a single project or task for which a worker is hired, often through a digital marketplace, to work on demand.</a:t>
            </a:r>
            <a:endParaRPr sz="25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02225" y="4351725"/>
            <a:ext cx="5360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US Bureau of Labor Statistics,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2016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12422" r="12422" t="0"/>
          <a:stretch/>
        </p:blipFill>
        <p:spPr>
          <a:xfrm>
            <a:off x="381002" y="3462900"/>
            <a:ext cx="1078992" cy="10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58950" y="446475"/>
            <a:ext cx="5600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2C4C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Pain Points</a:t>
            </a:r>
            <a:endParaRPr sz="2500">
              <a:solidFill>
                <a:srgbClr val="A2C4C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74" name="Google Shape;74;p16"/>
          <p:cNvSpPr/>
          <p:nvPr/>
        </p:nvSpPr>
        <p:spPr>
          <a:xfrm rot="10800000">
            <a:off x="1600200" y="1457325"/>
            <a:ext cx="2521800" cy="2548500"/>
          </a:xfrm>
          <a:prstGeom prst="teardrop">
            <a:avLst>
              <a:gd fmla="val 100000" name="adj"/>
            </a:avLst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702650" y="2214675"/>
            <a:ext cx="23169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Low and Volatile Revenue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676475" y="3342825"/>
            <a:ext cx="997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...</a:t>
            </a:r>
            <a:endParaRPr sz="3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65000" y="1933125"/>
            <a:ext cx="997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...</a:t>
            </a:r>
            <a:endParaRPr sz="3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8" name="Google Shape;78;p16"/>
          <p:cNvSpPr/>
          <p:nvPr/>
        </p:nvSpPr>
        <p:spPr>
          <a:xfrm flipH="1" rot="10800000">
            <a:off x="5022000" y="1457325"/>
            <a:ext cx="2521800" cy="2548500"/>
          </a:xfrm>
          <a:prstGeom prst="teardrop">
            <a:avLst>
              <a:gd fmla="val 100000" name="adj"/>
            </a:avLst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124450" y="2214675"/>
            <a:ext cx="23169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Long hours and significant amount of downtime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469800" y="3342825"/>
            <a:ext cx="997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...</a:t>
            </a:r>
            <a:endParaRPr sz="3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530725" y="3406403"/>
            <a:ext cx="1232275" cy="12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458950" y="2412325"/>
            <a:ext cx="81798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We are providing a dynamic and transparent mobile platform that enables gig workers to monitor their markets, make smarter decisions and work more efficiently. </a:t>
            </a:r>
            <a:endParaRPr sz="1800">
              <a:solidFill>
                <a:srgbClr val="A2C4C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58950" y="1645475"/>
            <a:ext cx="7149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2C4C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User driven Dashboard App for Gig Workers</a:t>
            </a:r>
            <a:endParaRPr sz="2500">
              <a:solidFill>
                <a:srgbClr val="A2C4C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553" l="0" r="0" t="0"/>
          <a:stretch/>
        </p:blipFill>
        <p:spPr>
          <a:xfrm>
            <a:off x="2628401" y="442312"/>
            <a:ext cx="6020801" cy="42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58950" y="446475"/>
            <a:ext cx="5600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Solution</a:t>
            </a:r>
            <a:endParaRPr sz="25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4572000" cy="51609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-50" y="446475"/>
            <a:ext cx="4572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Demand</a:t>
            </a:r>
            <a:endParaRPr sz="25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02225" y="1260425"/>
            <a:ext cx="4069800" cy="3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//	Manually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//	Glassdoor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//	Online Forums (reddit)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572000" y="446475"/>
            <a:ext cx="4572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2C4C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Supply</a:t>
            </a:r>
            <a:endParaRPr sz="2500">
              <a:solidFill>
                <a:srgbClr val="A2C4C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074200" y="1260425"/>
            <a:ext cx="4069800" cy="3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//	Glassdoor </a:t>
            </a:r>
            <a:endParaRPr sz="1800">
              <a:solidFill>
                <a:srgbClr val="A2C4C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//	Indeed</a:t>
            </a:r>
            <a:endParaRPr sz="1800">
              <a:solidFill>
                <a:srgbClr val="A2C4C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//	</a:t>
            </a: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Stock Market</a:t>
            </a: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 App (Robin Hood)</a:t>
            </a:r>
            <a:endParaRPr sz="1800">
              <a:solidFill>
                <a:srgbClr val="A2C4C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//	GigWalk</a:t>
            </a:r>
            <a:endParaRPr sz="1800">
              <a:solidFill>
                <a:srgbClr val="A2C4C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2587300"/>
            <a:ext cx="9144000" cy="25719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-50" y="961900"/>
            <a:ext cx="4572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2C4C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Now</a:t>
            </a:r>
            <a:endParaRPr sz="2500">
              <a:solidFill>
                <a:srgbClr val="A2C4C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074200" y="585250"/>
            <a:ext cx="40698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//	</a:t>
            </a: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Crowd sourced data</a:t>
            </a:r>
            <a:endParaRPr sz="1800">
              <a:solidFill>
                <a:srgbClr val="A2C4C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//	Real time tracking</a:t>
            </a:r>
            <a:endParaRPr sz="1800">
              <a:solidFill>
                <a:srgbClr val="A2C4C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2C4C9"/>
                </a:solidFill>
                <a:latin typeface="Roboto Light"/>
                <a:ea typeface="Roboto Light"/>
                <a:cs typeface="Roboto Light"/>
                <a:sym typeface="Roboto Light"/>
              </a:rPr>
              <a:t>//	Info sharing b/w users</a:t>
            </a:r>
            <a:endParaRPr sz="1800">
              <a:solidFill>
                <a:srgbClr val="A2C4C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-50" y="3594250"/>
            <a:ext cx="4572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Soon</a:t>
            </a:r>
            <a:endParaRPr sz="25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029200" y="3483400"/>
            <a:ext cx="36291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//	</a:t>
            </a: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Integrated solution tailored to 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needs of Gig Workers 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2C4C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458950" y="446475"/>
            <a:ext cx="56025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Will People Use it?</a:t>
            </a:r>
            <a:endParaRPr sz="25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58950" y="1537950"/>
            <a:ext cx="67728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//	Enables information transparency between platforms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//	Free and easy access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