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pfJ26ziB/aLat1apZPvUJ7dpW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2" Type="http://customschemas.google.com/relationships/presentationmetadata" Target="metadata"/><Relationship Id="rId9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Team 39 - Alliance (v1)</a:t>
            </a:r>
            <a:b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8/27/19 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/>
              <a:t>Atmosphere that will help us flourish*</a:t>
            </a:r>
            <a:endParaRPr/>
          </a:p>
        </p:txBody>
      </p:sp>
      <p:sp>
        <p:nvSpPr>
          <p:cNvPr id="90" name="Google Shape;90;p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Trust:</a:t>
            </a:r>
            <a:r>
              <a:rPr lang="en-US" sz="2000"/>
              <a:t> Be honest with our efforts and to each other, Belief in the team, Accountability towards the common goal.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Collaboration: </a:t>
            </a:r>
            <a:r>
              <a:rPr lang="en-US" sz="2000"/>
              <a:t>Each team member will be accountable to the team, be productive in meetings, Critical, honest and productive feedback.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Support each other: </a:t>
            </a:r>
            <a:r>
              <a:rPr lang="en-US" sz="2000"/>
              <a:t>Create </a:t>
            </a:r>
            <a:r>
              <a:rPr lang="en-US" sz="2000"/>
              <a:t>conducive</a:t>
            </a:r>
            <a:r>
              <a:rPr lang="en-US" sz="2000"/>
              <a:t> environment where each member can learn,</a:t>
            </a:r>
            <a:r>
              <a:rPr b="1" lang="en-US" sz="2000"/>
              <a:t> </a:t>
            </a:r>
            <a:r>
              <a:rPr lang="en-US" sz="2000"/>
              <a:t>Cover up for team members if they need help, No discrimination.</a:t>
            </a:r>
            <a:endParaRPr b="1" sz="2000"/>
          </a:p>
        </p:txBody>
      </p:sp>
      <p:sp>
        <p:nvSpPr>
          <p:cNvPr id="91" name="Google Shape;91;p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/>
              <a:t>When things get tough, we will*…</a:t>
            </a:r>
            <a:endParaRPr u="sng"/>
          </a:p>
        </p:txBody>
      </p:sp>
      <p:sp>
        <p:nvSpPr>
          <p:cNvPr id="92" name="Google Shape;92;p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Patience:</a:t>
            </a:r>
            <a:r>
              <a:rPr lang="en-US" sz="2000"/>
              <a:t> Don´t get mad, No impulsive decisions, Consult group before taking a call, Listen and talk to each other, Don`t take things personally/don´t get personal.</a:t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Tolerance: </a:t>
            </a:r>
            <a:r>
              <a:rPr lang="en-US" sz="2000"/>
              <a:t>Support each other through thick and thin, be open to constructive criticism.</a:t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Availability:</a:t>
            </a:r>
            <a:r>
              <a:rPr lang="en-US" sz="2000"/>
              <a:t> Be responsive in the face of deadlines, prioritize/balance team deliverables over personal goals.</a:t>
            </a:r>
            <a:endParaRPr b="1" sz="2000"/>
          </a:p>
        </p:txBody>
      </p:sp>
      <p:sp>
        <p:nvSpPr>
          <p:cNvPr id="93" name="Google Shape;93;p1"/>
          <p:cNvSpPr txBox="1"/>
          <p:nvPr/>
        </p:nvSpPr>
        <p:spPr>
          <a:xfrm>
            <a:off x="613457" y="6076709"/>
            <a:ext cx="8067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Remember: not ‘to-do’ items – think culture, behaviors, how you will 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Fall 2019 Orientation: Mukti Khaire, Molly Tschang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9598" y="350838"/>
            <a:ext cx="723900" cy="2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Team 39 - Tactical Norms</a:t>
            </a:r>
            <a:b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8/27/19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838200" y="1825625"/>
            <a:ext cx="5475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Group Slack Channel: </a:t>
            </a:r>
            <a:endParaRPr sz="2000"/>
          </a:p>
          <a:p>
            <a:pPr indent="-26924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Notifications on</a:t>
            </a:r>
            <a:endParaRPr sz="2000"/>
          </a:p>
          <a:p>
            <a:pPr indent="-26924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Project update</a:t>
            </a:r>
            <a:endParaRPr sz="2000"/>
          </a:p>
          <a:p>
            <a:pPr indent="-26924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Schedule meetings</a:t>
            </a:r>
            <a:endParaRPr sz="20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Whatsapp (secondary)</a:t>
            </a:r>
            <a:endParaRPr sz="2000"/>
          </a:p>
          <a:p>
            <a:pPr indent="-26924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Fast and light communication </a:t>
            </a:r>
            <a:endParaRPr sz="2000"/>
          </a:p>
          <a:p>
            <a:pPr indent="-26924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General updates</a:t>
            </a:r>
            <a:endParaRPr sz="20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Cloud Drive</a:t>
            </a:r>
            <a:endParaRPr sz="2000"/>
          </a:p>
          <a:p>
            <a:pPr indent="-26924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Shared Google Drive (Gmail)</a:t>
            </a:r>
            <a:endParaRPr sz="2000"/>
          </a:p>
          <a:p>
            <a:pPr indent="-26924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Cornell drive</a:t>
            </a:r>
            <a:endParaRPr sz="2000"/>
          </a:p>
          <a:p>
            <a:pPr indent="-26924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Sync calendars to keep updated of each other’s schedule</a:t>
            </a:r>
            <a:endParaRPr sz="2000"/>
          </a:p>
        </p:txBody>
      </p:sp>
      <p:sp>
        <p:nvSpPr>
          <p:cNvPr id="102" name="Google Shape;10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Fall 2019 Orientation: Mukti Khaire, Molly Tschang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9598" y="350838"/>
            <a:ext cx="7239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6148375" y="1847775"/>
            <a:ext cx="5475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Timeliness norms</a:t>
            </a:r>
            <a:endParaRPr sz="2000"/>
          </a:p>
          <a:p>
            <a:pPr indent="-26924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Punctuality (be on time for meetings)</a:t>
            </a:r>
            <a:endParaRPr sz="20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Be prepared</a:t>
            </a:r>
            <a:endParaRPr sz="200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Equal Opportunity</a:t>
            </a:r>
            <a:endParaRPr sz="2000"/>
          </a:p>
          <a:p>
            <a:pPr indent="-2413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Respect for each other's views</a:t>
            </a:r>
            <a:endParaRPr sz="2000"/>
          </a:p>
          <a:p>
            <a:pPr indent="-2413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Equal opportunity to speak</a:t>
            </a:r>
            <a:endParaRPr sz="2000"/>
          </a:p>
          <a:p>
            <a:pPr indent="-2413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Encourage everyone to share their thoughts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DUE BY SEPTEMBER 2ND</a:t>
            </a:r>
            <a:br>
              <a:rPr b="1" lang="en-US" sz="3200"/>
            </a:br>
            <a:br>
              <a:rPr b="1" lang="en-US" sz="3200"/>
            </a:br>
            <a:br>
              <a:rPr lang="en-US" sz="3200"/>
            </a:br>
            <a:r>
              <a:rPr lang="en-US" sz="3200"/>
              <a:t>Please submit as a pdf or Word document on Canvas</a:t>
            </a:r>
            <a:br>
              <a:rPr lang="en-US" sz="3200"/>
            </a:br>
            <a:r>
              <a:rPr lang="en-US" sz="2800"/>
              <a:t>TeamNumber39TeamName</a:t>
            </a:r>
            <a:r>
              <a:rPr lang="en-US" sz="2800">
                <a:solidFill>
                  <a:srgbClr val="FF0000"/>
                </a:solidFill>
              </a:rPr>
              <a:t>_</a:t>
            </a:r>
            <a:r>
              <a:rPr lang="en-US" sz="2800"/>
              <a:t>Alliance_Sep2nd.doc/pdf</a:t>
            </a:r>
            <a:endParaRPr sz="2800"/>
          </a:p>
        </p:txBody>
      </p:sp>
      <p:sp>
        <p:nvSpPr>
          <p:cNvPr id="110" name="Google Shape;110;p3"/>
          <p:cNvSpPr txBox="1"/>
          <p:nvPr>
            <p:ph idx="1" type="subTitle"/>
          </p:nvPr>
        </p:nvSpPr>
        <p:spPr>
          <a:xfrm>
            <a:off x="1524000" y="3671488"/>
            <a:ext cx="9144000" cy="239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THIS IS A ‘LIVING’ DOCUMENT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/>
              <a:t>CHECK-IN PERIODICALLY (at least monthly) and ask: “what are we doing well?” “What do we need to amp-up?”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/>
              <a:t>UPDATE AS NEEDED (“</a:t>
            </a:r>
            <a:r>
              <a:rPr i="1" lang="en-US" sz="2220"/>
              <a:t>Consistency is the hobgoblin of little minds</a:t>
            </a:r>
            <a:r>
              <a:rPr lang="en-US" sz="2220"/>
              <a:t>”)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/>
              <a:t>REFER TO IT WHEN YOU FACE TASK OR RELATIONSHIP CHALLENGES</a:t>
            </a:r>
            <a:endParaRPr/>
          </a:p>
        </p:txBody>
      </p:sp>
      <p:sp>
        <p:nvSpPr>
          <p:cNvPr id="111" name="Google Shape;11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Fall 2019 Orientation: Mukti Khaire, Molly Tschang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9598" y="350838"/>
            <a:ext cx="723900" cy="2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2019-08-23T18:02:34Z</dcterms:created>
  <dc:creator>Mukti Vishvanath Khaire</dc:creator>
</cp:coreProperties>
</file>