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391" autoAdjust="0"/>
  </p:normalViewPr>
  <p:slideViewPr>
    <p:cSldViewPr>
      <p:cViewPr varScale="1">
        <p:scale>
          <a:sx n="97" d="100"/>
          <a:sy n="97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06BF6E-F8D7-473F-B50C-9B058D7F33E4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3550005-5123-4E96-B4D0-7A9F127141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332656"/>
            <a:ext cx="6400800" cy="1295400"/>
          </a:xfrm>
          <a:scene3d>
            <a:camera prst="perspectiveRight"/>
            <a:lightRig rig="threePt" dir="t"/>
          </a:scene3d>
        </p:spPr>
        <p:txBody>
          <a:bodyPr/>
          <a:lstStyle/>
          <a:p>
            <a:r>
              <a:rPr lang="en-GB" dirty="0" smtClean="0">
                <a:ln>
                  <a:solidFill>
                    <a:srgbClr val="FFFF00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rush Script MT" pitchFamily="66" charset="0"/>
              </a:rPr>
              <a:t>EUROBOT 2013</a:t>
            </a:r>
            <a:endParaRPr lang="en-GB" dirty="0">
              <a:ln>
                <a:solidFill>
                  <a:srgbClr val="FFFF00"/>
                </a:solidFill>
              </a:ln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Brush Script M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556792"/>
            <a:ext cx="6400800" cy="792088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  <a:p>
            <a:endParaRPr lang="en-GB" dirty="0" smtClean="0"/>
          </a:p>
          <a:p>
            <a:r>
              <a:rPr lang="en-GB" sz="4900" dirty="0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Team 5</a:t>
            </a:r>
          </a:p>
          <a:p>
            <a:r>
              <a:rPr lang="en-GB" sz="4900" dirty="0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Deadline 16 </a:t>
            </a:r>
            <a:r>
              <a:rPr lang="en-GB" sz="4900" dirty="0" err="1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april</a:t>
            </a:r>
            <a:r>
              <a:rPr lang="en-GB" sz="4900" dirty="0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 2013</a:t>
            </a:r>
          </a:p>
          <a:p>
            <a:r>
              <a:rPr lang="en-GB" sz="4900" dirty="0" err="1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Hasaam</a:t>
            </a:r>
            <a:r>
              <a:rPr lang="en-GB" sz="4900" dirty="0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 Ali </a:t>
            </a:r>
            <a:r>
              <a:rPr lang="en-GB" sz="4900" dirty="0" err="1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Yousaf</a:t>
            </a:r>
            <a:r>
              <a:rPr lang="en-GB" sz="4900" dirty="0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, </a:t>
            </a:r>
            <a:r>
              <a:rPr lang="en-GB" sz="4900" dirty="0" err="1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Namra</a:t>
            </a:r>
            <a:r>
              <a:rPr lang="en-GB" sz="4900" dirty="0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 </a:t>
            </a:r>
            <a:r>
              <a:rPr lang="en-GB" sz="4900" dirty="0" err="1" smtClean="0">
                <a:ln w="12700">
                  <a:solidFill>
                    <a:schemeClr val="tx1"/>
                  </a:solidFill>
                  <a:prstDash val="lgDash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</a:rPr>
              <a:t>Basheer</a:t>
            </a:r>
            <a:endParaRPr lang="en-GB" sz="4900" dirty="0" smtClean="0">
              <a:ln w="12700">
                <a:solidFill>
                  <a:schemeClr val="tx1"/>
                </a:solidFill>
                <a:prstDash val="lgDash"/>
              </a:ln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  <a:p>
            <a:endParaRPr lang="en-GB" sz="4500" dirty="0">
              <a:latin typeface="Aharoni" pitchFamily="2" charset="-79"/>
              <a:cs typeface="Aharoni" pitchFamily="2" charset="-79"/>
            </a:endParaRPr>
          </a:p>
          <a:p>
            <a:r>
              <a:rPr lang="en-GB" sz="4500" dirty="0" smtClean="0">
                <a:latin typeface="Aharoni" pitchFamily="2" charset="-79"/>
                <a:cs typeface="Aharoni" pitchFamily="2" charset="-79"/>
              </a:rPr>
              <a:t>Components </a:t>
            </a:r>
            <a:r>
              <a:rPr lang="en-GB" sz="4500" dirty="0" err="1" smtClean="0">
                <a:latin typeface="Aharoni" pitchFamily="2" charset="-79"/>
                <a:cs typeface="Aharoni" pitchFamily="2" charset="-79"/>
              </a:rPr>
              <a:t>Ysed:wheels</a:t>
            </a:r>
            <a:r>
              <a:rPr lang="en-GB" sz="4500" dirty="0" smtClean="0">
                <a:latin typeface="Aharoni" pitchFamily="2" charset="-79"/>
                <a:cs typeface="Aharoni" pitchFamily="2" charset="-79"/>
              </a:rPr>
              <a:t>, Battery(11.1V), </a:t>
            </a:r>
            <a:r>
              <a:rPr lang="en-GB" sz="4500" dirty="0" err="1" smtClean="0">
                <a:latin typeface="Aharoni" pitchFamily="2" charset="-79"/>
                <a:cs typeface="Aharoni" pitchFamily="2" charset="-79"/>
              </a:rPr>
              <a:t>Arduino</a:t>
            </a:r>
            <a:r>
              <a:rPr lang="en-GB" sz="4500" dirty="0" smtClean="0">
                <a:latin typeface="Aharoni" pitchFamily="2" charset="-79"/>
                <a:cs typeface="Aharoni" pitchFamily="2" charset="-79"/>
              </a:rPr>
              <a:t>, Stop Switch, Micro Switch, Strip Board, Castor Wheel, Fuse, Battery </a:t>
            </a:r>
            <a:r>
              <a:rPr lang="en-GB" sz="4500" dirty="0" err="1" smtClean="0">
                <a:latin typeface="Aharoni" pitchFamily="2" charset="-79"/>
                <a:cs typeface="Aharoni" pitchFamily="2" charset="-79"/>
              </a:rPr>
              <a:t>Conector</a:t>
            </a:r>
            <a:r>
              <a:rPr lang="en-GB" sz="45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GB" sz="45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GB" sz="3200" dirty="0" err="1"/>
              <a:t>aLL</a:t>
            </a:r>
            <a:r>
              <a:rPr lang="en-GB" sz="3200" dirty="0"/>
              <a:t> COMPONENTS ARE SUPPLIED BY </a:t>
            </a:r>
            <a:r>
              <a:rPr lang="en-GB" sz="3200" dirty="0" err="1"/>
              <a:t>uNI.</a:t>
            </a:r>
            <a:endParaRPr lang="en-GB" sz="3200" dirty="0"/>
          </a:p>
          <a:p>
            <a:r>
              <a:rPr lang="en-GB" sz="3200" dirty="0" err="1"/>
              <a:t>i</a:t>
            </a:r>
            <a:r>
              <a:rPr lang="en-GB" sz="3200" dirty="0"/>
              <a:t> FOUND IT THOUGH TO BUIT THIS </a:t>
            </a:r>
            <a:r>
              <a:rPr lang="en-GB" sz="3200" dirty="0" err="1"/>
              <a:t>rOBOT</a:t>
            </a:r>
            <a:r>
              <a:rPr lang="en-GB" sz="3200" dirty="0"/>
              <a:t> </a:t>
            </a:r>
            <a:r>
              <a:rPr lang="en-GB" sz="3200" dirty="0" err="1"/>
              <a:t>bUT</a:t>
            </a:r>
            <a:r>
              <a:rPr lang="en-GB" sz="3200" dirty="0"/>
              <a:t> AT THE END </a:t>
            </a:r>
            <a:r>
              <a:rPr lang="en-GB" sz="3200" dirty="0" err="1"/>
              <a:t>i</a:t>
            </a:r>
            <a:r>
              <a:rPr lang="en-GB" sz="3200" dirty="0"/>
              <a:t> DID IT </a:t>
            </a:r>
            <a:r>
              <a:rPr lang="en-GB" sz="3200" dirty="0" err="1"/>
              <a:t>sUCCESSFULLY.tHE</a:t>
            </a:r>
            <a:r>
              <a:rPr lang="en-GB" sz="3200" dirty="0"/>
              <a:t> COMPONETS </a:t>
            </a:r>
            <a:r>
              <a:rPr lang="en-GB" sz="3200" dirty="0" err="1"/>
              <a:t>i</a:t>
            </a:r>
            <a:r>
              <a:rPr lang="en-GB" sz="3200" dirty="0"/>
              <a:t> USED WERE SUPPLIED BY </a:t>
            </a:r>
            <a:r>
              <a:rPr lang="en-GB" sz="3200" dirty="0" err="1"/>
              <a:t>uNI</a:t>
            </a:r>
            <a:r>
              <a:rPr lang="en-GB" sz="3200" dirty="0"/>
              <a:t> BUT </a:t>
            </a:r>
            <a:r>
              <a:rPr lang="en-GB" sz="3200" dirty="0" err="1"/>
              <a:t>i</a:t>
            </a:r>
            <a:r>
              <a:rPr lang="en-GB" sz="3200" dirty="0"/>
              <a:t> SPENT 50 </a:t>
            </a:r>
            <a:r>
              <a:rPr lang="en-GB" sz="3200" dirty="0" err="1"/>
              <a:t>pOUNDS</a:t>
            </a:r>
            <a:r>
              <a:rPr lang="en-GB" sz="3200" dirty="0"/>
              <a:t> TO GET SOME STUFF E.G CASTURE WHEELS, THREADED RODS </a:t>
            </a:r>
            <a:r>
              <a:rPr lang="en-GB" sz="3200" dirty="0" err="1"/>
              <a:t>ETC.iT</a:t>
            </a:r>
            <a:r>
              <a:rPr lang="en-GB" sz="3200" dirty="0"/>
              <a:t> WAS DIFFICULT FOR ME TO UNDERSTAND THE </a:t>
            </a:r>
            <a:r>
              <a:rPr lang="en-GB" sz="3200" dirty="0" err="1"/>
              <a:t>rULES</a:t>
            </a:r>
            <a:r>
              <a:rPr lang="en-GB" sz="3200" dirty="0"/>
              <a:t> IN THE BEGINNING BUT BY GOING THROUGH IT AGAIN AND AGAIN IT FOUND IT </a:t>
            </a:r>
            <a:r>
              <a:rPr lang="en-GB" sz="3200" dirty="0" err="1"/>
              <a:t>FINE.tHE</a:t>
            </a:r>
            <a:r>
              <a:rPr lang="en-GB" sz="3200" dirty="0"/>
              <a:t> FUNCTION OF THE </a:t>
            </a:r>
            <a:r>
              <a:rPr lang="en-GB" sz="3200" dirty="0" err="1"/>
              <a:t>rOBOT</a:t>
            </a:r>
            <a:r>
              <a:rPr lang="en-GB" sz="3200" dirty="0"/>
              <a:t> IS TO COLLECT </a:t>
            </a:r>
            <a:r>
              <a:rPr lang="en-GB" sz="3200" dirty="0" err="1"/>
              <a:t>gLASSES</a:t>
            </a:r>
            <a:r>
              <a:rPr lang="en-GB" sz="3200" dirty="0"/>
              <a:t> AND COLLECT THEM BACK IN OWN </a:t>
            </a:r>
            <a:r>
              <a:rPr lang="en-GB" sz="3200" dirty="0" err="1"/>
              <a:t>AREA.tHE</a:t>
            </a:r>
            <a:r>
              <a:rPr lang="en-GB" sz="3200" dirty="0"/>
              <a:t> </a:t>
            </a:r>
            <a:r>
              <a:rPr lang="en-GB" sz="3200" dirty="0" err="1"/>
              <a:t>rOBOT</a:t>
            </a:r>
            <a:r>
              <a:rPr lang="en-GB" sz="3200" dirty="0"/>
              <a:t> WILL GO FORWARD TILL THE END OF SQUARE WHERE THE GLASSES AREAND THE MOVE LEFT AND DRAG THE GLASSES TO ITS OWN </a:t>
            </a:r>
            <a:r>
              <a:rPr lang="en-GB" sz="3200" dirty="0" err="1"/>
              <a:t>AREA.aRDUINO</a:t>
            </a:r>
            <a:r>
              <a:rPr lang="en-GB" sz="3200" dirty="0"/>
              <a:t> CODE IS PROGRAMMED TO PERFORM DIFFERENT FUNCTIONS </a:t>
            </a:r>
            <a:r>
              <a:rPr lang="en-GB" sz="3200" dirty="0" err="1"/>
              <a:t>LIKE.tHE</a:t>
            </a:r>
            <a:r>
              <a:rPr lang="en-GB" sz="3200" dirty="0"/>
              <a:t> ROBOT WILL MOVE FORWARD AND TURN RIGHT TO HIT THE </a:t>
            </a:r>
            <a:r>
              <a:rPr lang="en-GB" sz="3200" dirty="0" err="1"/>
              <a:t>GIFT.tHE</a:t>
            </a:r>
            <a:r>
              <a:rPr lang="en-GB" sz="3200" dirty="0"/>
              <a:t> CODE ID DESIGNED USING </a:t>
            </a:r>
            <a:r>
              <a:rPr lang="en-GB" sz="3200" dirty="0" err="1"/>
              <a:t>aRDUINO.i</a:t>
            </a:r>
            <a:r>
              <a:rPr lang="en-GB" sz="3200" dirty="0"/>
              <a:t> AM USING hub-</a:t>
            </a:r>
            <a:r>
              <a:rPr lang="en-GB" sz="3200" dirty="0" err="1"/>
              <a:t>ee</a:t>
            </a:r>
            <a:r>
              <a:rPr lang="en-GB" sz="3200" dirty="0"/>
              <a:t>-s POWERED WHEEL hUB-120:1 </a:t>
            </a:r>
            <a:r>
              <a:rPr lang="en-GB" sz="3200" dirty="0" err="1"/>
              <a:t>mETRIC</a:t>
            </a:r>
            <a:r>
              <a:rPr lang="en-GB" sz="3200" dirty="0"/>
              <a:t> WITH </a:t>
            </a:r>
            <a:r>
              <a:rPr lang="en-GB" sz="3200" dirty="0" err="1"/>
              <a:t>eNCORDERS</a:t>
            </a:r>
            <a:r>
              <a:rPr lang="en-GB" sz="3200" dirty="0"/>
              <a:t> IN IT. </a:t>
            </a:r>
            <a:r>
              <a:rPr lang="en-GB" sz="3200" dirty="0" err="1"/>
              <a:t>wE</a:t>
            </a:r>
            <a:r>
              <a:rPr lang="en-GB" sz="3200" dirty="0"/>
              <a:t> HAVE GOT 90 </a:t>
            </a:r>
            <a:r>
              <a:rPr lang="en-GB" sz="3200" dirty="0" err="1"/>
              <a:t>sECONDS</a:t>
            </a:r>
            <a:r>
              <a:rPr lang="en-GB" sz="3200" dirty="0"/>
              <a:t> TO PERFORM AS MANY TASKS AS WE </a:t>
            </a:r>
            <a:r>
              <a:rPr lang="en-GB" sz="3200" dirty="0" err="1"/>
              <a:t>CAN.i</a:t>
            </a:r>
            <a:r>
              <a:rPr lang="en-GB" sz="3200" dirty="0"/>
              <a:t> WAS VERY CAREFULL IN MEASURING THE HEIGHT (510M) OF THE </a:t>
            </a:r>
            <a:r>
              <a:rPr lang="en-GB" sz="3200" dirty="0" err="1"/>
              <a:t>rOBOT</a:t>
            </a:r>
            <a:r>
              <a:rPr lang="en-GB" sz="3200" dirty="0"/>
              <a:t> AS IT IS IMPORTANT TO </a:t>
            </a:r>
            <a:r>
              <a:rPr lang="en-GB" sz="3200" dirty="0" err="1"/>
              <a:t>qUALIFY.i</a:t>
            </a:r>
            <a:r>
              <a:rPr lang="en-GB" sz="3200" dirty="0"/>
              <a:t> WERE PLANNING TO USE </a:t>
            </a:r>
            <a:r>
              <a:rPr lang="en-GB" sz="3200" dirty="0" err="1"/>
              <a:t>sERVO</a:t>
            </a:r>
            <a:r>
              <a:rPr lang="en-GB" sz="3200" dirty="0"/>
              <a:t> MOTOR IN THE BEGINNING BUT AFTERWARDS </a:t>
            </a:r>
            <a:r>
              <a:rPr lang="en-GB" sz="3200" dirty="0" err="1"/>
              <a:t>i</a:t>
            </a:r>
            <a:r>
              <a:rPr lang="en-GB" sz="3200" dirty="0"/>
              <a:t> THOUGHT NOT TOUSE IT AS </a:t>
            </a:r>
            <a:r>
              <a:rPr lang="en-GB" sz="3200" dirty="0" err="1"/>
              <a:t>i</a:t>
            </a:r>
            <a:r>
              <a:rPr lang="en-GB" sz="3200" dirty="0"/>
              <a:t> MY FOCUS WAS TO HIT THE GIFTS TO PUSH THEM </a:t>
            </a:r>
            <a:r>
              <a:rPr lang="en-GB" sz="3200" dirty="0" err="1"/>
              <a:t>DOWN.i</a:t>
            </a:r>
            <a:r>
              <a:rPr lang="en-GB" sz="3200" dirty="0"/>
              <a:t> HAD DIFFERENT PLANS IN THE BEGNINNG BUT WENT WITH THE MOST SIMPLEST ONE IN THE </a:t>
            </a:r>
            <a:r>
              <a:rPr lang="en-GB" sz="3200" dirty="0" err="1"/>
              <a:t>END,bECAUSE</a:t>
            </a:r>
            <a:r>
              <a:rPr lang="en-GB" sz="3200" dirty="0"/>
              <a:t> THE MOST SIMPLE YOUR DESIGN IS THE MORE POINTS YOU CAN </a:t>
            </a:r>
            <a:r>
              <a:rPr lang="en-GB" sz="3200" dirty="0" err="1"/>
              <a:t>SCORE.i</a:t>
            </a:r>
            <a:r>
              <a:rPr lang="en-GB" sz="3200" dirty="0"/>
              <a:t> TRIED TO BE SIMPLE BUT GOING WELL, SCORING POINTS.  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2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48</TotalTime>
  <Words>282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Couture</vt:lpstr>
      <vt:lpstr>EUROBOT 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EUROBOT 2013</dc:title>
  <dc:creator>mdxtech</dc:creator>
  <cp:lastModifiedBy>mdxtech</cp:lastModifiedBy>
  <cp:revision>5</cp:revision>
  <dcterms:created xsi:type="dcterms:W3CDTF">2013-04-25T10:31:47Z</dcterms:created>
  <dcterms:modified xsi:type="dcterms:W3CDTF">2013-04-25T11:34:12Z</dcterms:modified>
</cp:coreProperties>
</file>