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510513-CB37-4C38-8EAD-BEA3A7B961DC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2B6CD2-1B0F-49B8-BE2C-BB390F2F86DF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rmAutofit/>
          </a:bodyPr>
          <a:lstStyle/>
          <a:p>
            <a:r>
              <a:rPr lang="en-GB" sz="4800" dirty="0" smtClean="0">
                <a:latin typeface="Chiller" pitchFamily="82" charset="0"/>
              </a:rPr>
              <a:t>EUROBOT Poster</a:t>
            </a:r>
            <a:endParaRPr lang="en-GB" sz="4800" dirty="0">
              <a:latin typeface="Chille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28800"/>
            <a:ext cx="9108504" cy="5184576"/>
          </a:xfrm>
        </p:spPr>
        <p:txBody>
          <a:bodyPr/>
          <a:lstStyle/>
          <a:p>
            <a:r>
              <a:rPr lang="en-GB" dirty="0" smtClean="0">
                <a:latin typeface="Chiller" pitchFamily="82" charset="0"/>
              </a:rPr>
              <a:t>Playing Table:                                                 </a:t>
            </a:r>
          </a:p>
          <a:p>
            <a:endParaRPr lang="en-GB" dirty="0">
              <a:latin typeface="Chiller" pitchFamily="82" charset="0"/>
            </a:endParaRPr>
          </a:p>
          <a:p>
            <a:endParaRPr lang="en-GB" dirty="0" smtClean="0">
              <a:latin typeface="Chiller" pitchFamily="82" charset="0"/>
            </a:endParaRPr>
          </a:p>
          <a:p>
            <a:endParaRPr lang="en-GB" dirty="0">
              <a:latin typeface="Chiller" pitchFamily="82" charset="0"/>
            </a:endParaRPr>
          </a:p>
          <a:p>
            <a:endParaRPr lang="en-GB" dirty="0" smtClean="0">
              <a:latin typeface="Chiller" pitchFamily="82" charset="0"/>
            </a:endParaRPr>
          </a:p>
          <a:p>
            <a:endParaRPr lang="en-GB" dirty="0">
              <a:latin typeface="Chiller" pitchFamily="82" charset="0"/>
            </a:endParaRPr>
          </a:p>
          <a:p>
            <a:endParaRPr lang="en-GB" dirty="0" smtClean="0">
              <a:latin typeface="Chiller" pitchFamily="82" charset="0"/>
            </a:endParaRPr>
          </a:p>
          <a:p>
            <a:endParaRPr lang="en-GB" dirty="0">
              <a:latin typeface="Chiller" pitchFamily="82" charset="0"/>
            </a:endParaRPr>
          </a:p>
          <a:p>
            <a:endParaRPr lang="en-GB" dirty="0" smtClean="0">
              <a:latin typeface="Chiller" pitchFamily="82" charset="0"/>
            </a:endParaRPr>
          </a:p>
          <a:p>
            <a:r>
              <a:rPr lang="en-GB" dirty="0" smtClean="0">
                <a:latin typeface="Chiller" pitchFamily="82" charset="0"/>
              </a:rPr>
              <a:t>Robot:</a:t>
            </a:r>
          </a:p>
        </p:txBody>
      </p:sp>
      <p:pic>
        <p:nvPicPr>
          <p:cNvPr id="4" name="Picture 3" descr="http://upload.wikimedia.org/wikipedia/fr/thumb/d/d0/Logo_Eurobot.svg/220px-Logo_Eurobot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07" y="59744"/>
            <a:ext cx="20955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geonobotblog.free.fr/en/img/blog-121107-table-eurobot-201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788024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isstudent\Downloads\phot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9200"/>
            <a:ext cx="3240360" cy="152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isstudent\Downloads\photo (1)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2689565" cy="1594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65570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</TotalTime>
  <Words>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Thatch</vt:lpstr>
      <vt:lpstr>EUROBOT Poster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EUROBOT Poster</dc:title>
  <dc:creator>mdxtech</dc:creator>
  <cp:lastModifiedBy>mdxtech</cp:lastModifiedBy>
  <cp:revision>1</cp:revision>
  <dcterms:created xsi:type="dcterms:W3CDTF">2013-04-25T11:21:22Z</dcterms:created>
  <dcterms:modified xsi:type="dcterms:W3CDTF">2013-04-25T11:30:39Z</dcterms:modified>
</cp:coreProperties>
</file>