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D1506BBB-69B1-42FB-897E-E57724686D83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0880" y="2808000"/>
            <a:ext cx="5955120" cy="34304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360360" y="1224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GB" sz="6000"/>
              <a:t>רכבת פתוחה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רכבת פתוחה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32360" y="187956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 algn="r">
              <a:buSzPct val="25000"/>
              <a:buFont typeface="StarSymbol"/>
              <a:buChar char=""/>
            </a:pPr>
            <a:r>
              <a:rPr lang="en-GB"/>
              <a:t>רכבת ישראל היא חברה ציבורית</a:t>
            </a:r>
            <a:endParaRPr/>
          </a:p>
          <a:p>
            <a:pPr algn="r">
              <a:buSzPct val="25000"/>
              <a:buFont typeface="StarSymbol"/>
              <a:buChar char=""/>
            </a:pPr>
            <a:r>
              <a:rPr lang="en-GB"/>
              <a:t>רכבת ישראל לא משחררת את זמני ההגעה לתחנות</a:t>
            </a:r>
            <a:endParaRPr/>
          </a:p>
          <a:p>
            <a:pPr algn="r">
              <a:buSzPct val="25000"/>
              <a:buFont typeface="StarSymbol"/>
              <a:buChar char=""/>
            </a:pPr>
            <a:r>
              <a:rPr lang="en-GB"/>
              <a:t>אין כיום דרך להשוות את הדיוק שלה לרכבות בעולם</a:t>
            </a:r>
            <a:endParaRPr/>
          </a:p>
          <a:p>
            <a:pPr algn="r"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"/>
                                        <p:tgtEl>
                                          <p:spTgt spid="42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"/>
                                        <p:tgtEl>
                                          <p:spTgt spid="42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70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5"/>
                                        <p:tgtEl>
                                          <p:spTgt spid="42">
                                            <p:txEl>
                                              <p:pRg end="70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6"/>
                                        <p:tgtEl>
                                          <p:spTgt spid="42">
                                            <p:txEl>
                                              <p:pRg end="70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">
                      <p:stCondLst>
                        <p:cond delay="indefinite"/>
                      </p:stCondLst>
                      <p:childTnLst>
                        <p:par>
                          <p:cTn fill="freeze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16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1"/>
                                        <p:tgtEl>
                                          <p:spTgt spid="42">
                                            <p:txEl>
                                              <p:pRg end="116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2"/>
                                        <p:tgtEl>
                                          <p:spTgt spid="42">
                                            <p:txEl>
                                              <p:pRg end="116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אפליקציית רכבת פתוחה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6000" y="1512000"/>
            <a:ext cx="3239640" cy="57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