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6324E-86B5-0114-2EA5-19FCC72DB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57476-905C-FD02-8ECE-C9CF40F2B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3832F-1E50-1A37-72FC-BA0F52D9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F3EC-4A5F-4904-B542-6C2345B45A37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F1E1E-2FCD-0FBE-3CF6-7E9D4D5B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F3434-558B-8C20-2F94-078D3886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48CD-22F5-4487-925F-99494BC9F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09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E0C43-3CE2-3A1F-C7ED-9EBE9931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AD3637-018F-E3E6-E3AB-F1CEDDF8E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226BD-4067-E760-732D-2AA78C83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F3EC-4A5F-4904-B542-6C2345B45A37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6ED0B-CCF1-C4FC-80C9-193270BB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81B43-7E74-1348-D2C0-B1DF0AC4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48CD-22F5-4487-925F-99494BC9F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D181E2-EA1F-E572-3D3A-49D7C4CAF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ACE110-9A00-E88A-BDE4-556398B77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21F1F-EC03-D3D7-FC0C-A37281CF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F3EC-4A5F-4904-B542-6C2345B45A37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13BB9-6358-58C2-A878-D5DB5C0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93996-A5EB-2657-5BD4-082E491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48CD-22F5-4487-925F-99494BC9F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8533-822D-587A-5496-1F090BFE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775A7-D0C0-F1F9-323E-1A60007D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DB7AC-E603-D302-5339-171B5933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F3EC-4A5F-4904-B542-6C2345B45A37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A26A1-CA2F-EBF8-08BD-B8CC1305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705BE-B327-00D8-0448-DF26AB11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48CD-22F5-4487-925F-99494BC9F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4864B-AC6B-682C-7E6B-A035AAEA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E498A-7FBA-A48E-8CB6-774A2167A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90A9E-99D0-45F7-C94E-2150C46A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F3EC-4A5F-4904-B542-6C2345B45A37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BB020-D592-FACE-BE0D-5E1F2BF6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D636F-715D-4744-8DC5-BB028F30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48CD-22F5-4487-925F-99494BC9F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8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9FC3-D0D9-A4E2-8A51-B7B2F0D2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DB2A9-B38F-9342-BC00-783DD8BFD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400A8C-0A7D-500F-E14B-7170CC452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12CB1-A741-463A-EC59-F76B915B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F3EC-4A5F-4904-B542-6C2345B45A37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D4692-0BFB-7137-B57A-961FEDF8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4CD7EC-6DFD-9E8A-7771-8E03105E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48CD-22F5-4487-925F-99494BC9F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6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697C4-052E-FBBD-8A62-4CF873B8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5E070-4A9B-C4CA-CD76-DF4A6310A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88D1F5-7E26-D446-9ABA-0666DC578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AAEE87-6032-D188-2CDD-05ED0AD17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534A6-D35B-8355-D2D9-1C35E78D0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471503-9CF2-0CAB-EFE9-21AC875B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F3EC-4A5F-4904-B542-6C2345B45A37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1DD71D-7C49-7518-86DC-56300E8C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8E0613-01FD-803B-B86A-19A317F4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48CD-22F5-4487-925F-99494BC9F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41753-1614-BC0B-F973-D78C6F46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DFB15F-BC08-BCF5-B819-5197A575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F3EC-4A5F-4904-B542-6C2345B45A37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F91CF2-7D03-C859-86E2-51E21EB8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E417A0-6FCD-AA7E-46AC-196DA249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48CD-22F5-4487-925F-99494BC9F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5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2110F5-8184-9BB6-3BA4-BA063E50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F3EC-4A5F-4904-B542-6C2345B45A37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FA12B9-ADBF-C547-6F09-A9AD0D19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2390C8-9086-EC77-FD41-E644AEDB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48CD-22F5-4487-925F-99494BC9F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42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9494A-F412-D894-8F05-AEA06057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97456-264B-262B-56D0-A715AD32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03565-F9EC-2D99-82E0-243FFCF1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A725D-41EF-B337-CA66-F4E80B01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F3EC-4A5F-4904-B542-6C2345B45A37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7C1FA-9927-3D25-9B56-37A31DF4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A00BD1-F339-6B70-CE5B-D81F9443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48CD-22F5-4487-925F-99494BC9F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07559-89DF-9226-E9D9-0874DD5A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DF788F-BDCF-1AAC-9563-87721EFC5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A5CC8C-E808-BF08-1B2E-AC9E3F84E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378DAC-9A25-FED5-D142-687A4F3D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F3EC-4A5F-4904-B542-6C2345B45A37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2E08D-6683-B377-A220-8EE77F36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925437-6478-8DB6-B074-B6A664F6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48CD-22F5-4487-925F-99494BC9F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0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8DB54E-C4EF-4777-9F98-8A33BC96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52BCB-5878-9A50-1F9C-B4B393CA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EC014-000D-13B1-73BA-363BB1304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3F3EC-4A5F-4904-B542-6C2345B45A37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D0C4D-CD60-3828-94D9-75C21C52E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6CDFA-9F3B-F898-AFE4-1DD432136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A48CD-22F5-4487-925F-99494BC9F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60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1F756B-3891-4CF2-C569-857BAB1FF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412"/>
            <a:ext cx="12192000" cy="65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2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169625-3B45-D384-C9D8-1B01CD66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412"/>
            <a:ext cx="12192000" cy="65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8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C5E7C0-D551-8E56-3C9F-9AD24E5F9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412"/>
            <a:ext cx="12192000" cy="65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2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A6D944-6D54-9B87-4252-19ECA39F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412"/>
            <a:ext cx="12192000" cy="65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7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Tarik Von</dc:creator>
  <cp:lastModifiedBy>Tarik Von</cp:lastModifiedBy>
  <cp:revision>5</cp:revision>
  <dcterms:created xsi:type="dcterms:W3CDTF">2023-10-09T13:34:16Z</dcterms:created>
  <dcterms:modified xsi:type="dcterms:W3CDTF">2023-10-09T13:35:08Z</dcterms:modified>
</cp:coreProperties>
</file>