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Phone Book Application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Done by: Hassan Mahmood and Alissa Nonato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7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wo </a:t>
            </a:r>
            <a:r>
              <a:rPr lang="en-CA" dirty="0" err="1" smtClean="0"/>
              <a:t>structs</a:t>
            </a:r>
            <a:r>
              <a:rPr lang="en-CA" dirty="0" smtClean="0"/>
              <a:t> – Record and </a:t>
            </a:r>
            <a:r>
              <a:rPr lang="en-CA" dirty="0" err="1" smtClean="0"/>
              <a:t>PhoneRec</a:t>
            </a:r>
            <a:endParaRPr lang="en-CA" dirty="0"/>
          </a:p>
          <a:p>
            <a:r>
              <a:rPr lang="en-CA" dirty="0" smtClean="0"/>
              <a:t>Why we chose </a:t>
            </a:r>
            <a:r>
              <a:rPr lang="en-CA" smtClean="0"/>
              <a:t>this structure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48" y="3121154"/>
            <a:ext cx="3689504" cy="30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Complexities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93085"/>
              </p:ext>
            </p:extLst>
          </p:nvPr>
        </p:nvGraphicFramePr>
        <p:xfrm>
          <a:off x="685800" y="2193925"/>
          <a:ext cx="108204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Worst</a:t>
                      </a:r>
                      <a:r>
                        <a:rPr lang="en-CA" baseline="0" dirty="0" smtClean="0"/>
                        <a:t> Case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Average Case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Best Case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Add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Retrieve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Delete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O(n</a:t>
                      </a:r>
                      <a:r>
                        <a:rPr lang="en-CA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O(n</a:t>
                      </a:r>
                      <a:r>
                        <a:rPr lang="en-CA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Load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Save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Sort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O(n</a:t>
                      </a:r>
                      <a:r>
                        <a:rPr lang="en-CA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</a:t>
                      </a:r>
                      <a:r>
                        <a:rPr lang="en-CA" dirty="0" err="1" smtClean="0"/>
                        <a:t>nlogn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</a:t>
                      </a:r>
                      <a:r>
                        <a:rPr lang="en-CA" dirty="0" err="1" smtClean="0"/>
                        <a:t>nlogn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124</TotalTime>
  <Words>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Phone Book Application</vt:lpstr>
      <vt:lpstr>Data Structures Used</vt:lpstr>
      <vt:lpstr>Complexities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Book Application</dc:title>
  <dc:creator>Alissa Nonato</dc:creator>
  <cp:lastModifiedBy>Alissa Nonato</cp:lastModifiedBy>
  <cp:revision>24</cp:revision>
  <dcterms:created xsi:type="dcterms:W3CDTF">2016-08-11T02:45:01Z</dcterms:created>
  <dcterms:modified xsi:type="dcterms:W3CDTF">2016-08-11T19:10:02Z</dcterms:modified>
</cp:coreProperties>
</file>