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C750-5186-4747-A57B-BF5031DB8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829AD-46DC-409D-B683-644AA6A63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E123-1AA9-4F52-B4C4-1E061C6C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1C5F-AD94-4BB2-ACC4-E4C8966BCF32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F360C-1DE8-4954-8389-F3E0B6BC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2E493-B350-4B77-A335-C6A45531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F248-0BDA-4DD8-9DFD-9B47BF11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1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A26A-6078-47BC-8AAB-A27941F8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67F82-76C8-409D-A647-C237BF9D0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F4350-1794-42D2-B4DD-5CAE93BB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1C5F-AD94-4BB2-ACC4-E4C8966BCF32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E412F-63A5-4ED6-BCF3-F7924AFF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936EA-EF77-40C5-9F42-20E76EE1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F248-0BDA-4DD8-9DFD-9B47BF11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5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CCA63-8126-412B-BD38-A55729F2A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41152-FBEA-4A0C-AD52-EFC52CDCE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AEC69-815D-4F21-98CC-36706A94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1C5F-AD94-4BB2-ACC4-E4C8966BCF32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10E9-9DB3-4A38-878C-6FE03172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5ABC8-CC89-4487-B229-D497FAC3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F248-0BDA-4DD8-9DFD-9B47BF11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8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AF72-98E9-47F1-A9C5-BE896C9A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24B6-4F85-447F-A0E6-405151F51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9BC67-3E2F-4E76-AB6E-FE7DB4E3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1C5F-AD94-4BB2-ACC4-E4C8966BCF32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F2680-648C-4843-B360-E9D98A5E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4827-228D-4D60-A386-76205580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F248-0BDA-4DD8-9DFD-9B47BF11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2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5436-6287-40B3-922F-6AA7A4DC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56701-A817-412A-B44D-BC8D56B58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6E05C-5C5C-406C-B4D1-A2776D3E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1C5F-AD94-4BB2-ACC4-E4C8966BCF32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F3A27-A516-4CC4-BB02-C9FDD5CE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6B995-139B-4586-828C-25A8D843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F248-0BDA-4DD8-9DFD-9B47BF11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9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F4D3-6E84-4607-8D69-8A76278A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52BCB-1E73-4D43-B5DE-43043D5D8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1F1B7-C581-4066-AD5B-707AC9762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3BE04-BED5-43D8-A40D-3BBFF5E1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1C5F-AD94-4BB2-ACC4-E4C8966BCF32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F5F35-5B36-47BC-99F6-96CE5C38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EC4EB-9724-45B0-A258-ABA59993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F248-0BDA-4DD8-9DFD-9B47BF11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0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4D24-3CE8-491A-B366-BD1DEC51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0E25D-45CA-4AFD-9A67-F36EAA26F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6FB81-0EEC-4F13-8851-87526C8ED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274B6-B27E-443B-BB4C-42919C534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3134F-58C3-4570-BA04-C4F2596EF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E4C34-2FD9-43BF-B00A-393F5B6B7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1C5F-AD94-4BB2-ACC4-E4C8966BCF32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4D0B5-6007-4414-BF2F-9F32B301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1A1BA-B3EA-4F96-A191-542A0800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F248-0BDA-4DD8-9DFD-9B47BF11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D459-6B18-4391-B45B-3BCFF51A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3258A-0889-4AD2-B952-0BB0D926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1C5F-AD94-4BB2-ACC4-E4C8966BCF32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D441E-6137-42BA-8353-D3E366A7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1BBEB-733C-4A67-94AC-5B1A5C9D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F248-0BDA-4DD8-9DFD-9B47BF11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4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AF526-3255-4D57-AB3D-81C68402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1C5F-AD94-4BB2-ACC4-E4C8966BCF32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D6FE8-89DA-49E3-8E06-EBB01C48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36B5C-38B8-42E6-88B4-02521249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F248-0BDA-4DD8-9DFD-9B47BF11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0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6727-FE14-4486-B7A7-6888F73B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61806-DB0D-4CD1-994B-BDF1CE40C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461A4-3F7B-4DE8-A6FA-06A4EAF33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55364-F4D4-4B2A-9EBC-E75E1549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1C5F-AD94-4BB2-ACC4-E4C8966BCF32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57DCB-50D2-4BFE-AEEB-3C5A52B7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860D2-B044-41E0-B24C-60F218D7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F248-0BDA-4DD8-9DFD-9B47BF11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2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E933-D75D-4C80-A422-F085AF01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9C797-FBF5-4685-BAEC-C6FC0585F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FEE06-88CA-49A9-8FC4-E45EDAD05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60F3D-0418-46F3-A327-139A938F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1C5F-AD94-4BB2-ACC4-E4C8966BCF32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DFFC8-713E-4C08-B21A-96CF667A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15A9E-9D14-4A16-9569-5857A711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F248-0BDA-4DD8-9DFD-9B47BF11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16C5E-35AF-4639-BDD7-D9ABD588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C35B6-80BA-4078-91B2-5521B740E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984EB-06F2-4735-9A1A-5ABF7263D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41C5F-AD94-4BB2-ACC4-E4C8966BCF32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F8CC5-7563-4E9F-83A0-F5EF51B47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71B0E-585E-49E2-AF16-D52B41AAD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F248-0BDA-4DD8-9DFD-9B47BF11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E42C13-6098-4EE9-9819-F1CA3B85A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312" y="1542743"/>
            <a:ext cx="5876925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F551FFC-A081-43A0-937A-C518DE7D1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0" y="2528015"/>
            <a:ext cx="3338303" cy="180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7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Mahmudul Hasan</dc:creator>
  <cp:lastModifiedBy>Md. Mahmudul Hasan</cp:lastModifiedBy>
  <cp:revision>4</cp:revision>
  <dcterms:created xsi:type="dcterms:W3CDTF">2020-10-09T20:03:48Z</dcterms:created>
  <dcterms:modified xsi:type="dcterms:W3CDTF">2020-10-09T20:19:40Z</dcterms:modified>
</cp:coreProperties>
</file>