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5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6" r:id="rId15"/>
    <p:sldId id="277" r:id="rId16"/>
    <p:sldId id="278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jZxB9HTZhhG/06Axji4MInCXx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032639" y="1530440"/>
            <a:ext cx="9144000" cy="376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 to Iteration </a:t>
            </a:r>
            <a:b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Part I</a:t>
            </a:r>
            <a:r>
              <a:rPr lang="en-US" sz="49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9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9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9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Semester: Summer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2020</a:t>
            </a:r>
            <a:b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Lecture-4</a:t>
            </a:r>
            <a:endParaRPr sz="1800" b="1" dirty="0">
              <a:solidFill>
                <a:srgbClr val="002060"/>
              </a:solidFill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‘break’ keyword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5740074" y="2347052"/>
            <a:ext cx="1321738" cy="230308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329483" y="2482932"/>
            <a:ext cx="39086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 = 1       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 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print(count)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count==5: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</a:p>
          <a:p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4910" y="1914881"/>
            <a:ext cx="779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terminate loop.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‘continue’ keyword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6229597" y="2005012"/>
            <a:ext cx="43869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 i="1" dirty="0">
                <a:solidFill>
                  <a:srgbClr val="00B0F0"/>
                </a:solidFill>
              </a:rPr>
              <a:t>	</a:t>
            </a:r>
            <a:endParaRPr dirty="0"/>
          </a:p>
        </p:txBody>
      </p:sp>
      <p:sp>
        <p:nvSpPr>
          <p:cNvPr id="186" name="Google Shape;1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636183" y="1722452"/>
            <a:ext cx="570312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Skip rest of the code for this iteration and start from the condition check again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When the value of count is 3, the program is going to skip all the lines inside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loop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and start again from condition check.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Find the output of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6984" y="3633314"/>
            <a:ext cx="39086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 = 0       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count&lt;5: 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count==3: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Hello",count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1218" y="3712822"/>
            <a:ext cx="1861850" cy="15953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90000"/>
              </a:lnSpc>
              <a:buClr>
                <a:srgbClr val="FF0000"/>
              </a:buClr>
              <a:buSzPts val="2400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Output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Hello 1</a:t>
            </a:r>
          </a:p>
          <a:p>
            <a:pPr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Hello 2</a:t>
            </a:r>
          </a:p>
          <a:p>
            <a:pPr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Hello 4</a:t>
            </a:r>
          </a:p>
          <a:p>
            <a:pPr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Hello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Nested 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b="1" i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4"/>
          <p:cNvSpPr txBox="1">
            <a:spLocks noGrp="1"/>
          </p:cNvSpPr>
          <p:nvPr>
            <p:ph type="body" idx="1"/>
          </p:nvPr>
        </p:nvSpPr>
        <p:spPr>
          <a:xfrm>
            <a:off x="838200" y="13676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buSzPts val="2800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8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loop inside another </a:t>
            </a:r>
            <a:r>
              <a:rPr lang="en-US" sz="18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</a:p>
          <a:p>
            <a:pPr indent="-457200">
              <a:buSzPts val="2800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Find the output of the following code: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8200" y="2250957"/>
            <a:ext cx="5479103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outer = 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outer &lt;=2: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= 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inner &lt;=3: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outer,",",inner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inner+=1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("Inner loop terminates.")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outer+=1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("Outer loop terminates.")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46" y="359225"/>
            <a:ext cx="3374140" cy="5678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Nested 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Match your output with the following: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7295707" y="2359138"/>
            <a:ext cx="3079689" cy="286228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Output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1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, 1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1 , 2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1 , 3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Inner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loop terminates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2 , 1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2 , 2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2 , 3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nner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loop terminates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O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uter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loop terminates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359138"/>
            <a:ext cx="5479103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outer = 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outer &lt;=2: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inner = 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inner &lt;=3: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outer,",",inner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inner+=1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("Inner loop terminates.")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outer+=1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("Outer loop terminates.")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 of 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61" y="147985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an integer number, n as input and print the factorial of 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1897" y="2189581"/>
            <a:ext cx="657629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n= input("Enter an integer number: ")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fact = 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count&gt;1: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 = fact*count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count-=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print(fact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9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1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is required when we try to execute a block of code several times.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2 types of iterative statements in python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loop/ for each loop</a:t>
            </a:r>
          </a:p>
          <a:p>
            <a:pPr marL="457200" lvl="1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has 4 components</a:t>
            </a:r>
          </a:p>
          <a:p>
            <a:pPr marL="914400" lvl="2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marL="914400" lvl="2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914400" lvl="2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loop</a:t>
            </a:r>
          </a:p>
          <a:p>
            <a:pPr marL="914400" lvl="2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/ Decrement</a:t>
            </a:r>
          </a:p>
          <a:p>
            <a:pPr marL="457200" lvl="1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infinite loop is a loop that runs forever.</a:t>
            </a:r>
          </a:p>
          <a:p>
            <a:pPr marL="457200" lvl="1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break statement to terminate loop.</a:t>
            </a:r>
          </a:p>
          <a:p>
            <a:pPr marL="457200" lvl="1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continue statement to skip some portion of loop body.</a:t>
            </a:r>
          </a:p>
          <a:p>
            <a:pPr marL="457200" lvl="1" indent="-346075">
              <a:tabLst>
                <a:tab pos="401638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 is a loop inside another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9009"/>
            <a:ext cx="10515600" cy="4351338"/>
          </a:xfrm>
        </p:spPr>
        <p:txBody>
          <a:bodyPr>
            <a:normAutofit/>
          </a:bodyPr>
          <a:lstStyle/>
          <a:p>
            <a:pPr marL="346075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() function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range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marL="346075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loop/ for each loop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of a range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over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743" y="21394"/>
            <a:ext cx="9476925" cy="63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0721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conditional statement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..else statement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connectives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process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and continue keyword</a:t>
            </a:r>
          </a:p>
          <a:p>
            <a:pPr marL="454025"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9032"/>
            <a:ext cx="10515600" cy="47779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Instructing the machine to execute a block of a fixed number of times.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iteration?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Lets print  “Hello World” several times.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404" y="2642615"/>
            <a:ext cx="26304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Once: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4914" y="2642615"/>
            <a:ext cx="232562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Five times: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0676" y="2642615"/>
            <a:ext cx="36179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about 100 times?</a:t>
            </a:r>
          </a:p>
          <a:p>
            <a:r>
              <a:rPr lang="en-US" dirty="0" smtClean="0">
                <a:solidFill>
                  <a:srgbClr val="FF5050"/>
                </a:solidFill>
              </a:rPr>
              <a:t>Copy and paste </a:t>
            </a:r>
            <a:r>
              <a:rPr lang="en-US" dirty="0">
                <a:solidFill>
                  <a:srgbClr val="FF5050"/>
                </a:solidFill>
              </a:rPr>
              <a:t>print(</a:t>
            </a:r>
            <a:r>
              <a:rPr lang="en-US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 World</a:t>
            </a:r>
            <a:r>
              <a:rPr lang="en-US" dirty="0" smtClean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dirty="0">
                <a:solidFill>
                  <a:srgbClr val="FF5050"/>
                </a:solidFill>
              </a:rPr>
              <a:t>?</a:t>
            </a:r>
            <a:endParaRPr lang="en-US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9596" y="4271420"/>
            <a:ext cx="71643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5000 times?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Copy and paste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print("Hello World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")?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not ask the machine to execute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 World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 5000 times?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comes </a:t>
            </a:r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Iteration.</a:t>
            </a: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1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9186"/>
            <a:ext cx="10515600" cy="4351338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iterative statements in Python.</a:t>
            </a:r>
          </a:p>
          <a:p>
            <a:pPr lvl="1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lvl="2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execute some instructions fixed number of times</a:t>
            </a:r>
          </a:p>
          <a:p>
            <a:pPr lvl="2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with Strings, lists.</a:t>
            </a:r>
          </a:p>
          <a:p>
            <a:pPr lvl="1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loop/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lvl="2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with collections like Strings, lists, tuples and dictionaries.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4394" y="3551224"/>
            <a:ext cx="72491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loop control variable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 expression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 of while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increment/decrement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loop control variable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4394" y="5200107"/>
            <a:ext cx="61363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collection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 of for</a:t>
            </a:r>
          </a:p>
        </p:txBody>
      </p:sp>
    </p:spTree>
    <p:extLst>
      <p:ext uri="{BB962C8B-B14F-4D97-AF65-F5344CB8AC3E}">
        <p14:creationId xmlns:p14="http://schemas.microsoft.com/office/powerpoint/2010/main" val="33324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838200" y="1586429"/>
            <a:ext cx="10515600" cy="459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2800"/>
            </a:pPr>
            <a:r>
              <a:rPr lang="en-US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Components of </a:t>
            </a:r>
            <a:r>
              <a:rPr lang="en-US" sz="18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while</a:t>
            </a:r>
            <a:r>
              <a:rPr lang="en-US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loop: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Initial value/Initialization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Condition</a:t>
            </a: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Block </a:t>
            </a: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code/ Body of loop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Increment/Decrement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754694" y="3631627"/>
            <a:ext cx="58986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 = 1       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count&lt;=5:    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print("Hello World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count+=1      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Increment/Decrement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03345" y="3778787"/>
            <a:ext cx="9805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7585" y="3921095"/>
            <a:ext cx="1277957" cy="3305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885542" y="4086348"/>
            <a:ext cx="5728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582139" y="4372787"/>
            <a:ext cx="3745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85542" y="4627085"/>
            <a:ext cx="7711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4693" y="1693726"/>
            <a:ext cx="58986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 = 1       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count&lt;=5: 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print("Hello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World")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count+=1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Working process of </a:t>
            </a:r>
            <a:r>
              <a:rPr lang="en-US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while </a:t>
            </a: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350325"/>
            <a:ext cx="3043233" cy="4829104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90509" y="2734729"/>
            <a:ext cx="39086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 = 1       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count&lt;=5: 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print("Hello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World")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count+=1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Practice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838200" y="1476260"/>
            <a:ext cx="10515600" cy="442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Try to print all even numbers from 1 to 100.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SzPts val="2800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Now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print the even numbers from 100 to 1.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06735" y="3216173"/>
            <a:ext cx="21372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 smtClean="0"/>
              <a:t>2 4 6 8 10……98 100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544" y="1957192"/>
            <a:ext cx="516691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1       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count&lt;=100: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count%2 == 0: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count,end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 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count+=1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2543" y="3692805"/>
            <a:ext cx="516691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2: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2       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count&lt;=100: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count,end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 ")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count+=2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6735" y="5833130"/>
            <a:ext cx="25178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 smtClean="0"/>
              <a:t>100 98 96 94 92……4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Infinite loop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program is going to be executed for an infinite period of time.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How?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Why? Because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for every case the condition remains true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Another way to define infinite loop: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10371" y="2683342"/>
            <a:ext cx="39086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 = 5       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count&gt;=1: 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print(count)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count+=1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371" y="4892477"/>
            <a:ext cx="39086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 = 5       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True: 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print(count)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count+=1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945</Words>
  <Application>Microsoft Office PowerPoint</Application>
  <PresentationFormat>Widescreen</PresentationFormat>
  <Paragraphs>225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Office Theme</vt:lpstr>
      <vt:lpstr>Introduction to Iteration  Part I  Course Title: Programming Language II Course Code: CSE 111 Semester: Summer 2020 Lecture-4</vt:lpstr>
      <vt:lpstr>Last Lecture</vt:lpstr>
      <vt:lpstr>Today’s Lecture</vt:lpstr>
      <vt:lpstr>Iteration</vt:lpstr>
      <vt:lpstr>Iteration</vt:lpstr>
      <vt:lpstr>while loop</vt:lpstr>
      <vt:lpstr>Working process of while loop </vt:lpstr>
      <vt:lpstr>Practice</vt:lpstr>
      <vt:lpstr>Infinite loop</vt:lpstr>
      <vt:lpstr>‘break’ keyword</vt:lpstr>
      <vt:lpstr>‘continue’ keyword</vt:lpstr>
      <vt:lpstr>Nested while</vt:lpstr>
      <vt:lpstr>Nested while</vt:lpstr>
      <vt:lpstr>Factorial of n</vt:lpstr>
      <vt:lpstr>Summary</vt:lpstr>
      <vt:lpstr>Next Lecture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Iteration  Part I  Course Title: Programming Language II Course Code: CSE 111 Semester: Summer 2020 Lecture-4</dc:title>
  <dc:creator>Md. Tawhid Anwar</dc:creator>
  <cp:lastModifiedBy>Windows User</cp:lastModifiedBy>
  <cp:revision>59</cp:revision>
  <dcterms:created xsi:type="dcterms:W3CDTF">2020-06-03T07:05:09Z</dcterms:created>
  <dcterms:modified xsi:type="dcterms:W3CDTF">2020-06-27T16:17:17Z</dcterms:modified>
</cp:coreProperties>
</file>