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74" r:id="rId3"/>
    <p:sldId id="275" r:id="rId4"/>
    <p:sldId id="258" r:id="rId5"/>
    <p:sldId id="282" r:id="rId6"/>
    <p:sldId id="259" r:id="rId7"/>
    <p:sldId id="283" r:id="rId8"/>
    <p:sldId id="284" r:id="rId9"/>
    <p:sldId id="285" r:id="rId10"/>
    <p:sldId id="278" r:id="rId11"/>
    <p:sldId id="279" r:id="rId12"/>
    <p:sldId id="286" r:id="rId13"/>
    <p:sldId id="287" r:id="rId14"/>
    <p:sldId id="261" r:id="rId15"/>
    <p:sldId id="276" r:id="rId16"/>
    <p:sldId id="28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5473-A027-4938-ACCD-27B20B2D87C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B2F-DA56-4C22-AD76-E8A07792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5CEF-DF46-44A4-BBE7-5BDA0B083DF8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8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84E-EC23-4F3A-B7F9-6E8D6EDF6991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B770-A3C3-4093-8081-771B1EF415D0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27A7-5F01-4743-BDA4-E7177328F00F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C2-D53A-4793-913C-B9D0C19B640B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E721-730A-4587-8154-691F9B1B1BB7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929-D149-4499-8C9D-3EEA9F38B672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8B10-1063-4FAE-8CFE-90AD3265681B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964-AE7F-43DA-8AD4-42B9A229F113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57F-0E9E-4C7B-BCB9-7F800FAA2D6D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F1C9-2170-4741-9910-4752A1EE4622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1D70-1AD4-4D45-864D-550B4249940D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B880-BAD9-4EB6-B16D-54B43111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982" y="699617"/>
            <a:ext cx="9393158" cy="5196929"/>
          </a:xfrm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b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11</a:t>
            </a:r>
            <a:br>
              <a:rPr lang="en-US" sz="13900" b="1" dirty="0"/>
            </a:br>
            <a:br>
              <a:rPr lang="en-US" dirty="0"/>
            </a:br>
            <a:endParaRPr lang="en-US" sz="6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1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68" y="23235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types of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077" y="155791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283B9CE-990A-4796-AFAD-C0CD21F90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74288"/>
              </p:ext>
            </p:extLst>
          </p:nvPr>
        </p:nvGraphicFramePr>
        <p:xfrm>
          <a:off x="968075" y="1557918"/>
          <a:ext cx="10104933" cy="427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793">
                  <a:extLst>
                    <a:ext uri="{9D8B030D-6E8A-4147-A177-3AD203B41FA5}">
                      <a16:colId xmlns:a16="http://schemas.microsoft.com/office/drawing/2014/main" val="2416825160"/>
                    </a:ext>
                  </a:extLst>
                </a:gridCol>
                <a:gridCol w="6702140">
                  <a:extLst>
                    <a:ext uri="{9D8B030D-6E8A-4147-A177-3AD203B41FA5}">
                      <a16:colId xmlns:a16="http://schemas.microsoft.com/office/drawing/2014/main" val="3433592111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 of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8853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IndexError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Raised when the index of a sequence is out of range.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69304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NameError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Raised when a variable is not found in local or global scope.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137376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IndentationError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Raised when there is incorrect indentation.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55353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ZeroDivisionError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Raised when the second operand of division or modulo operation is zero.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92373468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TypeError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Raised when a function or operation is applied to an object of incorrect type.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8844989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RuntimeError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Raised when an error does not fall under any other category.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0160048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CE7113-1C6D-4EF1-B1E6-DCEA4CB3165F}"/>
              </a:ext>
            </a:extLst>
          </p:cNvPr>
          <p:cNvSpPr txBox="1"/>
          <p:nvPr/>
        </p:nvSpPr>
        <p:spPr>
          <a:xfrm>
            <a:off x="968075" y="6075123"/>
            <a:ext cx="440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**For more exceptions read the concise note</a:t>
            </a:r>
          </a:p>
        </p:txBody>
      </p:sp>
    </p:spTree>
    <p:extLst>
      <p:ext uri="{BB962C8B-B14F-4D97-AF65-F5344CB8AC3E}">
        <p14:creationId xmlns:p14="http://schemas.microsoft.com/office/powerpoint/2010/main" val="275861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68" y="23235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077" y="155791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following code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750" y="2130999"/>
            <a:ext cx="601138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file.py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a=input()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a=int(a)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b=input()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b=int(b)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x=a/b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print("can't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zero")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print("please input an integer")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print("program terminates")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FBE17-5EE9-40B6-9C9A-2DE19D6104E0}"/>
              </a:ext>
            </a:extLst>
          </p:cNvPr>
          <p:cNvSpPr txBox="1"/>
          <p:nvPr/>
        </p:nvSpPr>
        <p:spPr>
          <a:xfrm>
            <a:off x="7228624" y="2252637"/>
            <a:ext cx="36063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inputs are 6 and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terminates</a:t>
            </a:r>
          </a:p>
        </p:txBody>
      </p:sp>
    </p:spTree>
    <p:extLst>
      <p:ext uri="{BB962C8B-B14F-4D97-AF65-F5344CB8AC3E}">
        <p14:creationId xmlns:p14="http://schemas.microsoft.com/office/powerpoint/2010/main" val="150114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68" y="23235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077" y="155791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following code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750" y="2130999"/>
            <a:ext cx="60113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file.py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a=input()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a=int(a)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b=input()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b=int(b)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x=a/b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print("can't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zero")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print("please input an integer")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print("program terminates")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FBE17-5EE9-40B6-9C9A-2DE19D6104E0}"/>
              </a:ext>
            </a:extLst>
          </p:cNvPr>
          <p:cNvSpPr txBox="1"/>
          <p:nvPr/>
        </p:nvSpPr>
        <p:spPr>
          <a:xfrm>
            <a:off x="7228624" y="2252637"/>
            <a:ext cx="36063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inputs are 6 and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can't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zero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terminates</a:t>
            </a:r>
          </a:p>
        </p:txBody>
      </p:sp>
    </p:spTree>
    <p:extLst>
      <p:ext uri="{BB962C8B-B14F-4D97-AF65-F5344CB8AC3E}">
        <p14:creationId xmlns:p14="http://schemas.microsoft.com/office/powerpoint/2010/main" val="379426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68" y="23235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077" y="155791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following code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750" y="2130999"/>
            <a:ext cx="601138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file.py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a=input()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a=int(a)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b=input()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b=int(b)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x=a/b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print("can't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zero")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print("please input an integer")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print("program terminates")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FBE17-5EE9-40B6-9C9A-2DE19D6104E0}"/>
              </a:ext>
            </a:extLst>
          </p:cNvPr>
          <p:cNvSpPr txBox="1"/>
          <p:nvPr/>
        </p:nvSpPr>
        <p:spPr>
          <a:xfrm>
            <a:off x="7228624" y="2252637"/>
            <a:ext cx="487151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inputs are not integers. Say input is ’x’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please input an integer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terminates</a:t>
            </a:r>
          </a:p>
        </p:txBody>
      </p:sp>
    </p:spTree>
    <p:extLst>
      <p:ext uri="{BB962C8B-B14F-4D97-AF65-F5344CB8AC3E}">
        <p14:creationId xmlns:p14="http://schemas.microsoft.com/office/powerpoint/2010/main" val="46383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4 integer in a list from input and find whether the list is palindrome or not. Your program should handle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203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error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procedure of exception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exception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exception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9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203"/>
            <a:ext cx="10515600" cy="4351338"/>
          </a:xfrm>
        </p:spPr>
        <p:txBody>
          <a:bodyPr/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File I/O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2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3" y="0"/>
            <a:ext cx="9508911" cy="6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1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06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</a:t>
            </a:r>
          </a:p>
        </p:txBody>
      </p:sp>
    </p:spTree>
    <p:extLst>
      <p:ext uri="{BB962C8B-B14F-4D97-AF65-F5344CB8AC3E}">
        <p14:creationId xmlns:p14="http://schemas.microsoft.com/office/powerpoint/2010/main" val="205406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77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error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procedure of exception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exception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exception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69" y="18389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194" y="150945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error/syntax error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error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error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A1899-1E1D-45EA-BE69-8C8EA7B39CA0}"/>
              </a:ext>
            </a:extLst>
          </p:cNvPr>
          <p:cNvSpPr txBox="1"/>
          <p:nvPr/>
        </p:nvSpPr>
        <p:spPr>
          <a:xfrm>
            <a:off x="2823965" y="1947397"/>
            <a:ext cx="31567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test.py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92742-8653-4A0A-A6A5-30DC74599CA7}"/>
              </a:ext>
            </a:extLst>
          </p:cNvPr>
          <p:cNvSpPr txBox="1"/>
          <p:nvPr/>
        </p:nvSpPr>
        <p:spPr>
          <a:xfrm>
            <a:off x="2245089" y="3826958"/>
            <a:ext cx="55248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even.py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i%2!=0: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print("even")</a:t>
            </a:r>
          </a:p>
        </p:txBody>
      </p:sp>
    </p:spTree>
    <p:extLst>
      <p:ext uri="{BB962C8B-B14F-4D97-AF65-F5344CB8AC3E}">
        <p14:creationId xmlns:p14="http://schemas.microsoft.com/office/powerpoint/2010/main" val="280267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69" y="183893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time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194" y="150945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code bellow: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terminate and show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ZeroDivisionError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this type of error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A1899-1E1D-45EA-BE69-8C8EA7B39CA0}"/>
              </a:ext>
            </a:extLst>
          </p:cNvPr>
          <p:cNvSpPr txBox="1"/>
          <p:nvPr/>
        </p:nvSpPr>
        <p:spPr>
          <a:xfrm>
            <a:off x="2823965" y="1947397"/>
            <a:ext cx="31567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test.py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a=5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x=a/b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14605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83" y="10975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5DD7B-B7EC-4A98-9D05-ED077997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handles runtime error and restricts the program from terminating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then terminating the program by showing an error, exception handles the error and terminates or continue the program according to the instruction given in the program.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code bellow: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1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83" y="10975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5DD7B-B7EC-4A98-9D05-ED077997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C91C5-D16D-447E-AEF4-009F0994B97C}"/>
              </a:ext>
            </a:extLst>
          </p:cNvPr>
          <p:cNvSpPr txBox="1"/>
          <p:nvPr/>
        </p:nvSpPr>
        <p:spPr>
          <a:xfrm>
            <a:off x="838200" y="1943107"/>
            <a:ext cx="48110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ex1.py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a=6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x=a/b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print("can't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zero")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DE87A-1892-44B4-846C-D76EEB452488}"/>
              </a:ext>
            </a:extLst>
          </p:cNvPr>
          <p:cNvSpPr txBox="1"/>
          <p:nvPr/>
        </p:nvSpPr>
        <p:spPr>
          <a:xfrm>
            <a:off x="6276584" y="1943107"/>
            <a:ext cx="48110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ex2.py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a=6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x=a/b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print("can't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zero")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FD5DA-15E6-47A3-812C-F2F761688349}"/>
              </a:ext>
            </a:extLst>
          </p:cNvPr>
          <p:cNvSpPr txBox="1"/>
          <p:nvPr/>
        </p:nvSpPr>
        <p:spPr>
          <a:xfrm>
            <a:off x="838200" y="4641742"/>
            <a:ext cx="4811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can’t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by zero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6FE97-3DE6-4218-9E7D-FC01FCA4DE07}"/>
              </a:ext>
            </a:extLst>
          </p:cNvPr>
          <p:cNvSpPr txBox="1"/>
          <p:nvPr/>
        </p:nvSpPr>
        <p:spPr>
          <a:xfrm>
            <a:off x="6376792" y="4567865"/>
            <a:ext cx="4811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810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83" y="10975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5DD7B-B7EC-4A98-9D05-ED077997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C91C5-D16D-447E-AEF4-009F0994B97C}"/>
              </a:ext>
            </a:extLst>
          </p:cNvPr>
          <p:cNvSpPr txBox="1"/>
          <p:nvPr/>
        </p:nvSpPr>
        <p:spPr>
          <a:xfrm>
            <a:off x="2767208" y="1852250"/>
            <a:ext cx="481103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ex3.py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a=6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print("start procedure")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x=a/b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print("end procedure")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print("can't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zero")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FD5DA-15E6-47A3-812C-F2F761688349}"/>
              </a:ext>
            </a:extLst>
          </p:cNvPr>
          <p:cNvSpPr txBox="1"/>
          <p:nvPr/>
        </p:nvSpPr>
        <p:spPr>
          <a:xfrm>
            <a:off x="2767208" y="5084303"/>
            <a:ext cx="4811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procedure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can’t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by zero</a:t>
            </a:r>
          </a:p>
        </p:txBody>
      </p:sp>
    </p:spTree>
    <p:extLst>
      <p:ext uri="{BB962C8B-B14F-4D97-AF65-F5344CB8AC3E}">
        <p14:creationId xmlns:p14="http://schemas.microsoft.com/office/powerpoint/2010/main" val="25044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83" y="109751"/>
            <a:ext cx="10515600" cy="1325563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5DD7B-B7EC-4A98-9D05-ED077997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C91C5-D16D-447E-AEF4-009F0994B97C}"/>
              </a:ext>
            </a:extLst>
          </p:cNvPr>
          <p:cNvSpPr txBox="1"/>
          <p:nvPr/>
        </p:nvSpPr>
        <p:spPr>
          <a:xfrm>
            <a:off x="442783" y="1770522"/>
            <a:ext cx="481103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ex3.py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a=6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print("start procedure")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x=a/b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print("can’t divide by zero")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print("end procedure")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FD5DA-15E6-47A3-812C-F2F761688349}"/>
              </a:ext>
            </a:extLst>
          </p:cNvPr>
          <p:cNvSpPr txBox="1"/>
          <p:nvPr/>
        </p:nvSpPr>
        <p:spPr>
          <a:xfrm>
            <a:off x="6096000" y="2629957"/>
            <a:ext cx="4811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procedure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can’t divide by zero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procedure</a:t>
            </a:r>
          </a:p>
        </p:txBody>
      </p:sp>
    </p:spTree>
    <p:extLst>
      <p:ext uri="{BB962C8B-B14F-4D97-AF65-F5344CB8AC3E}">
        <p14:creationId xmlns:p14="http://schemas.microsoft.com/office/powerpoint/2010/main" val="13353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813</Words>
  <Application>Microsoft Office PowerPoint</Application>
  <PresentationFormat>Widescreen</PresentationFormat>
  <Paragraphs>204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Office Theme</vt:lpstr>
      <vt:lpstr>  Exception        Course Title: Programming Language II Course Code: CSE 111 Semester: Summer 2020 Lecture – 11  </vt:lpstr>
      <vt:lpstr>Last Lecture</vt:lpstr>
      <vt:lpstr>Today’s Lecture</vt:lpstr>
      <vt:lpstr>Types of error</vt:lpstr>
      <vt:lpstr>Run time error</vt:lpstr>
      <vt:lpstr>Exception</vt:lpstr>
      <vt:lpstr>Exception Example</vt:lpstr>
      <vt:lpstr>Another Example</vt:lpstr>
      <vt:lpstr>finally keyword</vt:lpstr>
      <vt:lpstr>Major types of error</vt:lpstr>
      <vt:lpstr>Multiple exception</vt:lpstr>
      <vt:lpstr>Multiple exception</vt:lpstr>
      <vt:lpstr>Multiple exception</vt:lpstr>
      <vt:lpstr>Practice </vt:lpstr>
      <vt:lpstr>Summary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Md. Tawhid Anwar</dc:creator>
  <cp:lastModifiedBy>Rayhan Kabir</cp:lastModifiedBy>
  <cp:revision>51</cp:revision>
  <dcterms:created xsi:type="dcterms:W3CDTF">2020-06-17T06:19:13Z</dcterms:created>
  <dcterms:modified xsi:type="dcterms:W3CDTF">2020-08-07T09:06:21Z</dcterms:modified>
</cp:coreProperties>
</file>