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7" r:id="rId2"/>
    <p:sldId id="256" r:id="rId3"/>
    <p:sldId id="258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7A321-DA68-4C0C-A8FD-E605CC41643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2BA0-D62D-486A-B090-5F619B84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4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F2BA0-D62D-486A-B090-5F619B840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F2BA0-D62D-486A-B090-5F619B840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F2BA0-D62D-486A-B090-5F619B840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F2BA0-D62D-486A-B090-5F619B840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F2BA0-D62D-486A-B090-5F619B8401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F2BA0-D62D-486A-B090-5F619B840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F2BA0-D62D-486A-B090-5F619B8401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E478-B99D-4926-944C-A38C86B92C1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FBFF-56AE-4287-8004-FE090C0B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0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-dashboard.pearson.com/regi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-dashboard.pearson.com/log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11734800" cy="633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81000"/>
            <a:ext cx="11734800" cy="1358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Store</a:t>
            </a:r>
            <a:endParaRPr lang="en-US" sz="3200" dirty="0"/>
          </a:p>
        </p:txBody>
      </p:sp>
      <p:sp>
        <p:nvSpPr>
          <p:cNvPr id="6" name="Equal 5"/>
          <p:cNvSpPr/>
          <p:nvPr/>
        </p:nvSpPr>
        <p:spPr>
          <a:xfrm>
            <a:off x="635000" y="876300"/>
            <a:ext cx="774700" cy="317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635000" y="1069975"/>
            <a:ext cx="774700" cy="3016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739900"/>
            <a:ext cx="2438400" cy="497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00" y="19542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Products:-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500" y="268497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1. Books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" y="348087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2. Glasses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427886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3.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smtClean="0">
                <a:solidFill>
                  <a:srgbClr val="0070C0"/>
                </a:solidFill>
              </a:rPr>
              <a:t>Watches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64800" y="63704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In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1739900"/>
            <a:ext cx="9296400" cy="309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are glad you visited our site. We hope you like it.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200" y="2129113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Welcome to our store</a:t>
            </a:r>
            <a:endParaRPr lang="ar-JO" sz="32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4500" y="5022334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questions about the products?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64800" y="1020732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Up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500" y="5500985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number: ………………………….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4500" y="5979636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 ………………………….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445500" y="49851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on social media</a:t>
            </a:r>
            <a:r>
              <a:rPr lang="ar-JO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4232" y="5356781"/>
            <a:ext cx="11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Facebook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4232" y="5668208"/>
            <a:ext cx="119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Twitter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4232" y="6007450"/>
            <a:ext cx="1190335" cy="37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Instagram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11734800" cy="633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81000"/>
            <a:ext cx="11734800" cy="1358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Store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19550" y="2197100"/>
            <a:ext cx="4330700" cy="318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9550" y="2197100"/>
            <a:ext cx="4330700" cy="742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 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6750" y="3127375"/>
            <a:ext cx="341630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6750" y="3905250"/>
            <a:ext cx="341630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1300" y="4667766"/>
            <a:ext cx="181609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 In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6750" y="5505966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to Pearson? </a:t>
            </a:r>
            <a:r>
              <a:rPr lang="en-US" u="sng" dirty="0">
                <a:hlinkClick r:id="rId3"/>
              </a:rPr>
              <a:t>Create an account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22899" y="5996464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as </a:t>
            </a:r>
            <a:r>
              <a:rPr lang="en-US" u="sng" dirty="0" smtClean="0">
                <a:solidFill>
                  <a:srgbClr val="0070C0"/>
                </a:solidFill>
              </a:rPr>
              <a:t>Guest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1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11734800" cy="633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81000"/>
            <a:ext cx="11734800" cy="1358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Store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882900" y="2120900"/>
            <a:ext cx="6477000" cy="3263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82900" y="2120900"/>
            <a:ext cx="6477000" cy="818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 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225" y="5532179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Already have an account? </a:t>
            </a:r>
            <a:r>
              <a:rPr lang="en-US" dirty="0">
                <a:hlinkClick r:id="rId3"/>
              </a:rPr>
              <a:t>Sign 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4950" y="5996464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as </a:t>
            </a:r>
            <a:r>
              <a:rPr lang="en-US" u="sng" dirty="0" smtClean="0">
                <a:solidFill>
                  <a:srgbClr val="0070C0"/>
                </a:solidFill>
              </a:rPr>
              <a:t>Guest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9700" y="4668728"/>
            <a:ext cx="181609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 Up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1424" y="3013075"/>
            <a:ext cx="290195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6250" y="3013075"/>
            <a:ext cx="290195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16250" y="3840420"/>
            <a:ext cx="290195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1424" y="3840420"/>
            <a:ext cx="290195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7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81000"/>
            <a:ext cx="11734799" cy="12044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Store</a:t>
            </a:r>
            <a:endParaRPr lang="en-US" sz="3200" dirty="0"/>
          </a:p>
        </p:txBody>
      </p:sp>
      <p:sp>
        <p:nvSpPr>
          <p:cNvPr id="6" name="Equal 5"/>
          <p:cNvSpPr/>
          <p:nvPr/>
        </p:nvSpPr>
        <p:spPr>
          <a:xfrm>
            <a:off x="635000" y="876300"/>
            <a:ext cx="774700" cy="317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635000" y="1069975"/>
            <a:ext cx="774700" cy="3016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585445"/>
            <a:ext cx="2373509" cy="5132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00" y="19542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Products:-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500" y="268497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1. Books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" y="348087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2. Glasses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427886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3.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smtClean="0">
                <a:solidFill>
                  <a:srgbClr val="0070C0"/>
                </a:solidFill>
              </a:rPr>
              <a:t>Watches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64800" y="63704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In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13024" y="1739900"/>
            <a:ext cx="9350375" cy="497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64800" y="1020732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Up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13026" y="1575297"/>
            <a:ext cx="9350373" cy="343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Books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915023" y="6165272"/>
            <a:ext cx="2819400" cy="4003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Finished shopping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80" y="1961692"/>
            <a:ext cx="1585485" cy="130798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76" y="1961692"/>
            <a:ext cx="1585485" cy="131714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47" y="1961692"/>
            <a:ext cx="1585485" cy="130798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46" y="3277820"/>
            <a:ext cx="1585485" cy="13703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79" y="3269673"/>
            <a:ext cx="1585485" cy="137852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78" y="3225416"/>
            <a:ext cx="1585485" cy="142278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31" y="4656348"/>
            <a:ext cx="1585485" cy="129983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78" y="4648801"/>
            <a:ext cx="1585485" cy="13073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76" y="4648801"/>
            <a:ext cx="1585485" cy="13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81000"/>
            <a:ext cx="11734800" cy="1146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Store</a:t>
            </a:r>
            <a:endParaRPr lang="en-US" sz="3200" dirty="0"/>
          </a:p>
        </p:txBody>
      </p:sp>
      <p:sp>
        <p:nvSpPr>
          <p:cNvPr id="6" name="Equal 5"/>
          <p:cNvSpPr/>
          <p:nvPr/>
        </p:nvSpPr>
        <p:spPr>
          <a:xfrm>
            <a:off x="635000" y="876300"/>
            <a:ext cx="774700" cy="317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635000" y="1069975"/>
            <a:ext cx="774700" cy="3016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527231"/>
            <a:ext cx="2286793" cy="5191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00" y="19542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Products:-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500" y="268497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1. Books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" y="348087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2. Glasses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427886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3.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smtClean="0">
                <a:solidFill>
                  <a:srgbClr val="0070C0"/>
                </a:solidFill>
              </a:rPr>
              <a:t>Watches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64800" y="63704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In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40000" y="1739900"/>
            <a:ext cx="9423400" cy="497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64800" y="1020732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Up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0001" y="1518818"/>
            <a:ext cx="9448006" cy="383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Glasses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915023" y="6087500"/>
            <a:ext cx="2819400" cy="478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Finished shopping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84" y="1950312"/>
            <a:ext cx="1773039" cy="13055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753" y="1978641"/>
            <a:ext cx="1773039" cy="130550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86" y="1958314"/>
            <a:ext cx="1773039" cy="13055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86" y="3282374"/>
            <a:ext cx="1773039" cy="13055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01" y="3268312"/>
            <a:ext cx="1773039" cy="130550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753" y="3282374"/>
            <a:ext cx="1773039" cy="13055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86" y="4569326"/>
            <a:ext cx="1773039" cy="130550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01" y="4569326"/>
            <a:ext cx="1773039" cy="130550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753" y="4569326"/>
            <a:ext cx="1773039" cy="13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81000"/>
            <a:ext cx="11734800" cy="11731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Store</a:t>
            </a:r>
            <a:endParaRPr lang="en-US" sz="3200" dirty="0"/>
          </a:p>
        </p:txBody>
      </p:sp>
      <p:sp>
        <p:nvSpPr>
          <p:cNvPr id="6" name="Equal 5"/>
          <p:cNvSpPr/>
          <p:nvPr/>
        </p:nvSpPr>
        <p:spPr>
          <a:xfrm>
            <a:off x="635000" y="876300"/>
            <a:ext cx="774700" cy="317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635000" y="1069975"/>
            <a:ext cx="774700" cy="3016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565275"/>
            <a:ext cx="2438400" cy="5153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00" y="19542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Products:-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500" y="268497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1. Books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" y="348087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2. Glasses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427886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3.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smtClean="0">
                <a:solidFill>
                  <a:srgbClr val="0070C0"/>
                </a:solidFill>
              </a:rPr>
              <a:t>Watches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64800" y="63704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In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13024" y="1737632"/>
            <a:ext cx="9350376" cy="497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64800" y="1020732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Up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13025" y="1567286"/>
            <a:ext cx="9350375" cy="340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Watches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89662" y="6066849"/>
            <a:ext cx="2819400" cy="498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Finished shopping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1" y="1954212"/>
            <a:ext cx="1828800" cy="137087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4" y="1954212"/>
            <a:ext cx="1828800" cy="13708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1954212"/>
            <a:ext cx="1828800" cy="137087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4" y="3325091"/>
            <a:ext cx="1828800" cy="137087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2" y="3325091"/>
            <a:ext cx="1828800" cy="137087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3325091"/>
            <a:ext cx="1828800" cy="137087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4" y="4664857"/>
            <a:ext cx="1828800" cy="137087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2" y="4648199"/>
            <a:ext cx="1828800" cy="137087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648198"/>
            <a:ext cx="1828800" cy="13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81000"/>
            <a:ext cx="11734800" cy="1358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My Store</a:t>
            </a:r>
            <a:endParaRPr lang="en-US" sz="3200" dirty="0"/>
          </a:p>
        </p:txBody>
      </p:sp>
      <p:sp>
        <p:nvSpPr>
          <p:cNvPr id="6" name="Equal 5"/>
          <p:cNvSpPr/>
          <p:nvPr/>
        </p:nvSpPr>
        <p:spPr>
          <a:xfrm>
            <a:off x="635000" y="876300"/>
            <a:ext cx="774700" cy="317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635000" y="1069975"/>
            <a:ext cx="774700" cy="30162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739900"/>
            <a:ext cx="2438400" cy="497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500" y="19542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Products:-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500" y="268497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1. Books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" y="348087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2. Glasses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4278867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3.</a:t>
            </a:r>
            <a:r>
              <a:rPr lang="en-US" u="sng" dirty="0">
                <a:solidFill>
                  <a:srgbClr val="0070C0"/>
                </a:solidFill>
              </a:rPr>
              <a:t> </a:t>
            </a:r>
            <a:r>
              <a:rPr lang="en-US" u="sng" dirty="0" smtClean="0">
                <a:solidFill>
                  <a:srgbClr val="0070C0"/>
                </a:solidFill>
              </a:rPr>
              <a:t>Watches 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64800" y="63704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In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67000" y="1739900"/>
            <a:ext cx="9296400" cy="309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4500" y="5022334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questions about the products?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64800" y="1020732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Sign Up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4500" y="5500985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number: ………………………….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4500" y="5979636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 ………………………….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445500" y="49851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on social media</a:t>
            </a:r>
            <a:r>
              <a:rPr lang="ar-JO" dirty="0" smtClean="0"/>
              <a:t>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6711" y="3918568"/>
            <a:ext cx="433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Thank you for your marketing</a:t>
            </a:r>
          </a:p>
          <a:p>
            <a:pPr algn="ctr"/>
            <a:r>
              <a:rPr lang="en-US" dirty="0" smtClean="0"/>
              <a:t>You will be contacted to confirm the request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5200" y="2500312"/>
            <a:ext cx="51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 to be paid while receiving the order:  ……$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61100" y="3155008"/>
            <a:ext cx="2108200" cy="563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0" y="5354508"/>
            <a:ext cx="1208868" cy="99445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667000" y="6718300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963400" y="4838700"/>
            <a:ext cx="0" cy="187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4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230</Words>
  <Application>Microsoft Office PowerPoint</Application>
  <PresentationFormat>Widescreen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Hasan alhwietat</cp:lastModifiedBy>
  <cp:revision>27</cp:revision>
  <dcterms:created xsi:type="dcterms:W3CDTF">2021-11-23T18:04:04Z</dcterms:created>
  <dcterms:modified xsi:type="dcterms:W3CDTF">2022-01-13T12:25:16Z</dcterms:modified>
</cp:coreProperties>
</file>