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5B1F4-0685-E98A-2022-A3FCCDB39474}" v="444" dt="2024-10-08T12:53:35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Bakır" userId="S::hasan.bakir1@ogr.sakarya.edu.tr::b1d81228-a03a-4126-9f63-8ab8860eddce" providerId="AD" clId="Web-{6E35B1F4-0685-E98A-2022-A3FCCDB39474}"/>
    <pc:docChg chg="modSld addMainMaster delMainMaster">
      <pc:chgData name="Hasan Bakır" userId="S::hasan.bakir1@ogr.sakarya.edu.tr::b1d81228-a03a-4126-9f63-8ab8860eddce" providerId="AD" clId="Web-{6E35B1F4-0685-E98A-2022-A3FCCDB39474}" dt="2024-10-08T12:53:35.722" v="451" actId="14100"/>
      <pc:docMkLst>
        <pc:docMk/>
      </pc:docMkLst>
      <pc:sldChg chg="addSp delSp modSp mod setBg modClrScheme chgLayout">
        <pc:chgData name="Hasan Bakır" userId="S::hasan.bakir1@ogr.sakarya.edu.tr::b1d81228-a03a-4126-9f63-8ab8860eddce" providerId="AD" clId="Web-{6E35B1F4-0685-E98A-2022-A3FCCDB39474}" dt="2024-10-08T12:53:35.722" v="451" actId="14100"/>
        <pc:sldMkLst>
          <pc:docMk/>
          <pc:sldMk cId="1674425800" sldId="256"/>
        </pc:sldMkLst>
        <pc:spChg chg="mod">
          <ac:chgData name="Hasan Bakır" userId="S::hasan.bakir1@ogr.sakarya.edu.tr::b1d81228-a03a-4126-9f63-8ab8860eddce" providerId="AD" clId="Web-{6E35B1F4-0685-E98A-2022-A3FCCDB39474}" dt="2024-10-08T12:52:30.579" v="442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Hasan Bakır" userId="S::hasan.bakir1@ogr.sakarya.edu.tr::b1d81228-a03a-4126-9f63-8ab8860eddce" providerId="AD" clId="Web-{6E35B1F4-0685-E98A-2022-A3FCCDB39474}" dt="2024-10-08T12:53:35.722" v="451" actId="14100"/>
          <ac:spMkLst>
            <pc:docMk/>
            <pc:sldMk cId="1674425800" sldId="256"/>
            <ac:spMk id="3" creationId="{00000000-0000-0000-0000-000000000000}"/>
          </ac:spMkLst>
        </pc:spChg>
        <pc:spChg chg="add">
          <ac:chgData name="Hasan Bakır" userId="S::hasan.bakir1@ogr.sakarya.edu.tr::b1d81228-a03a-4126-9f63-8ab8860eddce" providerId="AD" clId="Web-{6E35B1F4-0685-E98A-2022-A3FCCDB39474}" dt="2024-10-08T12:52:30.579" v="442"/>
          <ac:spMkLst>
            <pc:docMk/>
            <pc:sldMk cId="1674425800" sldId="256"/>
            <ac:spMk id="5" creationId="{13B7BB51-92B8-4089-8DAB-1202A4D1C6A3}"/>
          </ac:spMkLst>
        </pc:spChg>
        <pc:spChg chg="add">
          <ac:chgData name="Hasan Bakır" userId="S::hasan.bakir1@ogr.sakarya.edu.tr::b1d81228-a03a-4126-9f63-8ab8860eddce" providerId="AD" clId="Web-{6E35B1F4-0685-E98A-2022-A3FCCDB39474}" dt="2024-10-08T12:52:30.579" v="442"/>
          <ac:spMkLst>
            <pc:docMk/>
            <pc:sldMk cId="1674425800" sldId="256"/>
            <ac:spMk id="6" creationId="{94C5663A-0CE3-4AEE-B47E-FB68D9EBFE1A}"/>
          </ac:spMkLst>
        </pc:spChg>
        <pc:spChg chg="add del">
          <ac:chgData name="Hasan Bakır" userId="S::hasan.bakir1@ogr.sakarya.edu.tr::b1d81228-a03a-4126-9f63-8ab8860eddce" providerId="AD" clId="Web-{6E35B1F4-0685-E98A-2022-A3FCCDB39474}" dt="2024-10-08T12:52:30.298" v="441"/>
          <ac:spMkLst>
            <pc:docMk/>
            <pc:sldMk cId="1674425800" sldId="256"/>
            <ac:spMk id="9" creationId="{4D90D76C-184F-4A96-8FE8-1114F8EE1F56}"/>
          </ac:spMkLst>
        </pc:spChg>
        <pc:spChg chg="add del">
          <ac:chgData name="Hasan Bakır" userId="S::hasan.bakir1@ogr.sakarya.edu.tr::b1d81228-a03a-4126-9f63-8ab8860eddce" providerId="AD" clId="Web-{6E35B1F4-0685-E98A-2022-A3FCCDB39474}" dt="2024-10-08T12:52:30.298" v="441"/>
          <ac:spMkLst>
            <pc:docMk/>
            <pc:sldMk cId="1674425800" sldId="256"/>
            <ac:spMk id="11" creationId="{2F9DE355-E8A7-498B-A6A0-54D03B953F89}"/>
          </ac:spMkLst>
        </pc:spChg>
        <pc:picChg chg="add del">
          <ac:chgData name="Hasan Bakır" userId="S::hasan.bakir1@ogr.sakarya.edu.tr::b1d81228-a03a-4126-9f63-8ab8860eddce" providerId="AD" clId="Web-{6E35B1F4-0685-E98A-2022-A3FCCDB39474}" dt="2024-10-08T12:52:30.298" v="441"/>
          <ac:picMkLst>
            <pc:docMk/>
            <pc:sldMk cId="1674425800" sldId="256"/>
            <ac:picMk id="4" creationId="{B65EEA4B-10A0-8CE2-5BCC-C9C528A63672}"/>
          </ac:picMkLst>
        </pc:picChg>
        <pc:picChg chg="add mod">
          <ac:chgData name="Hasan Bakır" userId="S::hasan.bakir1@ogr.sakarya.edu.tr::b1d81228-a03a-4126-9f63-8ab8860eddce" providerId="AD" clId="Web-{6E35B1F4-0685-E98A-2022-A3FCCDB39474}" dt="2024-10-08T12:53:31.597" v="450" actId="14100"/>
          <ac:picMkLst>
            <pc:docMk/>
            <pc:sldMk cId="1674425800" sldId="256"/>
            <ac:picMk id="7" creationId="{0CB42D39-E71C-DFF8-1B8F-29DF47451471}"/>
          </ac:picMkLst>
        </pc:picChg>
      </pc:sldChg>
      <pc:sldMasterChg chg="add del addSldLayout delSldLayout">
        <pc:chgData name="Hasan Bakır" userId="S::hasan.bakir1@ogr.sakarya.edu.tr::b1d81228-a03a-4126-9f63-8ab8860eddce" providerId="AD" clId="Web-{6E35B1F4-0685-E98A-2022-A3FCCDB39474}" dt="2024-10-08T12:52:30.579" v="442"/>
        <pc:sldMasterMkLst>
          <pc:docMk/>
          <pc:sldMasterMk cId="3712468873" sldId="2147483648"/>
        </pc:sldMasterMkLst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3440994769" sldId="2147483649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3944319586" sldId="2147483650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1196833356" sldId="2147483651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3652797130" sldId="2147483652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846744319" sldId="2147483653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2861482750" sldId="2147483654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4199817435" sldId="2147483655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2700913065" sldId="2147483656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818175020" sldId="2147483657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847874827" sldId="2147483658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">
        <pc:chgData name="Hasan Bakır" userId="S::hasan.bakir1@ogr.sakarya.edu.tr::b1d81228-a03a-4126-9f63-8ab8860eddce" providerId="AD" clId="Web-{6E35B1F4-0685-E98A-2022-A3FCCDB39474}" dt="2024-10-08T12:52:30.298" v="441"/>
        <pc:sldMasterMkLst>
          <pc:docMk/>
          <pc:sldMasterMk cId="2876751451" sldId="2147483686"/>
        </pc:sldMasterMkLst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4008847235" sldId="2147483675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3509876839" sldId="2147483676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2416832454" sldId="2147483677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1394098740" sldId="2147483678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377138521" sldId="2147483679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3763264243" sldId="2147483680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3789367357" sldId="2147483681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10758815" sldId="2147483682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97770031" sldId="2147483683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1846915322" sldId="2147483684"/>
          </pc:sldLayoutMkLst>
        </pc:sldLayoutChg>
        <pc:sldLayoutChg chg="add del">
          <pc:chgData name="Hasan Bakır" userId="S::hasan.bakir1@ogr.sakarya.edu.tr::b1d81228-a03a-4126-9f63-8ab8860eddce" providerId="AD" clId="Web-{6E35B1F4-0685-E98A-2022-A3FCCDB39474}" dt="2024-10-08T12:52:30.298" v="441"/>
          <pc:sldLayoutMkLst>
            <pc:docMk/>
            <pc:sldMasterMk cId="2876751451" sldId="2147483686"/>
            <pc:sldLayoutMk cId="1509523969" sldId="2147483685"/>
          </pc:sldLayoutMkLst>
        </pc:sldLayoutChg>
      </pc:sldMasterChg>
      <pc:sldMasterChg chg="add addSldLayout">
        <pc:chgData name="Hasan Bakır" userId="S::hasan.bakir1@ogr.sakarya.edu.tr::b1d81228-a03a-4126-9f63-8ab8860eddce" providerId="AD" clId="Web-{6E35B1F4-0685-E98A-2022-A3FCCDB39474}" dt="2024-10-08T12:52:30.579" v="442"/>
        <pc:sldMasterMkLst>
          <pc:docMk/>
          <pc:sldMasterMk cId="495540812" sldId="2147483726"/>
        </pc:sldMasterMkLst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3879284643" sldId="2147483714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560341948" sldId="2147483715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575040618" sldId="2147483716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1002397244" sldId="2147483717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2003709585" sldId="2147483718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3581038793" sldId="2147483719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570788767" sldId="2147483720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467916259" sldId="2147483721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76774631" sldId="2147483722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2843875236" sldId="2147483723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343098117" sldId="2147483724"/>
          </pc:sldLayoutMkLst>
        </pc:sldLayoutChg>
        <pc:sldLayoutChg chg="add">
          <pc:chgData name="Hasan Bakır" userId="S::hasan.bakir1@ogr.sakarya.edu.tr::b1d81228-a03a-4126-9f63-8ab8860eddce" providerId="AD" clId="Web-{6E35B1F4-0685-E98A-2022-A3FCCDB39474}" dt="2024-10-08T12:52:30.579" v="442"/>
          <pc:sldLayoutMkLst>
            <pc:docMk/>
            <pc:sldMasterMk cId="495540812" sldId="2147483726"/>
            <pc:sldLayoutMk cId="1875380046" sldId="21474837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8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3816095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/>
              <a:t>Cam Kesim Makinesi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38201" y="2333297"/>
            <a:ext cx="5243640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  </a:t>
            </a:r>
            <a:r>
              <a:rPr lang="en-US" sz="1000" dirty="0" err="1"/>
              <a:t>Projede</a:t>
            </a:r>
            <a:r>
              <a:rPr lang="en-US" sz="1000" dirty="0"/>
              <a:t> </a:t>
            </a:r>
            <a:r>
              <a:rPr lang="en-US" sz="1000" dirty="0" err="1"/>
              <a:t>iki</a:t>
            </a:r>
            <a:r>
              <a:rPr lang="en-US" sz="1000" dirty="0"/>
              <a:t> </a:t>
            </a:r>
            <a:r>
              <a:rPr lang="en-US" sz="1000" dirty="0" err="1"/>
              <a:t>cismi</a:t>
            </a:r>
            <a:r>
              <a:rPr lang="en-US" sz="1000" dirty="0"/>
              <a:t> </a:t>
            </a:r>
            <a:r>
              <a:rPr lang="en-US" sz="1000" dirty="0" err="1"/>
              <a:t>ayırırken</a:t>
            </a:r>
            <a:r>
              <a:rPr lang="en-US" sz="1000" dirty="0"/>
              <a:t> 2 </a:t>
            </a:r>
            <a:r>
              <a:rPr lang="en-US" sz="1000" dirty="0" err="1"/>
              <a:t>parametre</a:t>
            </a:r>
            <a:r>
              <a:rPr lang="en-US" sz="1000" dirty="0"/>
              <a:t> </a:t>
            </a:r>
            <a:r>
              <a:rPr lang="en-US" sz="1000" dirty="0" err="1"/>
              <a:t>kullanıldı</a:t>
            </a:r>
            <a:r>
              <a:rPr lang="en-US" sz="10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  </a:t>
            </a:r>
            <a:r>
              <a:rPr lang="en-US" sz="1000" dirty="0" err="1"/>
              <a:t>Verilen</a:t>
            </a:r>
            <a:r>
              <a:rPr lang="en-US" sz="1000" dirty="0"/>
              <a:t> </a:t>
            </a:r>
            <a:r>
              <a:rPr lang="en-US" sz="1000" dirty="0" err="1"/>
              <a:t>koordinatlar</a:t>
            </a:r>
            <a:r>
              <a:rPr lang="en-US" sz="1000" dirty="0"/>
              <a:t> </a:t>
            </a:r>
            <a:r>
              <a:rPr lang="en-US" sz="1000" dirty="0" err="1"/>
              <a:t>ile</a:t>
            </a:r>
            <a:r>
              <a:rPr lang="en-US" sz="1000" dirty="0"/>
              <a:t> </a:t>
            </a:r>
            <a:r>
              <a:rPr lang="en-US" sz="1000" dirty="0" err="1"/>
              <a:t>oluşturulan</a:t>
            </a:r>
            <a:r>
              <a:rPr lang="en-US" sz="1000" dirty="0"/>
              <a:t> </a:t>
            </a:r>
            <a:r>
              <a:rPr lang="en-US" sz="1000" dirty="0" err="1"/>
              <a:t>kenarlar</a:t>
            </a:r>
            <a:r>
              <a:rPr lang="en-US" sz="1000" dirty="0"/>
              <a:t> </a:t>
            </a:r>
            <a:r>
              <a:rPr lang="en-US" sz="1000" dirty="0" err="1"/>
              <a:t>bulundu</a:t>
            </a:r>
            <a:r>
              <a:rPr lang="en-US" sz="1000" dirty="0"/>
              <a:t> </a:t>
            </a:r>
            <a:r>
              <a:rPr lang="en-US" sz="1000" dirty="0" err="1"/>
              <a:t>ve</a:t>
            </a:r>
            <a:r>
              <a:rPr lang="en-US" sz="1000" dirty="0"/>
              <a:t> </a:t>
            </a:r>
            <a:r>
              <a:rPr lang="en-US" sz="1000" dirty="0" err="1"/>
              <a:t>bu</a:t>
            </a:r>
            <a:r>
              <a:rPr lang="en-US" sz="1000" dirty="0"/>
              <a:t> </a:t>
            </a:r>
            <a:r>
              <a:rPr lang="en-US" sz="1000" dirty="0" err="1"/>
              <a:t>kenarlar</a:t>
            </a:r>
            <a:r>
              <a:rPr lang="en-US" sz="1000" dirty="0"/>
              <a:t> </a:t>
            </a:r>
            <a:r>
              <a:rPr lang="en-US" sz="1000" dirty="0" err="1"/>
              <a:t>arasındaki</a:t>
            </a:r>
            <a:r>
              <a:rPr lang="en-US" sz="1000" dirty="0"/>
              <a:t> </a:t>
            </a:r>
            <a:r>
              <a:rPr lang="en-US" sz="1000" dirty="0" err="1"/>
              <a:t>uzaklıklar</a:t>
            </a:r>
            <a:r>
              <a:rPr lang="en-US" sz="1000" dirty="0"/>
              <a:t> </a:t>
            </a:r>
            <a:r>
              <a:rPr lang="en-US" sz="1000" dirty="0" err="1"/>
              <a:t>bulunup</a:t>
            </a:r>
            <a:r>
              <a:rPr lang="en-US" sz="1000" dirty="0"/>
              <a:t> </a:t>
            </a:r>
            <a:r>
              <a:rPr lang="en-US" sz="1000" dirty="0" err="1"/>
              <a:t>farkları</a:t>
            </a:r>
            <a:r>
              <a:rPr lang="en-US" sz="1000" dirty="0"/>
              <a:t> </a:t>
            </a:r>
            <a:r>
              <a:rPr lang="en-US" sz="1000" dirty="0" err="1"/>
              <a:t>alındı</a:t>
            </a:r>
            <a:r>
              <a:rPr lang="en-US" sz="10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 </a:t>
            </a:r>
            <a:r>
              <a:rPr lang="en-US" sz="1000" dirty="0" err="1"/>
              <a:t>Aynı</a:t>
            </a:r>
            <a:r>
              <a:rPr lang="en-US" sz="1000" dirty="0"/>
              <a:t> </a:t>
            </a:r>
            <a:r>
              <a:rPr lang="en-US" sz="1000" dirty="0" err="1"/>
              <a:t>şekilde</a:t>
            </a:r>
            <a:r>
              <a:rPr lang="en-US" sz="1000" dirty="0"/>
              <a:t> </a:t>
            </a:r>
            <a:r>
              <a:rPr lang="en-US" sz="1000" dirty="0" err="1"/>
              <a:t>kenarın</a:t>
            </a:r>
            <a:r>
              <a:rPr lang="en-US" sz="1000" dirty="0"/>
              <a:t> x </a:t>
            </a:r>
            <a:r>
              <a:rPr lang="en-US" sz="1000" dirty="0" err="1"/>
              <a:t>ekseni</a:t>
            </a:r>
            <a:r>
              <a:rPr lang="en-US" sz="1000" dirty="0"/>
              <a:t> </a:t>
            </a:r>
            <a:r>
              <a:rPr lang="en-US" sz="1000" dirty="0" err="1"/>
              <a:t>ile</a:t>
            </a:r>
            <a:r>
              <a:rPr lang="en-US" sz="1000" dirty="0"/>
              <a:t> </a:t>
            </a:r>
            <a:r>
              <a:rPr lang="en-US" sz="1000" dirty="0" err="1"/>
              <a:t>arasındaki</a:t>
            </a:r>
            <a:r>
              <a:rPr lang="en-US" sz="1000" dirty="0"/>
              <a:t> </a:t>
            </a:r>
            <a:r>
              <a:rPr lang="en-US" sz="1000" dirty="0" err="1"/>
              <a:t>açı</a:t>
            </a:r>
            <a:r>
              <a:rPr lang="en-US" sz="1000" dirty="0"/>
              <a:t> </a:t>
            </a:r>
            <a:r>
              <a:rPr lang="en-US" sz="1000" dirty="0" err="1"/>
              <a:t>bulunup</a:t>
            </a:r>
            <a:r>
              <a:rPr lang="en-US" sz="1000" dirty="0"/>
              <a:t> </a:t>
            </a:r>
            <a:r>
              <a:rPr lang="en-US" sz="1000" dirty="0" err="1"/>
              <a:t>açıların</a:t>
            </a:r>
            <a:r>
              <a:rPr lang="en-US" sz="1000" dirty="0"/>
              <a:t> </a:t>
            </a:r>
            <a:r>
              <a:rPr lang="en-US" sz="1000" dirty="0" err="1"/>
              <a:t>farkı</a:t>
            </a:r>
            <a:r>
              <a:rPr lang="en-US" sz="1000" dirty="0"/>
              <a:t> da </a:t>
            </a:r>
            <a:r>
              <a:rPr lang="en-US" sz="1000" dirty="0" err="1"/>
              <a:t>alındı</a:t>
            </a:r>
            <a:r>
              <a:rPr lang="en-US" sz="1000" dirty="0"/>
              <a:t>. </a:t>
            </a:r>
            <a:r>
              <a:rPr lang="en-US" sz="1000" dirty="0" err="1"/>
              <a:t>Ağırlığını</a:t>
            </a:r>
            <a:r>
              <a:rPr lang="en-US" sz="1000" dirty="0"/>
              <a:t> </a:t>
            </a:r>
            <a:r>
              <a:rPr lang="en-US" sz="1000" dirty="0" err="1"/>
              <a:t>artırmak</a:t>
            </a:r>
            <a:r>
              <a:rPr lang="en-US" sz="1000" dirty="0"/>
              <a:t> </a:t>
            </a:r>
            <a:r>
              <a:rPr lang="en-US" sz="1000" dirty="0" err="1"/>
              <a:t>için</a:t>
            </a:r>
            <a:r>
              <a:rPr lang="en-US" sz="1000" dirty="0"/>
              <a:t> 10'uncu </a:t>
            </a:r>
            <a:r>
              <a:rPr lang="en-US" sz="1000" dirty="0" err="1"/>
              <a:t>kuvveti</a:t>
            </a:r>
            <a:r>
              <a:rPr lang="en-US" sz="1000" dirty="0"/>
              <a:t> </a:t>
            </a:r>
            <a:r>
              <a:rPr lang="en-US" sz="1000" dirty="0" err="1"/>
              <a:t>alındı</a:t>
            </a:r>
            <a:r>
              <a:rPr lang="en-US" sz="10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      </a:t>
            </a:r>
            <a:r>
              <a:rPr lang="en-US" sz="1000" dirty="0" err="1"/>
              <a:t>Bulunan</a:t>
            </a:r>
            <a:r>
              <a:rPr lang="en-US" sz="1000" dirty="0"/>
              <a:t> </a:t>
            </a:r>
            <a:r>
              <a:rPr lang="en-US" sz="1000" dirty="0" err="1"/>
              <a:t>bu</a:t>
            </a:r>
            <a:r>
              <a:rPr lang="en-US" sz="1000" dirty="0"/>
              <a:t> </a:t>
            </a:r>
            <a:r>
              <a:rPr lang="en-US" sz="1000" dirty="0" err="1"/>
              <a:t>değerler</a:t>
            </a:r>
            <a:r>
              <a:rPr lang="en-US" sz="1000" dirty="0"/>
              <a:t> </a:t>
            </a:r>
            <a:r>
              <a:rPr lang="en-US" sz="1000" dirty="0" err="1"/>
              <a:t>ile</a:t>
            </a:r>
            <a:r>
              <a:rPr lang="en-US" sz="1000" dirty="0"/>
              <a:t> </a:t>
            </a:r>
            <a:r>
              <a:rPr lang="en-US" sz="1000" dirty="0" err="1"/>
              <a:t>belirlenen</a:t>
            </a:r>
            <a:r>
              <a:rPr lang="en-US" sz="1000" dirty="0"/>
              <a:t> </a:t>
            </a:r>
            <a:r>
              <a:rPr lang="en-US" sz="1000" dirty="0" err="1"/>
              <a:t>ağırlıklara</a:t>
            </a:r>
            <a:r>
              <a:rPr lang="en-US" sz="1000" dirty="0"/>
              <a:t> </a:t>
            </a:r>
            <a:r>
              <a:rPr lang="en-US" sz="1000" dirty="0" err="1"/>
              <a:t>sahip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algoritma</a:t>
            </a:r>
            <a:r>
              <a:rPr lang="en-US" sz="1000" dirty="0"/>
              <a:t> </a:t>
            </a:r>
            <a:r>
              <a:rPr lang="en-US" sz="1000" dirty="0" err="1"/>
              <a:t>oluşturulmuştur</a:t>
            </a:r>
            <a:r>
              <a:rPr lang="en-US" sz="10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u="sng" dirty="0" err="1"/>
              <a:t>last_value</a:t>
            </a:r>
            <a:r>
              <a:rPr lang="en-US" sz="1000" dirty="0"/>
              <a:t> = </a:t>
            </a:r>
            <a:r>
              <a:rPr lang="en-US" sz="1000" dirty="0" err="1"/>
              <a:t>avg_eel</a:t>
            </a:r>
            <a:r>
              <a:rPr lang="en-US" sz="1000" dirty="0"/>
              <a:t>*(</a:t>
            </a:r>
            <a:r>
              <a:rPr lang="en-US" sz="1000" dirty="0" err="1"/>
              <a:t>np.power</a:t>
            </a:r>
            <a:r>
              <a:rPr lang="en-US" sz="1000" dirty="0"/>
              <a:t>(</a:t>
            </a:r>
            <a:r>
              <a:rPr lang="en-US" sz="1000" dirty="0" err="1"/>
              <a:t>avg_ael</a:t>
            </a:r>
            <a:r>
              <a:rPr lang="en-US" sz="1000" dirty="0"/>
              <a:t>, 10))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Fonksiyonu</a:t>
            </a:r>
            <a:r>
              <a:rPr lang="en-US" sz="1000" dirty="0"/>
              <a:t> </a:t>
            </a:r>
            <a:r>
              <a:rPr lang="en-US" sz="1000" dirty="0" err="1"/>
              <a:t>ile</a:t>
            </a:r>
            <a:r>
              <a:rPr lang="en-US" sz="1000" dirty="0"/>
              <a:t> </a:t>
            </a:r>
            <a:r>
              <a:rPr lang="en-US" sz="1000" dirty="0" err="1"/>
              <a:t>bulunun</a:t>
            </a:r>
            <a:r>
              <a:rPr lang="en-US" sz="1000" dirty="0"/>
              <a:t> </a:t>
            </a:r>
            <a:r>
              <a:rPr lang="en-US" sz="1000" dirty="0" err="1"/>
              <a:t>değerin</a:t>
            </a:r>
            <a:r>
              <a:rPr lang="en-US" sz="1000" dirty="0"/>
              <a:t> 2.5'tan </a:t>
            </a:r>
            <a:r>
              <a:rPr lang="en-US" sz="1000" dirty="0" err="1"/>
              <a:t>büyüklüğüne</a:t>
            </a:r>
            <a:r>
              <a:rPr lang="en-US" sz="1000" dirty="0"/>
              <a:t> </a:t>
            </a:r>
            <a:r>
              <a:rPr lang="en-US" sz="1000" dirty="0" err="1"/>
              <a:t>göre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karar</a:t>
            </a:r>
            <a:r>
              <a:rPr lang="en-US" sz="1000" dirty="0"/>
              <a:t> </a:t>
            </a:r>
            <a:r>
              <a:rPr lang="en-US" sz="1000" dirty="0" err="1"/>
              <a:t>verilmiştir</a:t>
            </a:r>
            <a:r>
              <a:rPr lang="en-US" sz="10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u="sng" err="1"/>
              <a:t>avg_eel</a:t>
            </a:r>
            <a:r>
              <a:rPr lang="en-US" sz="1000" dirty="0"/>
              <a:t> : </a:t>
            </a:r>
            <a:r>
              <a:rPr lang="en-US" sz="1000" err="1"/>
              <a:t>Edge_Error_List</a:t>
            </a:r>
            <a:r>
              <a:rPr lang="en-US" sz="1000" dirty="0"/>
              <a:t> </a:t>
            </a:r>
            <a:r>
              <a:rPr lang="en-US" sz="1000" err="1"/>
              <a:t>ortalaması</a:t>
            </a:r>
            <a:endParaRPr lang="en-US" sz="1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u="sng" dirty="0" err="1"/>
              <a:t>avg_ael</a:t>
            </a:r>
            <a:r>
              <a:rPr lang="en-US" sz="1000" dirty="0"/>
              <a:t> : </a:t>
            </a:r>
            <a:r>
              <a:rPr lang="en-US" sz="1000" dirty="0" err="1"/>
              <a:t>Acceleration_Error_List</a:t>
            </a:r>
            <a:r>
              <a:rPr lang="en-US" sz="1000" dirty="0"/>
              <a:t> </a:t>
            </a:r>
            <a:r>
              <a:rPr lang="en-US" sz="1000" dirty="0" err="1"/>
              <a:t>ortalaması</a:t>
            </a:r>
            <a:endParaRPr lang="en-US" sz="10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CB42D39-E71C-DFF8-1B8F-29DF4745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5" r="22449" b="-9"/>
          <a:stretch/>
        </p:blipFill>
        <p:spPr>
          <a:xfrm>
            <a:off x="6106044" y="10"/>
            <a:ext cx="6083420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2"/>
      </a:lt2>
      <a:accent1>
        <a:srgbClr val="46B381"/>
      </a:accent1>
      <a:accent2>
        <a:srgbClr val="3BB1AC"/>
      </a:accent2>
      <a:accent3>
        <a:srgbClr val="4D97C3"/>
      </a:accent3>
      <a:accent4>
        <a:srgbClr val="3B53B1"/>
      </a:accent4>
      <a:accent5>
        <a:srgbClr val="654DC3"/>
      </a:accent5>
      <a:accent6>
        <a:srgbClr val="853BB1"/>
      </a:accent6>
      <a:hlink>
        <a:srgbClr val="BF417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BrushVTI</vt:lpstr>
      <vt:lpstr>Cam Kesim Makinesi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97</cp:revision>
  <dcterms:created xsi:type="dcterms:W3CDTF">2024-10-08T12:24:53Z</dcterms:created>
  <dcterms:modified xsi:type="dcterms:W3CDTF">2024-10-08T12:53:36Z</dcterms:modified>
</cp:coreProperties>
</file>