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9B5E3D-85E6-A208-D5A6-188223E70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0C37626-D55C-CFB1-9027-EB599A4EA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E4C3A8-8A57-3FA0-61F6-85774A63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609D-3E18-4372-9C72-7D1B6A3C2A4F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D2C8B8-F2B5-DAA7-93E7-C501BA15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68BA62-DB33-FF70-8369-A4A180B9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CB51-9197-409D-A15E-CD1532DFD7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986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D6C4FD-5519-8281-F060-DBF5F6BE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C60F592-9867-1EDC-C286-7B4017476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43D617-2162-C4F6-7826-0C2E4FF6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609D-3E18-4372-9C72-7D1B6A3C2A4F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9B68ED-3B15-F8B3-9E3E-A898A2AA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D97987-0BFA-3968-C2D6-170A2360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CB51-9197-409D-A15E-CD1532DFD7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65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624FE1D-DACD-DAB8-8089-C95297226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EEE8553-EA49-37E3-82B0-25C361152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40FE6D-FA98-9145-9CDC-8564B75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609D-3E18-4372-9C72-7D1B6A3C2A4F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D2E539-0E29-2DA5-4F56-D6D47578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8C65F1-55C7-9A9A-0488-1F6D9D47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CB51-9197-409D-A15E-CD1532DFD7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5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F3FD8E-5C25-43B7-D537-63B4004A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8DBFDF-551B-CE26-DB79-933481B0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DEB1D6-2C4F-8B3B-82F8-A1FE1A62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609D-3E18-4372-9C72-7D1B6A3C2A4F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7E7CF5-DAFD-A9AA-998F-A72A91DD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892DFA-C4F0-8683-A1E4-D058920F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CB51-9197-409D-A15E-CD1532DFD7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979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A703DE-83B4-161A-B4F1-4BD8EC92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2A84CDD-6765-6ECF-E202-48B224D1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AA3323-246D-0541-834B-76907EDA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609D-3E18-4372-9C72-7D1B6A3C2A4F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C88CD4-C067-6A26-455F-BAAD7341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C3F1C7-33AA-5196-4E23-AA3E8D71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CB51-9197-409D-A15E-CD1532DFD7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876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5EC92E-B691-9B43-61AD-4EE92553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D31288-BEB3-45A9-02BB-B8688C599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BA150AC-C536-0E90-D6FF-499E9E6F4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E3967EB-4E46-7D47-7E2D-1A29A85B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609D-3E18-4372-9C72-7D1B6A3C2A4F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6BD2DC-025C-B3E2-4B56-575B21FD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D652FF5-B128-E511-B73B-B1719D84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CB51-9197-409D-A15E-CD1532DFD7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786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9C5707-708B-80AC-CA6F-19B6EE50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27C503E-0924-9296-5ACD-2C726B557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7FB4D58-DDBA-1F46-548A-EEE9ECD64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58E0FFD-2FA6-9016-2444-A620FF09E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780B93A-F40A-BD0A-6F13-E202AEA79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82E3BE1-6966-185D-2928-881E9489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609D-3E18-4372-9C72-7D1B6A3C2A4F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C0FF406-4DEE-2EE3-12C4-55343691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E005EAB-90AC-C7F4-1DE0-0390D125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CB51-9197-409D-A15E-CD1532DFD7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768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9BC1D7-1944-96A4-C2C8-EE9A74EC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F0CAA42-D6C7-F11F-E42A-EFA7212F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609D-3E18-4372-9C72-7D1B6A3C2A4F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776EA4D-5DAB-8B2B-A085-183EBCD3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05F73B6-4498-83E5-5C23-9F78A31D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CB51-9197-409D-A15E-CD1532DFD7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487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BD338FB-9261-A9EB-71FA-B900221C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609D-3E18-4372-9C72-7D1B6A3C2A4F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0C67639-5F2D-448D-2D07-BB442CE6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58AAB0C-16C1-9281-3F0B-94B07A35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CB51-9197-409D-A15E-CD1532DFD7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326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0B0E8A-E696-A8E9-6AC1-0630955F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96CFBF-A57F-1BBC-D00D-B06E09320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9920197-4283-AEE2-0B15-F93540137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1555D4B-ED5F-31D0-BD97-3460B7F9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609D-3E18-4372-9C72-7D1B6A3C2A4F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9AF1C9C-808F-D705-FE03-1035E234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9AC1838-E7C4-1029-BE7D-8C2AED51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CB51-9197-409D-A15E-CD1532DFD7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583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C77F0-7EB8-41E5-8B05-F3AB76F7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B35610-96DC-CE8A-7481-3E1CE6A03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0DEBC7F-4739-000C-3091-FE3D9A7A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42EFB93-4E58-9E83-1286-3303CC68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609D-3E18-4372-9C72-7D1B6A3C2A4F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DEAF192-AA7C-6C50-3D0D-5B7D1FF7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56BD48-4D7A-51BA-F6D8-354891D2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CB51-9197-409D-A15E-CD1532DFD7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61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A80E23D-A740-AD55-0401-35475134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D130786-A1F1-02E9-DCE7-FA821F61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3DAEF4-6409-22DF-BA83-CC37A58C2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E609D-3E18-4372-9C72-7D1B6A3C2A4F}" type="datetimeFigureOut">
              <a:rPr lang="tr-TR" smtClean="0"/>
              <a:t>25.01.2024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5586FE-86F4-5060-2F3B-A89509B8C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85F3BF1-EFB0-AFC8-6D63-C1535DB5F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7CB51-9197-409D-A15E-CD1532DFD7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94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B924FA-DC24-569B-C90F-DA7B30B9D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78213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Palindromik Sayı Bulma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4C291E7-EFD9-9622-34AD-BF83D612A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78212"/>
            <a:ext cx="12192000" cy="3516951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tr-TR" dirty="0"/>
              <a:t>Adım : Sayıyı al.</a:t>
            </a:r>
          </a:p>
          <a:p>
            <a:pPr marL="457200" indent="-457200" algn="l">
              <a:buAutoNum type="arabicPeriod"/>
            </a:pPr>
            <a:r>
              <a:rPr lang="tr-TR" dirty="0"/>
              <a:t>Adım : Sayının basamak sayısının yarısını bul.</a:t>
            </a:r>
          </a:p>
          <a:p>
            <a:pPr marL="457200" indent="-457200" algn="l">
              <a:buAutoNum type="arabicPeriod"/>
            </a:pPr>
            <a:r>
              <a:rPr lang="tr-TR" dirty="0"/>
              <a:t>Adım : 0’dan o sayıya kadar dolaş.</a:t>
            </a:r>
          </a:p>
          <a:p>
            <a:pPr marL="457200" indent="-457200" algn="l">
              <a:buAutoNum type="arabicPeriod"/>
            </a:pPr>
            <a:r>
              <a:rPr lang="tr-TR" dirty="0"/>
              <a:t>Adım : Her döngüdeki sayıya i dersek, sayının her </a:t>
            </a:r>
            <a:r>
              <a:rPr lang="tr-TR" dirty="0" err="1"/>
              <a:t>i’nci</a:t>
            </a:r>
            <a:r>
              <a:rPr lang="tr-TR" dirty="0"/>
              <a:t> basamağı ve (</a:t>
            </a:r>
            <a:r>
              <a:rPr lang="tr-TR" dirty="0" err="1"/>
              <a:t>len</a:t>
            </a:r>
            <a:r>
              <a:rPr lang="tr-TR" dirty="0"/>
              <a:t>(x) - i - 1) basamağındaki sayıyı karşılaştır.</a:t>
            </a:r>
          </a:p>
          <a:p>
            <a:pPr marL="457200" indent="-457200" algn="l">
              <a:buAutoNum type="arabicPeriod"/>
            </a:pPr>
            <a:r>
              <a:rPr lang="tr-TR" dirty="0"/>
              <a:t>Adım : Farklı olan bulunursa palindromik sayı değildir, yoksa palindromik sayıdır.</a:t>
            </a:r>
          </a:p>
        </p:txBody>
      </p:sp>
    </p:spTree>
    <p:extLst>
      <p:ext uri="{BB962C8B-B14F-4D97-AF65-F5344CB8AC3E}">
        <p14:creationId xmlns:p14="http://schemas.microsoft.com/office/powerpoint/2010/main" val="279132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64</Words>
  <Application>Microsoft Office PowerPoint</Application>
  <PresentationFormat>Geniş ekran</PresentationFormat>
  <Paragraphs>6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Teması</vt:lpstr>
      <vt:lpstr>Palindromik Sayı Bulma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Palindromik Sayı Bulma</dc:title>
  <dc:creator>Hasan Bakır</dc:creator>
  <cp:lastModifiedBy>Hasan Bakır</cp:lastModifiedBy>
  <cp:revision>1</cp:revision>
  <dcterms:created xsi:type="dcterms:W3CDTF">2024-01-25T19:00:30Z</dcterms:created>
  <dcterms:modified xsi:type="dcterms:W3CDTF">2024-01-25T19:12:14Z</dcterms:modified>
</cp:coreProperties>
</file>