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3" r:id="rId2"/>
    <p:sldId id="3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220" d="100"/>
          <a:sy n="220" d="100"/>
        </p:scale>
        <p:origin x="14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be 59">
            <a:extLst>
              <a:ext uri="{FF2B5EF4-FFF2-40B4-BE49-F238E27FC236}">
                <a16:creationId xmlns:a16="http://schemas.microsoft.com/office/drawing/2014/main" id="{82727937-6B99-460F-AFBE-C1B123CD6E90}"/>
              </a:ext>
            </a:extLst>
          </p:cNvPr>
          <p:cNvSpPr/>
          <p:nvPr/>
        </p:nvSpPr>
        <p:spPr>
          <a:xfrm flipH="1">
            <a:off x="8582969" y="2575230"/>
            <a:ext cx="2082514" cy="3566278"/>
          </a:xfrm>
          <a:prstGeom prst="cube">
            <a:avLst>
              <a:gd name="adj" fmla="val 20548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85C732A0-4BD9-4F8A-821E-D93CFF883478}"/>
              </a:ext>
            </a:extLst>
          </p:cNvPr>
          <p:cNvSpPr/>
          <p:nvPr/>
        </p:nvSpPr>
        <p:spPr>
          <a:xfrm flipH="1">
            <a:off x="6876935" y="3120049"/>
            <a:ext cx="2082514" cy="3021459"/>
          </a:xfrm>
          <a:prstGeom prst="cube">
            <a:avLst>
              <a:gd name="adj" fmla="val 20319"/>
            </a:avLst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9B3761EC-5709-4C06-828F-4842BF73FFE5}"/>
              </a:ext>
            </a:extLst>
          </p:cNvPr>
          <p:cNvSpPr/>
          <p:nvPr/>
        </p:nvSpPr>
        <p:spPr>
          <a:xfrm flipH="1">
            <a:off x="5166593" y="3609284"/>
            <a:ext cx="2082514" cy="2532225"/>
          </a:xfrm>
          <a:prstGeom prst="cube">
            <a:avLst>
              <a:gd name="adj" fmla="val 20624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FC6D65DC-903C-4706-80F2-0F26488B212F}"/>
              </a:ext>
            </a:extLst>
          </p:cNvPr>
          <p:cNvSpPr/>
          <p:nvPr/>
        </p:nvSpPr>
        <p:spPr>
          <a:xfrm flipH="1">
            <a:off x="3459892" y="4136768"/>
            <a:ext cx="2082514" cy="2004741"/>
          </a:xfrm>
          <a:prstGeom prst="cube">
            <a:avLst>
              <a:gd name="adj" fmla="val 2155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9303B1DA-561B-47E5-A1EF-E3BD9792E49C}"/>
              </a:ext>
            </a:extLst>
          </p:cNvPr>
          <p:cNvSpPr/>
          <p:nvPr/>
        </p:nvSpPr>
        <p:spPr>
          <a:xfrm flipH="1">
            <a:off x="1772006" y="4689802"/>
            <a:ext cx="2082514" cy="1451707"/>
          </a:xfrm>
          <a:prstGeom prst="cube">
            <a:avLst>
              <a:gd name="adj" fmla="val 25554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4162715-AD53-47DE-BF69-1E1532CEE94D}"/>
              </a:ext>
            </a:extLst>
          </p:cNvPr>
          <p:cNvSpPr/>
          <p:nvPr/>
        </p:nvSpPr>
        <p:spPr>
          <a:xfrm flipH="1">
            <a:off x="1772006" y="4230987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B046499-571C-4062-8C08-CDD03D133652}"/>
              </a:ext>
            </a:extLst>
          </p:cNvPr>
          <p:cNvSpPr/>
          <p:nvPr/>
        </p:nvSpPr>
        <p:spPr>
          <a:xfrm flipH="1">
            <a:off x="3459892" y="3703502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E505CB29-6500-438B-9399-F94851220119}"/>
              </a:ext>
            </a:extLst>
          </p:cNvPr>
          <p:cNvSpPr/>
          <p:nvPr/>
        </p:nvSpPr>
        <p:spPr>
          <a:xfrm flipH="1">
            <a:off x="5166594" y="3180488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7F2EC127-DD46-4486-A15B-02A16AAE6B29}"/>
              </a:ext>
            </a:extLst>
          </p:cNvPr>
          <p:cNvSpPr/>
          <p:nvPr/>
        </p:nvSpPr>
        <p:spPr>
          <a:xfrm flipH="1">
            <a:off x="6873297" y="2653004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BABDFBF-A961-4C7B-9500-F903A3DE669D}"/>
              </a:ext>
            </a:extLst>
          </p:cNvPr>
          <p:cNvSpPr/>
          <p:nvPr/>
        </p:nvSpPr>
        <p:spPr>
          <a:xfrm flipH="1">
            <a:off x="8580000" y="2125519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4A1ACB-C9A9-4B5D-A157-67191E7E2F8D}"/>
              </a:ext>
            </a:extLst>
          </p:cNvPr>
          <p:cNvGrpSpPr/>
          <p:nvPr/>
        </p:nvGrpSpPr>
        <p:grpSpPr>
          <a:xfrm>
            <a:off x="8643500" y="487379"/>
            <a:ext cx="1856405" cy="1954742"/>
            <a:chOff x="5138738" y="-608163"/>
            <a:chExt cx="4786312" cy="503985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05B68A-B19F-47F2-9DA7-95A0663BAA59}"/>
                </a:ext>
              </a:extLst>
            </p:cNvPr>
            <p:cNvSpPr/>
            <p:nvPr/>
          </p:nvSpPr>
          <p:spPr>
            <a:xfrm>
              <a:off x="5793224" y="3973382"/>
              <a:ext cx="3766861" cy="380050"/>
            </a:xfrm>
            <a:prstGeom prst="ellipse">
              <a:avLst/>
            </a:prstGeom>
            <a:solidFill>
              <a:schemeClr val="tx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060329-04A2-46B9-81E0-353EB68D8BFB}"/>
                </a:ext>
              </a:extLst>
            </p:cNvPr>
            <p:cNvGrpSpPr/>
            <p:nvPr/>
          </p:nvGrpSpPr>
          <p:grpSpPr>
            <a:xfrm>
              <a:off x="5138738" y="-608163"/>
              <a:ext cx="4786312" cy="5039851"/>
              <a:chOff x="5995988" y="2712903"/>
              <a:chExt cx="2457450" cy="2587625"/>
            </a:xfrm>
          </p:grpSpPr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23039AEF-6BB3-4384-BBE0-11A2890CE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5988" y="2712903"/>
                <a:ext cx="2457450" cy="2587625"/>
              </a:xfrm>
              <a:custGeom>
                <a:avLst/>
                <a:gdLst>
                  <a:gd name="T0" fmla="*/ 707 w 771"/>
                  <a:gd name="T1" fmla="*/ 219 h 812"/>
                  <a:gd name="T2" fmla="*/ 760 w 771"/>
                  <a:gd name="T3" fmla="*/ 369 h 812"/>
                  <a:gd name="T4" fmla="*/ 685 w 771"/>
                  <a:gd name="T5" fmla="*/ 634 h 812"/>
                  <a:gd name="T6" fmla="*/ 197 w 771"/>
                  <a:gd name="T7" fmla="*/ 707 h 812"/>
                  <a:gd name="T8" fmla="*/ 97 w 771"/>
                  <a:gd name="T9" fmla="*/ 220 h 812"/>
                  <a:gd name="T10" fmla="*/ 594 w 771"/>
                  <a:gd name="T11" fmla="*/ 106 h 812"/>
                  <a:gd name="T12" fmla="*/ 552 w 771"/>
                  <a:gd name="T13" fmla="*/ 147 h 812"/>
                  <a:gd name="T14" fmla="*/ 509 w 771"/>
                  <a:gd name="T15" fmla="*/ 128 h 812"/>
                  <a:gd name="T16" fmla="*/ 454 w 771"/>
                  <a:gd name="T17" fmla="*/ 113 h 812"/>
                  <a:gd name="T18" fmla="*/ 372 w 771"/>
                  <a:gd name="T19" fmla="*/ 110 h 812"/>
                  <a:gd name="T20" fmla="*/ 241 w 771"/>
                  <a:gd name="T21" fmla="*/ 155 h 812"/>
                  <a:gd name="T22" fmla="*/ 147 w 771"/>
                  <a:gd name="T23" fmla="*/ 249 h 812"/>
                  <a:gd name="T24" fmla="*/ 115 w 771"/>
                  <a:gd name="T25" fmla="*/ 317 h 812"/>
                  <a:gd name="T26" fmla="*/ 103 w 771"/>
                  <a:gd name="T27" fmla="*/ 366 h 812"/>
                  <a:gd name="T28" fmla="*/ 102 w 771"/>
                  <a:gd name="T29" fmla="*/ 450 h 812"/>
                  <a:gd name="T30" fmla="*/ 124 w 771"/>
                  <a:gd name="T31" fmla="*/ 528 h 812"/>
                  <a:gd name="T32" fmla="*/ 209 w 771"/>
                  <a:gd name="T33" fmla="*/ 643 h 812"/>
                  <a:gd name="T34" fmla="*/ 295 w 771"/>
                  <a:gd name="T35" fmla="*/ 694 h 812"/>
                  <a:gd name="T36" fmla="*/ 357 w 771"/>
                  <a:gd name="T37" fmla="*/ 710 h 812"/>
                  <a:gd name="T38" fmla="*/ 439 w 771"/>
                  <a:gd name="T39" fmla="*/ 711 h 812"/>
                  <a:gd name="T40" fmla="*/ 512 w 771"/>
                  <a:gd name="T41" fmla="*/ 693 h 812"/>
                  <a:gd name="T42" fmla="*/ 585 w 771"/>
                  <a:gd name="T43" fmla="*/ 652 h 812"/>
                  <a:gd name="T44" fmla="*/ 644 w 771"/>
                  <a:gd name="T45" fmla="*/ 592 h 812"/>
                  <a:gd name="T46" fmla="*/ 677 w 771"/>
                  <a:gd name="T47" fmla="*/ 536 h 812"/>
                  <a:gd name="T48" fmla="*/ 696 w 771"/>
                  <a:gd name="T49" fmla="*/ 482 h 812"/>
                  <a:gd name="T50" fmla="*/ 704 w 771"/>
                  <a:gd name="T51" fmla="*/ 432 h 812"/>
                  <a:gd name="T52" fmla="*/ 702 w 771"/>
                  <a:gd name="T53" fmla="*/ 374 h 812"/>
                  <a:gd name="T54" fmla="*/ 695 w 771"/>
                  <a:gd name="T55" fmla="*/ 334 h 812"/>
                  <a:gd name="T56" fmla="*/ 666 w 771"/>
                  <a:gd name="T57" fmla="*/ 264 h 812"/>
                  <a:gd name="T58" fmla="*/ 667 w 771"/>
                  <a:gd name="T59" fmla="*/ 258 h 812"/>
                  <a:gd name="T60" fmla="*/ 703 w 771"/>
                  <a:gd name="T61" fmla="*/ 222 h 812"/>
                  <a:gd name="T62" fmla="*/ 707 w 771"/>
                  <a:gd name="T63" fmla="*/ 219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1" h="812">
                    <a:moveTo>
                      <a:pt x="707" y="219"/>
                    </a:moveTo>
                    <a:cubicBezTo>
                      <a:pt x="736" y="265"/>
                      <a:pt x="754" y="315"/>
                      <a:pt x="760" y="369"/>
                    </a:cubicBezTo>
                    <a:cubicBezTo>
                      <a:pt x="771" y="467"/>
                      <a:pt x="746" y="557"/>
                      <a:pt x="685" y="634"/>
                    </a:cubicBezTo>
                    <a:cubicBezTo>
                      <a:pt x="561" y="789"/>
                      <a:pt x="347" y="812"/>
                      <a:pt x="197" y="707"/>
                    </a:cubicBezTo>
                    <a:cubicBezTo>
                      <a:pt x="31" y="591"/>
                      <a:pt x="0" y="374"/>
                      <a:pt x="97" y="220"/>
                    </a:cubicBezTo>
                    <a:cubicBezTo>
                      <a:pt x="203" y="52"/>
                      <a:pt x="424" y="0"/>
                      <a:pt x="594" y="106"/>
                    </a:cubicBezTo>
                    <a:cubicBezTo>
                      <a:pt x="580" y="120"/>
                      <a:pt x="566" y="134"/>
                      <a:pt x="552" y="147"/>
                    </a:cubicBezTo>
                    <a:cubicBezTo>
                      <a:pt x="538" y="141"/>
                      <a:pt x="523" y="134"/>
                      <a:pt x="509" y="128"/>
                    </a:cubicBezTo>
                    <a:cubicBezTo>
                      <a:pt x="491" y="121"/>
                      <a:pt x="473" y="116"/>
                      <a:pt x="454" y="113"/>
                    </a:cubicBezTo>
                    <a:cubicBezTo>
                      <a:pt x="427" y="108"/>
                      <a:pt x="399" y="107"/>
                      <a:pt x="372" y="110"/>
                    </a:cubicBezTo>
                    <a:cubicBezTo>
                      <a:pt x="325" y="115"/>
                      <a:pt x="281" y="130"/>
                      <a:pt x="241" y="155"/>
                    </a:cubicBezTo>
                    <a:cubicBezTo>
                      <a:pt x="203" y="179"/>
                      <a:pt x="171" y="211"/>
                      <a:pt x="147" y="249"/>
                    </a:cubicBezTo>
                    <a:cubicBezTo>
                      <a:pt x="134" y="270"/>
                      <a:pt x="123" y="293"/>
                      <a:pt x="115" y="317"/>
                    </a:cubicBezTo>
                    <a:cubicBezTo>
                      <a:pt x="110" y="333"/>
                      <a:pt x="106" y="350"/>
                      <a:pt x="103" y="366"/>
                    </a:cubicBezTo>
                    <a:cubicBezTo>
                      <a:pt x="99" y="394"/>
                      <a:pt x="99" y="422"/>
                      <a:pt x="102" y="450"/>
                    </a:cubicBezTo>
                    <a:cubicBezTo>
                      <a:pt x="105" y="477"/>
                      <a:pt x="113" y="503"/>
                      <a:pt x="124" y="528"/>
                    </a:cubicBezTo>
                    <a:cubicBezTo>
                      <a:pt x="143" y="574"/>
                      <a:pt x="171" y="612"/>
                      <a:pt x="209" y="643"/>
                    </a:cubicBezTo>
                    <a:cubicBezTo>
                      <a:pt x="235" y="665"/>
                      <a:pt x="263" y="682"/>
                      <a:pt x="295" y="694"/>
                    </a:cubicBezTo>
                    <a:cubicBezTo>
                      <a:pt x="315" y="701"/>
                      <a:pt x="336" y="707"/>
                      <a:pt x="357" y="710"/>
                    </a:cubicBezTo>
                    <a:cubicBezTo>
                      <a:pt x="384" y="714"/>
                      <a:pt x="412" y="715"/>
                      <a:pt x="439" y="711"/>
                    </a:cubicBezTo>
                    <a:cubicBezTo>
                      <a:pt x="464" y="708"/>
                      <a:pt x="488" y="702"/>
                      <a:pt x="512" y="693"/>
                    </a:cubicBezTo>
                    <a:cubicBezTo>
                      <a:pt x="538" y="683"/>
                      <a:pt x="563" y="669"/>
                      <a:pt x="585" y="652"/>
                    </a:cubicBezTo>
                    <a:cubicBezTo>
                      <a:pt x="607" y="635"/>
                      <a:pt x="627" y="615"/>
                      <a:pt x="644" y="592"/>
                    </a:cubicBezTo>
                    <a:cubicBezTo>
                      <a:pt x="657" y="575"/>
                      <a:pt x="668" y="556"/>
                      <a:pt x="677" y="536"/>
                    </a:cubicBezTo>
                    <a:cubicBezTo>
                      <a:pt x="686" y="519"/>
                      <a:pt x="692" y="501"/>
                      <a:pt x="696" y="482"/>
                    </a:cubicBezTo>
                    <a:cubicBezTo>
                      <a:pt x="700" y="465"/>
                      <a:pt x="703" y="449"/>
                      <a:pt x="704" y="432"/>
                    </a:cubicBezTo>
                    <a:cubicBezTo>
                      <a:pt x="704" y="413"/>
                      <a:pt x="704" y="393"/>
                      <a:pt x="702" y="374"/>
                    </a:cubicBezTo>
                    <a:cubicBezTo>
                      <a:pt x="701" y="361"/>
                      <a:pt x="698" y="347"/>
                      <a:pt x="695" y="334"/>
                    </a:cubicBezTo>
                    <a:cubicBezTo>
                      <a:pt x="689" y="310"/>
                      <a:pt x="679" y="286"/>
                      <a:pt x="666" y="264"/>
                    </a:cubicBezTo>
                    <a:cubicBezTo>
                      <a:pt x="665" y="262"/>
                      <a:pt x="665" y="260"/>
                      <a:pt x="667" y="258"/>
                    </a:cubicBezTo>
                    <a:cubicBezTo>
                      <a:pt x="680" y="246"/>
                      <a:pt x="691" y="234"/>
                      <a:pt x="703" y="222"/>
                    </a:cubicBezTo>
                    <a:cubicBezTo>
                      <a:pt x="704" y="221"/>
                      <a:pt x="705" y="220"/>
                      <a:pt x="707" y="2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BB489A81-DB00-411E-90AF-DD0105863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5101" y="3270116"/>
                <a:ext cx="1450975" cy="1435100"/>
              </a:xfrm>
              <a:custGeom>
                <a:avLst/>
                <a:gdLst>
                  <a:gd name="T0" fmla="*/ 350 w 455"/>
                  <a:gd name="T1" fmla="*/ 54 h 450"/>
                  <a:gd name="T2" fmla="*/ 311 w 455"/>
                  <a:gd name="T3" fmla="*/ 93 h 450"/>
                  <a:gd name="T4" fmla="*/ 305 w 455"/>
                  <a:gd name="T5" fmla="*/ 94 h 450"/>
                  <a:gd name="T6" fmla="*/ 262 w 455"/>
                  <a:gd name="T7" fmla="*/ 81 h 450"/>
                  <a:gd name="T8" fmla="*/ 210 w 455"/>
                  <a:gd name="T9" fmla="*/ 82 h 450"/>
                  <a:gd name="T10" fmla="*/ 148 w 455"/>
                  <a:gd name="T11" fmla="*/ 109 h 450"/>
                  <a:gd name="T12" fmla="*/ 103 w 455"/>
                  <a:gd name="T13" fmla="*/ 160 h 450"/>
                  <a:gd name="T14" fmla="*/ 84 w 455"/>
                  <a:gd name="T15" fmla="*/ 216 h 450"/>
                  <a:gd name="T16" fmla="*/ 90 w 455"/>
                  <a:gd name="T17" fmla="*/ 283 h 450"/>
                  <a:gd name="T18" fmla="*/ 154 w 455"/>
                  <a:gd name="T19" fmla="*/ 367 h 450"/>
                  <a:gd name="T20" fmla="*/ 225 w 455"/>
                  <a:gd name="T21" fmla="*/ 392 h 450"/>
                  <a:gd name="T22" fmla="*/ 302 w 455"/>
                  <a:gd name="T23" fmla="*/ 379 h 450"/>
                  <a:gd name="T24" fmla="*/ 364 w 455"/>
                  <a:gd name="T25" fmla="*/ 330 h 450"/>
                  <a:gd name="T26" fmla="*/ 391 w 455"/>
                  <a:gd name="T27" fmla="*/ 273 h 450"/>
                  <a:gd name="T28" fmla="*/ 395 w 455"/>
                  <a:gd name="T29" fmla="*/ 223 h 450"/>
                  <a:gd name="T30" fmla="*/ 380 w 455"/>
                  <a:gd name="T31" fmla="*/ 167 h 450"/>
                  <a:gd name="T32" fmla="*/ 422 w 455"/>
                  <a:gd name="T33" fmla="*/ 125 h 450"/>
                  <a:gd name="T34" fmla="*/ 453 w 455"/>
                  <a:gd name="T35" fmla="*/ 242 h 450"/>
                  <a:gd name="T36" fmla="*/ 418 w 455"/>
                  <a:gd name="T37" fmla="*/ 354 h 450"/>
                  <a:gd name="T38" fmla="*/ 235 w 455"/>
                  <a:gd name="T39" fmla="*/ 450 h 450"/>
                  <a:gd name="T40" fmla="*/ 85 w 455"/>
                  <a:gd name="T41" fmla="*/ 385 h 450"/>
                  <a:gd name="T42" fmla="*/ 95 w 455"/>
                  <a:gd name="T43" fmla="*/ 78 h 450"/>
                  <a:gd name="T44" fmla="*/ 350 w 455"/>
                  <a:gd name="T45" fmla="*/ 5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5" h="450">
                    <a:moveTo>
                      <a:pt x="350" y="54"/>
                    </a:moveTo>
                    <a:cubicBezTo>
                      <a:pt x="337" y="67"/>
                      <a:pt x="324" y="80"/>
                      <a:pt x="311" y="93"/>
                    </a:cubicBezTo>
                    <a:cubicBezTo>
                      <a:pt x="310" y="94"/>
                      <a:pt x="307" y="95"/>
                      <a:pt x="305" y="94"/>
                    </a:cubicBezTo>
                    <a:cubicBezTo>
                      <a:pt x="292" y="87"/>
                      <a:pt x="277" y="83"/>
                      <a:pt x="262" y="81"/>
                    </a:cubicBezTo>
                    <a:cubicBezTo>
                      <a:pt x="244" y="79"/>
                      <a:pt x="227" y="79"/>
                      <a:pt x="210" y="82"/>
                    </a:cubicBezTo>
                    <a:cubicBezTo>
                      <a:pt x="187" y="87"/>
                      <a:pt x="166" y="96"/>
                      <a:pt x="148" y="109"/>
                    </a:cubicBezTo>
                    <a:cubicBezTo>
                      <a:pt x="129" y="123"/>
                      <a:pt x="114" y="140"/>
                      <a:pt x="103" y="160"/>
                    </a:cubicBezTo>
                    <a:cubicBezTo>
                      <a:pt x="93" y="178"/>
                      <a:pt x="87" y="196"/>
                      <a:pt x="84" y="216"/>
                    </a:cubicBezTo>
                    <a:cubicBezTo>
                      <a:pt x="81" y="239"/>
                      <a:pt x="83" y="261"/>
                      <a:pt x="90" y="283"/>
                    </a:cubicBezTo>
                    <a:cubicBezTo>
                      <a:pt x="101" y="319"/>
                      <a:pt x="123" y="347"/>
                      <a:pt x="154" y="367"/>
                    </a:cubicBezTo>
                    <a:cubicBezTo>
                      <a:pt x="176" y="381"/>
                      <a:pt x="199" y="389"/>
                      <a:pt x="225" y="392"/>
                    </a:cubicBezTo>
                    <a:cubicBezTo>
                      <a:pt x="252" y="394"/>
                      <a:pt x="277" y="390"/>
                      <a:pt x="302" y="379"/>
                    </a:cubicBezTo>
                    <a:cubicBezTo>
                      <a:pt x="327" y="368"/>
                      <a:pt x="348" y="352"/>
                      <a:pt x="364" y="330"/>
                    </a:cubicBezTo>
                    <a:cubicBezTo>
                      <a:pt x="377" y="313"/>
                      <a:pt x="386" y="294"/>
                      <a:pt x="391" y="273"/>
                    </a:cubicBezTo>
                    <a:cubicBezTo>
                      <a:pt x="395" y="256"/>
                      <a:pt x="397" y="240"/>
                      <a:pt x="395" y="223"/>
                    </a:cubicBezTo>
                    <a:cubicBezTo>
                      <a:pt x="394" y="204"/>
                      <a:pt x="389" y="185"/>
                      <a:pt x="380" y="167"/>
                    </a:cubicBezTo>
                    <a:cubicBezTo>
                      <a:pt x="394" y="153"/>
                      <a:pt x="408" y="139"/>
                      <a:pt x="422" y="125"/>
                    </a:cubicBezTo>
                    <a:cubicBezTo>
                      <a:pt x="444" y="161"/>
                      <a:pt x="455" y="200"/>
                      <a:pt x="453" y="242"/>
                    </a:cubicBezTo>
                    <a:cubicBezTo>
                      <a:pt x="452" y="283"/>
                      <a:pt x="441" y="320"/>
                      <a:pt x="418" y="354"/>
                    </a:cubicBezTo>
                    <a:cubicBezTo>
                      <a:pt x="374" y="418"/>
                      <a:pt x="312" y="450"/>
                      <a:pt x="235" y="450"/>
                    </a:cubicBezTo>
                    <a:cubicBezTo>
                      <a:pt x="176" y="450"/>
                      <a:pt x="125" y="427"/>
                      <a:pt x="85" y="385"/>
                    </a:cubicBezTo>
                    <a:cubicBezTo>
                      <a:pt x="0" y="295"/>
                      <a:pt x="6" y="160"/>
                      <a:pt x="95" y="78"/>
                    </a:cubicBezTo>
                    <a:cubicBezTo>
                      <a:pt x="179" y="0"/>
                      <a:pt x="293" y="14"/>
                      <a:pt x="350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33C2BF33-4BC1-456E-9F1C-86FDA8F60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0563" y="2874828"/>
                <a:ext cx="1381125" cy="1384300"/>
              </a:xfrm>
              <a:custGeom>
                <a:avLst/>
                <a:gdLst>
                  <a:gd name="T0" fmla="*/ 363 w 433"/>
                  <a:gd name="T1" fmla="*/ 0 h 434"/>
                  <a:gd name="T2" fmla="*/ 363 w 433"/>
                  <a:gd name="T3" fmla="*/ 71 h 434"/>
                  <a:gd name="T4" fmla="*/ 432 w 433"/>
                  <a:gd name="T5" fmla="*/ 71 h 434"/>
                  <a:gd name="T6" fmla="*/ 433 w 433"/>
                  <a:gd name="T7" fmla="*/ 73 h 434"/>
                  <a:gd name="T8" fmla="*/ 408 w 433"/>
                  <a:gd name="T9" fmla="*/ 98 h 434"/>
                  <a:gd name="T10" fmla="*/ 303 w 433"/>
                  <a:gd name="T11" fmla="*/ 203 h 434"/>
                  <a:gd name="T12" fmla="*/ 292 w 433"/>
                  <a:gd name="T13" fmla="*/ 207 h 434"/>
                  <a:gd name="T14" fmla="*/ 262 w 433"/>
                  <a:gd name="T15" fmla="*/ 208 h 434"/>
                  <a:gd name="T16" fmla="*/ 255 w 433"/>
                  <a:gd name="T17" fmla="*/ 210 h 434"/>
                  <a:gd name="T18" fmla="*/ 176 w 433"/>
                  <a:gd name="T19" fmla="*/ 289 h 434"/>
                  <a:gd name="T20" fmla="*/ 141 w 433"/>
                  <a:gd name="T21" fmla="*/ 325 h 434"/>
                  <a:gd name="T22" fmla="*/ 140 w 433"/>
                  <a:gd name="T23" fmla="*/ 330 h 434"/>
                  <a:gd name="T24" fmla="*/ 146 w 433"/>
                  <a:gd name="T25" fmla="*/ 354 h 434"/>
                  <a:gd name="T26" fmla="*/ 121 w 433"/>
                  <a:gd name="T27" fmla="*/ 415 h 434"/>
                  <a:gd name="T28" fmla="*/ 67 w 433"/>
                  <a:gd name="T29" fmla="*/ 432 h 434"/>
                  <a:gd name="T30" fmla="*/ 12 w 433"/>
                  <a:gd name="T31" fmla="*/ 397 h 434"/>
                  <a:gd name="T32" fmla="*/ 4 w 433"/>
                  <a:gd name="T33" fmla="*/ 342 h 434"/>
                  <a:gd name="T34" fmla="*/ 46 w 433"/>
                  <a:gd name="T35" fmla="*/ 294 h 434"/>
                  <a:gd name="T36" fmla="*/ 105 w 433"/>
                  <a:gd name="T37" fmla="*/ 295 h 434"/>
                  <a:gd name="T38" fmla="*/ 110 w 433"/>
                  <a:gd name="T39" fmla="*/ 293 h 434"/>
                  <a:gd name="T40" fmla="*/ 191 w 433"/>
                  <a:gd name="T41" fmla="*/ 213 h 434"/>
                  <a:gd name="T42" fmla="*/ 223 w 433"/>
                  <a:gd name="T43" fmla="*/ 181 h 434"/>
                  <a:gd name="T44" fmla="*/ 227 w 433"/>
                  <a:gd name="T45" fmla="*/ 171 h 434"/>
                  <a:gd name="T46" fmla="*/ 227 w 433"/>
                  <a:gd name="T47" fmla="*/ 143 h 434"/>
                  <a:gd name="T48" fmla="*/ 231 w 433"/>
                  <a:gd name="T49" fmla="*/ 131 h 434"/>
                  <a:gd name="T50" fmla="*/ 360 w 433"/>
                  <a:gd name="T51" fmla="*/ 3 h 434"/>
                  <a:gd name="T52" fmla="*/ 363 w 433"/>
                  <a:gd name="T5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" h="434">
                    <a:moveTo>
                      <a:pt x="363" y="0"/>
                    </a:moveTo>
                    <a:cubicBezTo>
                      <a:pt x="363" y="24"/>
                      <a:pt x="363" y="47"/>
                      <a:pt x="363" y="71"/>
                    </a:cubicBezTo>
                    <a:cubicBezTo>
                      <a:pt x="386" y="71"/>
                      <a:pt x="409" y="71"/>
                      <a:pt x="432" y="71"/>
                    </a:cubicBezTo>
                    <a:cubicBezTo>
                      <a:pt x="432" y="72"/>
                      <a:pt x="432" y="73"/>
                      <a:pt x="433" y="73"/>
                    </a:cubicBezTo>
                    <a:cubicBezTo>
                      <a:pt x="424" y="81"/>
                      <a:pt x="416" y="90"/>
                      <a:pt x="408" y="98"/>
                    </a:cubicBezTo>
                    <a:cubicBezTo>
                      <a:pt x="373" y="133"/>
                      <a:pt x="338" y="168"/>
                      <a:pt x="303" y="203"/>
                    </a:cubicBezTo>
                    <a:cubicBezTo>
                      <a:pt x="300" y="206"/>
                      <a:pt x="297" y="208"/>
                      <a:pt x="292" y="207"/>
                    </a:cubicBezTo>
                    <a:cubicBezTo>
                      <a:pt x="282" y="207"/>
                      <a:pt x="272" y="207"/>
                      <a:pt x="262" y="208"/>
                    </a:cubicBezTo>
                    <a:cubicBezTo>
                      <a:pt x="260" y="208"/>
                      <a:pt x="256" y="209"/>
                      <a:pt x="255" y="210"/>
                    </a:cubicBezTo>
                    <a:cubicBezTo>
                      <a:pt x="228" y="237"/>
                      <a:pt x="202" y="263"/>
                      <a:pt x="176" y="289"/>
                    </a:cubicBezTo>
                    <a:cubicBezTo>
                      <a:pt x="164" y="301"/>
                      <a:pt x="152" y="313"/>
                      <a:pt x="141" y="325"/>
                    </a:cubicBezTo>
                    <a:cubicBezTo>
                      <a:pt x="140" y="326"/>
                      <a:pt x="139" y="328"/>
                      <a:pt x="140" y="330"/>
                    </a:cubicBezTo>
                    <a:cubicBezTo>
                      <a:pt x="143" y="338"/>
                      <a:pt x="145" y="346"/>
                      <a:pt x="146" y="354"/>
                    </a:cubicBezTo>
                    <a:cubicBezTo>
                      <a:pt x="148" y="379"/>
                      <a:pt x="139" y="399"/>
                      <a:pt x="121" y="415"/>
                    </a:cubicBezTo>
                    <a:cubicBezTo>
                      <a:pt x="105" y="428"/>
                      <a:pt x="87" y="434"/>
                      <a:pt x="67" y="432"/>
                    </a:cubicBezTo>
                    <a:cubicBezTo>
                      <a:pt x="43" y="429"/>
                      <a:pt x="25" y="417"/>
                      <a:pt x="12" y="397"/>
                    </a:cubicBezTo>
                    <a:cubicBezTo>
                      <a:pt x="2" y="380"/>
                      <a:pt x="0" y="361"/>
                      <a:pt x="4" y="342"/>
                    </a:cubicBezTo>
                    <a:cubicBezTo>
                      <a:pt x="10" y="320"/>
                      <a:pt x="24" y="303"/>
                      <a:pt x="46" y="294"/>
                    </a:cubicBezTo>
                    <a:cubicBezTo>
                      <a:pt x="66" y="285"/>
                      <a:pt x="86" y="286"/>
                      <a:pt x="105" y="295"/>
                    </a:cubicBezTo>
                    <a:cubicBezTo>
                      <a:pt x="107" y="295"/>
                      <a:pt x="109" y="294"/>
                      <a:pt x="110" y="293"/>
                    </a:cubicBezTo>
                    <a:cubicBezTo>
                      <a:pt x="137" y="267"/>
                      <a:pt x="164" y="240"/>
                      <a:pt x="191" y="213"/>
                    </a:cubicBezTo>
                    <a:cubicBezTo>
                      <a:pt x="202" y="202"/>
                      <a:pt x="212" y="191"/>
                      <a:pt x="223" y="181"/>
                    </a:cubicBezTo>
                    <a:cubicBezTo>
                      <a:pt x="226" y="178"/>
                      <a:pt x="227" y="175"/>
                      <a:pt x="227" y="171"/>
                    </a:cubicBezTo>
                    <a:cubicBezTo>
                      <a:pt x="227" y="162"/>
                      <a:pt x="227" y="152"/>
                      <a:pt x="227" y="143"/>
                    </a:cubicBezTo>
                    <a:cubicBezTo>
                      <a:pt x="226" y="138"/>
                      <a:pt x="228" y="135"/>
                      <a:pt x="231" y="131"/>
                    </a:cubicBezTo>
                    <a:cubicBezTo>
                      <a:pt x="274" y="88"/>
                      <a:pt x="317" y="45"/>
                      <a:pt x="360" y="3"/>
                    </a:cubicBezTo>
                    <a:cubicBezTo>
                      <a:pt x="361" y="2"/>
                      <a:pt x="362" y="1"/>
                      <a:pt x="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56185F5-15A2-4544-AD00-264BF9E6F7D7}"/>
              </a:ext>
            </a:extLst>
          </p:cNvPr>
          <p:cNvSpPr txBox="1"/>
          <p:nvPr/>
        </p:nvSpPr>
        <p:spPr>
          <a:xfrm>
            <a:off x="1185690" y="270787"/>
            <a:ext cx="654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Steps to your Goal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7E7A1A-73EB-4387-80E8-465064BFE4F2}"/>
              </a:ext>
            </a:extLst>
          </p:cNvPr>
          <p:cNvSpPr txBox="1"/>
          <p:nvPr/>
        </p:nvSpPr>
        <p:spPr>
          <a:xfrm>
            <a:off x="2444030" y="50682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1CEABA-84D5-4002-8C56-59D775B0262A}"/>
              </a:ext>
            </a:extLst>
          </p:cNvPr>
          <p:cNvSpPr txBox="1"/>
          <p:nvPr/>
        </p:nvSpPr>
        <p:spPr>
          <a:xfrm>
            <a:off x="2444030" y="5685547"/>
            <a:ext cx="119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STEP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59F6E1-5A64-4BA6-8E1E-085B0CE45962}"/>
              </a:ext>
            </a:extLst>
          </p:cNvPr>
          <p:cNvSpPr txBox="1"/>
          <p:nvPr/>
        </p:nvSpPr>
        <p:spPr>
          <a:xfrm>
            <a:off x="4137364" y="46237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C64244-C913-4545-8876-0BFB06EA6569}"/>
              </a:ext>
            </a:extLst>
          </p:cNvPr>
          <p:cNvSpPr txBox="1"/>
          <p:nvPr/>
        </p:nvSpPr>
        <p:spPr>
          <a:xfrm>
            <a:off x="4137364" y="5241047"/>
            <a:ext cx="119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STEP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5B1F20-FFF2-467C-AAF6-18E539385DD6}"/>
              </a:ext>
            </a:extLst>
          </p:cNvPr>
          <p:cNvSpPr txBox="1"/>
          <p:nvPr/>
        </p:nvSpPr>
        <p:spPr>
          <a:xfrm>
            <a:off x="5830697" y="40903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3DC9F9-677D-48A7-87D1-3C16CBD3A29B}"/>
              </a:ext>
            </a:extLst>
          </p:cNvPr>
          <p:cNvSpPr txBox="1"/>
          <p:nvPr/>
        </p:nvSpPr>
        <p:spPr>
          <a:xfrm>
            <a:off x="5830697" y="4707647"/>
            <a:ext cx="119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STEP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B8FF8A-C335-4DAA-B41F-35F50D5BC4E5}"/>
              </a:ext>
            </a:extLst>
          </p:cNvPr>
          <p:cNvSpPr txBox="1"/>
          <p:nvPr/>
        </p:nvSpPr>
        <p:spPr>
          <a:xfrm>
            <a:off x="7507097" y="35569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05A6A8-E71C-4A20-BF9F-C073B2C93BF1}"/>
              </a:ext>
            </a:extLst>
          </p:cNvPr>
          <p:cNvSpPr txBox="1"/>
          <p:nvPr/>
        </p:nvSpPr>
        <p:spPr>
          <a:xfrm>
            <a:off x="7507097" y="4174247"/>
            <a:ext cx="119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STEP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B8D739-EEBD-4B51-8C4F-0371909587A0}"/>
              </a:ext>
            </a:extLst>
          </p:cNvPr>
          <p:cNvSpPr txBox="1"/>
          <p:nvPr/>
        </p:nvSpPr>
        <p:spPr>
          <a:xfrm>
            <a:off x="9251230" y="30362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007A7D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05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007A7D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6BE298-0566-4E93-8B01-FBBFE717AC3E}"/>
              </a:ext>
            </a:extLst>
          </p:cNvPr>
          <p:cNvSpPr txBox="1"/>
          <p:nvPr/>
        </p:nvSpPr>
        <p:spPr>
          <a:xfrm>
            <a:off x="9251230" y="3653547"/>
            <a:ext cx="119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A7D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STEP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7A7D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BD7A9DE-5368-417F-ABF5-80B8C8620883}"/>
              </a:ext>
            </a:extLst>
          </p:cNvPr>
          <p:cNvSpPr/>
          <p:nvPr/>
        </p:nvSpPr>
        <p:spPr>
          <a:xfrm>
            <a:off x="4084931" y="3912136"/>
            <a:ext cx="713499" cy="71987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9464C1-0FA0-4509-97F0-B2B81B79FC25}"/>
              </a:ext>
            </a:extLst>
          </p:cNvPr>
          <p:cNvGrpSpPr/>
          <p:nvPr/>
        </p:nvGrpSpPr>
        <p:grpSpPr>
          <a:xfrm rot="20404528">
            <a:off x="2589774" y="1696798"/>
            <a:ext cx="2035907" cy="2496179"/>
            <a:chOff x="4742068" y="1262522"/>
            <a:chExt cx="520700" cy="1146176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70A360-E7E9-490A-B22E-72C3A97AE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068" y="1448260"/>
              <a:ext cx="520700" cy="960438"/>
            </a:xfrm>
            <a:custGeom>
              <a:avLst/>
              <a:gdLst>
                <a:gd name="T0" fmla="*/ 359 w 740"/>
                <a:gd name="T1" fmla="*/ 85 h 685"/>
                <a:gd name="T2" fmla="*/ 297 w 740"/>
                <a:gd name="T3" fmla="*/ 76 h 685"/>
                <a:gd name="T4" fmla="*/ 263 w 740"/>
                <a:gd name="T5" fmla="*/ 70 h 685"/>
                <a:gd name="T6" fmla="*/ 241 w 740"/>
                <a:gd name="T7" fmla="*/ 80 h 685"/>
                <a:gd name="T8" fmla="*/ 179 w 740"/>
                <a:gd name="T9" fmla="*/ 154 h 685"/>
                <a:gd name="T10" fmla="*/ 147 w 740"/>
                <a:gd name="T11" fmla="*/ 165 h 685"/>
                <a:gd name="T12" fmla="*/ 123 w 740"/>
                <a:gd name="T13" fmla="*/ 141 h 685"/>
                <a:gd name="T14" fmla="*/ 129 w 740"/>
                <a:gd name="T15" fmla="*/ 114 h 685"/>
                <a:gd name="T16" fmla="*/ 214 w 740"/>
                <a:gd name="T17" fmla="*/ 12 h 685"/>
                <a:gd name="T18" fmla="*/ 237 w 740"/>
                <a:gd name="T19" fmla="*/ 1 h 685"/>
                <a:gd name="T20" fmla="*/ 402 w 740"/>
                <a:gd name="T21" fmla="*/ 2 h 685"/>
                <a:gd name="T22" fmla="*/ 502 w 740"/>
                <a:gd name="T23" fmla="*/ 43 h 685"/>
                <a:gd name="T24" fmla="*/ 544 w 740"/>
                <a:gd name="T25" fmla="*/ 99 h 685"/>
                <a:gd name="T26" fmla="*/ 582 w 740"/>
                <a:gd name="T27" fmla="*/ 170 h 685"/>
                <a:gd name="T28" fmla="*/ 603 w 740"/>
                <a:gd name="T29" fmla="*/ 210 h 685"/>
                <a:gd name="T30" fmla="*/ 614 w 740"/>
                <a:gd name="T31" fmla="*/ 213 h 685"/>
                <a:gd name="T32" fmla="*/ 690 w 740"/>
                <a:gd name="T33" fmla="*/ 161 h 685"/>
                <a:gd name="T34" fmla="*/ 724 w 740"/>
                <a:gd name="T35" fmla="*/ 160 h 685"/>
                <a:gd name="T36" fmla="*/ 739 w 740"/>
                <a:gd name="T37" fmla="*/ 190 h 685"/>
                <a:gd name="T38" fmla="*/ 722 w 740"/>
                <a:gd name="T39" fmla="*/ 217 h 685"/>
                <a:gd name="T40" fmla="*/ 679 w 740"/>
                <a:gd name="T41" fmla="*/ 247 h 685"/>
                <a:gd name="T42" fmla="*/ 606 w 740"/>
                <a:gd name="T43" fmla="*/ 297 h 685"/>
                <a:gd name="T44" fmla="*/ 569 w 740"/>
                <a:gd name="T45" fmla="*/ 287 h 685"/>
                <a:gd name="T46" fmla="*/ 488 w 740"/>
                <a:gd name="T47" fmla="*/ 170 h 685"/>
                <a:gd name="T48" fmla="*/ 486 w 740"/>
                <a:gd name="T49" fmla="*/ 168 h 685"/>
                <a:gd name="T50" fmla="*/ 423 w 740"/>
                <a:gd name="T51" fmla="*/ 257 h 685"/>
                <a:gd name="T52" fmla="*/ 434 w 740"/>
                <a:gd name="T53" fmla="*/ 268 h 685"/>
                <a:gd name="T54" fmla="*/ 554 w 740"/>
                <a:gd name="T55" fmla="*/ 374 h 685"/>
                <a:gd name="T56" fmla="*/ 570 w 740"/>
                <a:gd name="T57" fmla="*/ 388 h 685"/>
                <a:gd name="T58" fmla="*/ 583 w 740"/>
                <a:gd name="T59" fmla="*/ 419 h 685"/>
                <a:gd name="T60" fmla="*/ 583 w 740"/>
                <a:gd name="T61" fmla="*/ 483 h 685"/>
                <a:gd name="T62" fmla="*/ 584 w 740"/>
                <a:gd name="T63" fmla="*/ 637 h 685"/>
                <a:gd name="T64" fmla="*/ 563 w 740"/>
                <a:gd name="T65" fmla="*/ 674 h 685"/>
                <a:gd name="T66" fmla="*/ 505 w 740"/>
                <a:gd name="T67" fmla="*/ 652 h 685"/>
                <a:gd name="T68" fmla="*/ 503 w 740"/>
                <a:gd name="T69" fmla="*/ 637 h 685"/>
                <a:gd name="T70" fmla="*/ 503 w 740"/>
                <a:gd name="T71" fmla="*/ 465 h 685"/>
                <a:gd name="T72" fmla="*/ 485 w 740"/>
                <a:gd name="T73" fmla="*/ 431 h 685"/>
                <a:gd name="T74" fmla="*/ 361 w 740"/>
                <a:gd name="T75" fmla="*/ 345 h 685"/>
                <a:gd name="T76" fmla="*/ 359 w 740"/>
                <a:gd name="T77" fmla="*/ 344 h 685"/>
                <a:gd name="T78" fmla="*/ 330 w 740"/>
                <a:gd name="T79" fmla="*/ 384 h 685"/>
                <a:gd name="T80" fmla="*/ 291 w 740"/>
                <a:gd name="T81" fmla="*/ 437 h 685"/>
                <a:gd name="T82" fmla="*/ 259 w 740"/>
                <a:gd name="T83" fmla="*/ 454 h 685"/>
                <a:gd name="T84" fmla="*/ 41 w 740"/>
                <a:gd name="T85" fmla="*/ 455 h 685"/>
                <a:gd name="T86" fmla="*/ 1 w 740"/>
                <a:gd name="T87" fmla="*/ 412 h 685"/>
                <a:gd name="T88" fmla="*/ 42 w 740"/>
                <a:gd name="T89" fmla="*/ 373 h 685"/>
                <a:gd name="T90" fmla="*/ 205 w 740"/>
                <a:gd name="T91" fmla="*/ 373 h 685"/>
                <a:gd name="T92" fmla="*/ 237 w 740"/>
                <a:gd name="T93" fmla="*/ 352 h 685"/>
                <a:gd name="T94" fmla="*/ 271 w 740"/>
                <a:gd name="T95" fmla="*/ 278 h 685"/>
                <a:gd name="T96" fmla="*/ 304 w 740"/>
                <a:gd name="T97" fmla="*/ 206 h 685"/>
                <a:gd name="T98" fmla="*/ 334 w 740"/>
                <a:gd name="T99" fmla="*/ 141 h 685"/>
                <a:gd name="T100" fmla="*/ 358 w 740"/>
                <a:gd name="T101" fmla="*/ 88 h 685"/>
                <a:gd name="T102" fmla="*/ 359 w 740"/>
                <a:gd name="T103" fmla="*/ 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0" h="685">
                  <a:moveTo>
                    <a:pt x="359" y="85"/>
                  </a:moveTo>
                  <a:cubicBezTo>
                    <a:pt x="338" y="82"/>
                    <a:pt x="318" y="79"/>
                    <a:pt x="297" y="76"/>
                  </a:cubicBezTo>
                  <a:cubicBezTo>
                    <a:pt x="286" y="74"/>
                    <a:pt x="274" y="72"/>
                    <a:pt x="263" y="70"/>
                  </a:cubicBezTo>
                  <a:cubicBezTo>
                    <a:pt x="253" y="69"/>
                    <a:pt x="247" y="73"/>
                    <a:pt x="241" y="80"/>
                  </a:cubicBezTo>
                  <a:cubicBezTo>
                    <a:pt x="220" y="105"/>
                    <a:pt x="200" y="129"/>
                    <a:pt x="179" y="154"/>
                  </a:cubicBezTo>
                  <a:cubicBezTo>
                    <a:pt x="171" y="164"/>
                    <a:pt x="159" y="168"/>
                    <a:pt x="147" y="165"/>
                  </a:cubicBezTo>
                  <a:cubicBezTo>
                    <a:pt x="134" y="162"/>
                    <a:pt x="126" y="154"/>
                    <a:pt x="123" y="141"/>
                  </a:cubicBezTo>
                  <a:cubicBezTo>
                    <a:pt x="120" y="132"/>
                    <a:pt x="122" y="122"/>
                    <a:pt x="129" y="114"/>
                  </a:cubicBezTo>
                  <a:cubicBezTo>
                    <a:pt x="157" y="80"/>
                    <a:pt x="185" y="46"/>
                    <a:pt x="214" y="12"/>
                  </a:cubicBezTo>
                  <a:cubicBezTo>
                    <a:pt x="220" y="5"/>
                    <a:pt x="227" y="1"/>
                    <a:pt x="237" y="1"/>
                  </a:cubicBezTo>
                  <a:cubicBezTo>
                    <a:pt x="292" y="1"/>
                    <a:pt x="347" y="0"/>
                    <a:pt x="402" y="2"/>
                  </a:cubicBezTo>
                  <a:cubicBezTo>
                    <a:pt x="440" y="3"/>
                    <a:pt x="474" y="18"/>
                    <a:pt x="502" y="43"/>
                  </a:cubicBezTo>
                  <a:cubicBezTo>
                    <a:pt x="520" y="59"/>
                    <a:pt x="533" y="79"/>
                    <a:pt x="544" y="99"/>
                  </a:cubicBezTo>
                  <a:cubicBezTo>
                    <a:pt x="556" y="123"/>
                    <a:pt x="569" y="147"/>
                    <a:pt x="582" y="170"/>
                  </a:cubicBezTo>
                  <a:cubicBezTo>
                    <a:pt x="589" y="184"/>
                    <a:pt x="596" y="197"/>
                    <a:pt x="603" y="210"/>
                  </a:cubicBezTo>
                  <a:cubicBezTo>
                    <a:pt x="606" y="215"/>
                    <a:pt x="610" y="216"/>
                    <a:pt x="614" y="213"/>
                  </a:cubicBezTo>
                  <a:cubicBezTo>
                    <a:pt x="640" y="196"/>
                    <a:pt x="665" y="178"/>
                    <a:pt x="690" y="161"/>
                  </a:cubicBezTo>
                  <a:cubicBezTo>
                    <a:pt x="701" y="154"/>
                    <a:pt x="713" y="154"/>
                    <a:pt x="724" y="160"/>
                  </a:cubicBezTo>
                  <a:cubicBezTo>
                    <a:pt x="734" y="167"/>
                    <a:pt x="740" y="177"/>
                    <a:pt x="739" y="190"/>
                  </a:cubicBezTo>
                  <a:cubicBezTo>
                    <a:pt x="739" y="202"/>
                    <a:pt x="732" y="210"/>
                    <a:pt x="722" y="217"/>
                  </a:cubicBezTo>
                  <a:cubicBezTo>
                    <a:pt x="707" y="227"/>
                    <a:pt x="693" y="237"/>
                    <a:pt x="679" y="247"/>
                  </a:cubicBezTo>
                  <a:cubicBezTo>
                    <a:pt x="655" y="263"/>
                    <a:pt x="631" y="280"/>
                    <a:pt x="606" y="297"/>
                  </a:cubicBezTo>
                  <a:cubicBezTo>
                    <a:pt x="593" y="305"/>
                    <a:pt x="577" y="299"/>
                    <a:pt x="569" y="287"/>
                  </a:cubicBezTo>
                  <a:cubicBezTo>
                    <a:pt x="542" y="248"/>
                    <a:pt x="515" y="209"/>
                    <a:pt x="488" y="170"/>
                  </a:cubicBezTo>
                  <a:cubicBezTo>
                    <a:pt x="488" y="170"/>
                    <a:pt x="487" y="169"/>
                    <a:pt x="486" y="168"/>
                  </a:cubicBezTo>
                  <a:cubicBezTo>
                    <a:pt x="465" y="198"/>
                    <a:pt x="444" y="227"/>
                    <a:pt x="423" y="257"/>
                  </a:cubicBezTo>
                  <a:cubicBezTo>
                    <a:pt x="427" y="261"/>
                    <a:pt x="431" y="265"/>
                    <a:pt x="434" y="268"/>
                  </a:cubicBezTo>
                  <a:cubicBezTo>
                    <a:pt x="474" y="303"/>
                    <a:pt x="514" y="338"/>
                    <a:pt x="554" y="374"/>
                  </a:cubicBezTo>
                  <a:cubicBezTo>
                    <a:pt x="559" y="378"/>
                    <a:pt x="565" y="383"/>
                    <a:pt x="570" y="388"/>
                  </a:cubicBezTo>
                  <a:cubicBezTo>
                    <a:pt x="579" y="396"/>
                    <a:pt x="583" y="407"/>
                    <a:pt x="583" y="419"/>
                  </a:cubicBezTo>
                  <a:cubicBezTo>
                    <a:pt x="583" y="440"/>
                    <a:pt x="583" y="461"/>
                    <a:pt x="583" y="483"/>
                  </a:cubicBezTo>
                  <a:cubicBezTo>
                    <a:pt x="584" y="534"/>
                    <a:pt x="584" y="585"/>
                    <a:pt x="584" y="637"/>
                  </a:cubicBezTo>
                  <a:cubicBezTo>
                    <a:pt x="584" y="653"/>
                    <a:pt x="577" y="666"/>
                    <a:pt x="563" y="674"/>
                  </a:cubicBezTo>
                  <a:cubicBezTo>
                    <a:pt x="541" y="685"/>
                    <a:pt x="513" y="676"/>
                    <a:pt x="505" y="652"/>
                  </a:cubicBezTo>
                  <a:cubicBezTo>
                    <a:pt x="503" y="647"/>
                    <a:pt x="503" y="642"/>
                    <a:pt x="503" y="637"/>
                  </a:cubicBezTo>
                  <a:cubicBezTo>
                    <a:pt x="502" y="579"/>
                    <a:pt x="502" y="522"/>
                    <a:pt x="503" y="465"/>
                  </a:cubicBezTo>
                  <a:cubicBezTo>
                    <a:pt x="503" y="450"/>
                    <a:pt x="498" y="439"/>
                    <a:pt x="485" y="431"/>
                  </a:cubicBezTo>
                  <a:cubicBezTo>
                    <a:pt x="444" y="402"/>
                    <a:pt x="402" y="373"/>
                    <a:pt x="361" y="345"/>
                  </a:cubicBezTo>
                  <a:cubicBezTo>
                    <a:pt x="361" y="344"/>
                    <a:pt x="360" y="344"/>
                    <a:pt x="359" y="344"/>
                  </a:cubicBezTo>
                  <a:cubicBezTo>
                    <a:pt x="350" y="357"/>
                    <a:pt x="340" y="371"/>
                    <a:pt x="330" y="384"/>
                  </a:cubicBezTo>
                  <a:cubicBezTo>
                    <a:pt x="317" y="402"/>
                    <a:pt x="304" y="420"/>
                    <a:pt x="291" y="437"/>
                  </a:cubicBezTo>
                  <a:cubicBezTo>
                    <a:pt x="283" y="448"/>
                    <a:pt x="273" y="454"/>
                    <a:pt x="259" y="454"/>
                  </a:cubicBezTo>
                  <a:cubicBezTo>
                    <a:pt x="186" y="454"/>
                    <a:pt x="113" y="455"/>
                    <a:pt x="41" y="455"/>
                  </a:cubicBezTo>
                  <a:cubicBezTo>
                    <a:pt x="17" y="455"/>
                    <a:pt x="0" y="435"/>
                    <a:pt x="1" y="412"/>
                  </a:cubicBezTo>
                  <a:cubicBezTo>
                    <a:pt x="1" y="390"/>
                    <a:pt x="21" y="373"/>
                    <a:pt x="42" y="373"/>
                  </a:cubicBezTo>
                  <a:cubicBezTo>
                    <a:pt x="97" y="373"/>
                    <a:pt x="151" y="373"/>
                    <a:pt x="205" y="373"/>
                  </a:cubicBezTo>
                  <a:cubicBezTo>
                    <a:pt x="226" y="373"/>
                    <a:pt x="231" y="367"/>
                    <a:pt x="237" y="352"/>
                  </a:cubicBezTo>
                  <a:cubicBezTo>
                    <a:pt x="248" y="327"/>
                    <a:pt x="260" y="303"/>
                    <a:pt x="271" y="278"/>
                  </a:cubicBezTo>
                  <a:cubicBezTo>
                    <a:pt x="282" y="254"/>
                    <a:pt x="293" y="230"/>
                    <a:pt x="304" y="206"/>
                  </a:cubicBezTo>
                  <a:cubicBezTo>
                    <a:pt x="314" y="184"/>
                    <a:pt x="324" y="163"/>
                    <a:pt x="334" y="141"/>
                  </a:cubicBezTo>
                  <a:cubicBezTo>
                    <a:pt x="342" y="123"/>
                    <a:pt x="350" y="106"/>
                    <a:pt x="358" y="88"/>
                  </a:cubicBezTo>
                  <a:cubicBezTo>
                    <a:pt x="358" y="88"/>
                    <a:pt x="358" y="87"/>
                    <a:pt x="35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0822EEE-CBC2-4122-AC69-C7A2F5024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806" y="1262522"/>
              <a:ext cx="111125" cy="219075"/>
            </a:xfrm>
            <a:custGeom>
              <a:avLst/>
              <a:gdLst>
                <a:gd name="T0" fmla="*/ 78 w 157"/>
                <a:gd name="T1" fmla="*/ 0 h 156"/>
                <a:gd name="T2" fmla="*/ 157 w 157"/>
                <a:gd name="T3" fmla="*/ 78 h 156"/>
                <a:gd name="T4" fmla="*/ 79 w 157"/>
                <a:gd name="T5" fmla="*/ 156 h 156"/>
                <a:gd name="T6" fmla="*/ 0 w 157"/>
                <a:gd name="T7" fmla="*/ 78 h 156"/>
                <a:gd name="T8" fmla="*/ 78 w 15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6">
                  <a:moveTo>
                    <a:pt x="78" y="0"/>
                  </a:moveTo>
                  <a:cubicBezTo>
                    <a:pt x="123" y="0"/>
                    <a:pt x="157" y="34"/>
                    <a:pt x="157" y="78"/>
                  </a:cubicBezTo>
                  <a:cubicBezTo>
                    <a:pt x="156" y="121"/>
                    <a:pt x="123" y="156"/>
                    <a:pt x="79" y="156"/>
                  </a:cubicBezTo>
                  <a:cubicBezTo>
                    <a:pt x="34" y="156"/>
                    <a:pt x="0" y="122"/>
                    <a:pt x="0" y="78"/>
                  </a:cubicBezTo>
                  <a:cubicBezTo>
                    <a:pt x="0" y="33"/>
                    <a:pt x="34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28DE37FC-A6EA-40B6-812D-B1B4DEAC1533}"/>
              </a:ext>
            </a:extLst>
          </p:cNvPr>
          <p:cNvSpPr/>
          <p:nvPr/>
        </p:nvSpPr>
        <p:spPr>
          <a:xfrm>
            <a:off x="2633906" y="4326602"/>
            <a:ext cx="353584" cy="78931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26328-BE9F-4CF7-9CA2-6C04B0EA2DF7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83D0345-0BFD-43DD-90D9-809BA0BAB48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2091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be 59">
            <a:extLst>
              <a:ext uri="{FF2B5EF4-FFF2-40B4-BE49-F238E27FC236}">
                <a16:creationId xmlns:a16="http://schemas.microsoft.com/office/drawing/2014/main" id="{82727937-6B99-460F-AFBE-C1B123CD6E90}"/>
              </a:ext>
            </a:extLst>
          </p:cNvPr>
          <p:cNvSpPr/>
          <p:nvPr/>
        </p:nvSpPr>
        <p:spPr>
          <a:xfrm flipH="1">
            <a:off x="8582969" y="2575230"/>
            <a:ext cx="2082514" cy="3566278"/>
          </a:xfrm>
          <a:prstGeom prst="cube">
            <a:avLst>
              <a:gd name="adj" fmla="val 20548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85C732A0-4BD9-4F8A-821E-D93CFF883478}"/>
              </a:ext>
            </a:extLst>
          </p:cNvPr>
          <p:cNvSpPr/>
          <p:nvPr/>
        </p:nvSpPr>
        <p:spPr>
          <a:xfrm flipH="1">
            <a:off x="6876935" y="3120049"/>
            <a:ext cx="2082514" cy="3021459"/>
          </a:xfrm>
          <a:prstGeom prst="cube">
            <a:avLst>
              <a:gd name="adj" fmla="val 20319"/>
            </a:avLst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9B3761EC-5709-4C06-828F-4842BF73FFE5}"/>
              </a:ext>
            </a:extLst>
          </p:cNvPr>
          <p:cNvSpPr/>
          <p:nvPr/>
        </p:nvSpPr>
        <p:spPr>
          <a:xfrm flipH="1">
            <a:off x="5166593" y="3609284"/>
            <a:ext cx="2082514" cy="2532225"/>
          </a:xfrm>
          <a:prstGeom prst="cube">
            <a:avLst>
              <a:gd name="adj" fmla="val 20624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FC6D65DC-903C-4706-80F2-0F26488B212F}"/>
              </a:ext>
            </a:extLst>
          </p:cNvPr>
          <p:cNvSpPr/>
          <p:nvPr/>
        </p:nvSpPr>
        <p:spPr>
          <a:xfrm flipH="1">
            <a:off x="3459892" y="4136768"/>
            <a:ext cx="2082514" cy="2004741"/>
          </a:xfrm>
          <a:prstGeom prst="cube">
            <a:avLst>
              <a:gd name="adj" fmla="val 2155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9303B1DA-561B-47E5-A1EF-E3BD9792E49C}"/>
              </a:ext>
            </a:extLst>
          </p:cNvPr>
          <p:cNvSpPr/>
          <p:nvPr/>
        </p:nvSpPr>
        <p:spPr>
          <a:xfrm flipH="1">
            <a:off x="1772006" y="4689802"/>
            <a:ext cx="2082514" cy="1451707"/>
          </a:xfrm>
          <a:prstGeom prst="cube">
            <a:avLst>
              <a:gd name="adj" fmla="val 25554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4162715-AD53-47DE-BF69-1E1532CEE94D}"/>
              </a:ext>
            </a:extLst>
          </p:cNvPr>
          <p:cNvSpPr/>
          <p:nvPr/>
        </p:nvSpPr>
        <p:spPr>
          <a:xfrm flipH="1">
            <a:off x="1772006" y="4230987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B046499-571C-4062-8C08-CDD03D133652}"/>
              </a:ext>
            </a:extLst>
          </p:cNvPr>
          <p:cNvSpPr/>
          <p:nvPr/>
        </p:nvSpPr>
        <p:spPr>
          <a:xfrm flipH="1">
            <a:off x="3459892" y="3703502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E505CB29-6500-438B-9399-F94851220119}"/>
              </a:ext>
            </a:extLst>
          </p:cNvPr>
          <p:cNvSpPr/>
          <p:nvPr/>
        </p:nvSpPr>
        <p:spPr>
          <a:xfrm flipH="1">
            <a:off x="5166594" y="3180488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7F2EC127-DD46-4486-A15B-02A16AAE6B29}"/>
              </a:ext>
            </a:extLst>
          </p:cNvPr>
          <p:cNvSpPr/>
          <p:nvPr/>
        </p:nvSpPr>
        <p:spPr>
          <a:xfrm flipH="1">
            <a:off x="6873297" y="2653004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BABDFBF-A961-4C7B-9500-F903A3DE669D}"/>
              </a:ext>
            </a:extLst>
          </p:cNvPr>
          <p:cNvSpPr/>
          <p:nvPr/>
        </p:nvSpPr>
        <p:spPr>
          <a:xfrm flipH="1">
            <a:off x="8580000" y="2125519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4A1ACB-C9A9-4B5D-A157-67191E7E2F8D}"/>
              </a:ext>
            </a:extLst>
          </p:cNvPr>
          <p:cNvGrpSpPr/>
          <p:nvPr/>
        </p:nvGrpSpPr>
        <p:grpSpPr>
          <a:xfrm>
            <a:off x="8577031" y="403111"/>
            <a:ext cx="1856405" cy="1954742"/>
            <a:chOff x="5138738" y="-608163"/>
            <a:chExt cx="4786312" cy="503985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05B68A-B19F-47F2-9DA7-95A0663BAA59}"/>
                </a:ext>
              </a:extLst>
            </p:cNvPr>
            <p:cNvSpPr/>
            <p:nvPr/>
          </p:nvSpPr>
          <p:spPr>
            <a:xfrm>
              <a:off x="5793224" y="3973382"/>
              <a:ext cx="3766861" cy="380050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060329-04A2-46B9-81E0-353EB68D8BFB}"/>
                </a:ext>
              </a:extLst>
            </p:cNvPr>
            <p:cNvGrpSpPr/>
            <p:nvPr/>
          </p:nvGrpSpPr>
          <p:grpSpPr>
            <a:xfrm>
              <a:off x="5138738" y="-608163"/>
              <a:ext cx="4786312" cy="5039851"/>
              <a:chOff x="5995988" y="2712903"/>
              <a:chExt cx="2457450" cy="2587625"/>
            </a:xfrm>
          </p:grpSpPr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23039AEF-6BB3-4384-BBE0-11A2890CE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5988" y="2712903"/>
                <a:ext cx="2457450" cy="2587625"/>
              </a:xfrm>
              <a:custGeom>
                <a:avLst/>
                <a:gdLst>
                  <a:gd name="T0" fmla="*/ 707 w 771"/>
                  <a:gd name="T1" fmla="*/ 219 h 812"/>
                  <a:gd name="T2" fmla="*/ 760 w 771"/>
                  <a:gd name="T3" fmla="*/ 369 h 812"/>
                  <a:gd name="T4" fmla="*/ 685 w 771"/>
                  <a:gd name="T5" fmla="*/ 634 h 812"/>
                  <a:gd name="T6" fmla="*/ 197 w 771"/>
                  <a:gd name="T7" fmla="*/ 707 h 812"/>
                  <a:gd name="T8" fmla="*/ 97 w 771"/>
                  <a:gd name="T9" fmla="*/ 220 h 812"/>
                  <a:gd name="T10" fmla="*/ 594 w 771"/>
                  <a:gd name="T11" fmla="*/ 106 h 812"/>
                  <a:gd name="T12" fmla="*/ 552 w 771"/>
                  <a:gd name="T13" fmla="*/ 147 h 812"/>
                  <a:gd name="T14" fmla="*/ 509 w 771"/>
                  <a:gd name="T15" fmla="*/ 128 h 812"/>
                  <a:gd name="T16" fmla="*/ 454 w 771"/>
                  <a:gd name="T17" fmla="*/ 113 h 812"/>
                  <a:gd name="T18" fmla="*/ 372 w 771"/>
                  <a:gd name="T19" fmla="*/ 110 h 812"/>
                  <a:gd name="T20" fmla="*/ 241 w 771"/>
                  <a:gd name="T21" fmla="*/ 155 h 812"/>
                  <a:gd name="T22" fmla="*/ 147 w 771"/>
                  <a:gd name="T23" fmla="*/ 249 h 812"/>
                  <a:gd name="T24" fmla="*/ 115 w 771"/>
                  <a:gd name="T25" fmla="*/ 317 h 812"/>
                  <a:gd name="T26" fmla="*/ 103 w 771"/>
                  <a:gd name="T27" fmla="*/ 366 h 812"/>
                  <a:gd name="T28" fmla="*/ 102 w 771"/>
                  <a:gd name="T29" fmla="*/ 450 h 812"/>
                  <a:gd name="T30" fmla="*/ 124 w 771"/>
                  <a:gd name="T31" fmla="*/ 528 h 812"/>
                  <a:gd name="T32" fmla="*/ 209 w 771"/>
                  <a:gd name="T33" fmla="*/ 643 h 812"/>
                  <a:gd name="T34" fmla="*/ 295 w 771"/>
                  <a:gd name="T35" fmla="*/ 694 h 812"/>
                  <a:gd name="T36" fmla="*/ 357 w 771"/>
                  <a:gd name="T37" fmla="*/ 710 h 812"/>
                  <a:gd name="T38" fmla="*/ 439 w 771"/>
                  <a:gd name="T39" fmla="*/ 711 h 812"/>
                  <a:gd name="T40" fmla="*/ 512 w 771"/>
                  <a:gd name="T41" fmla="*/ 693 h 812"/>
                  <a:gd name="T42" fmla="*/ 585 w 771"/>
                  <a:gd name="T43" fmla="*/ 652 h 812"/>
                  <a:gd name="T44" fmla="*/ 644 w 771"/>
                  <a:gd name="T45" fmla="*/ 592 h 812"/>
                  <a:gd name="T46" fmla="*/ 677 w 771"/>
                  <a:gd name="T47" fmla="*/ 536 h 812"/>
                  <a:gd name="T48" fmla="*/ 696 w 771"/>
                  <a:gd name="T49" fmla="*/ 482 h 812"/>
                  <a:gd name="T50" fmla="*/ 704 w 771"/>
                  <a:gd name="T51" fmla="*/ 432 h 812"/>
                  <a:gd name="T52" fmla="*/ 702 w 771"/>
                  <a:gd name="T53" fmla="*/ 374 h 812"/>
                  <a:gd name="T54" fmla="*/ 695 w 771"/>
                  <a:gd name="T55" fmla="*/ 334 h 812"/>
                  <a:gd name="T56" fmla="*/ 666 w 771"/>
                  <a:gd name="T57" fmla="*/ 264 h 812"/>
                  <a:gd name="T58" fmla="*/ 667 w 771"/>
                  <a:gd name="T59" fmla="*/ 258 h 812"/>
                  <a:gd name="T60" fmla="*/ 703 w 771"/>
                  <a:gd name="T61" fmla="*/ 222 h 812"/>
                  <a:gd name="T62" fmla="*/ 707 w 771"/>
                  <a:gd name="T63" fmla="*/ 219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1" h="812">
                    <a:moveTo>
                      <a:pt x="707" y="219"/>
                    </a:moveTo>
                    <a:cubicBezTo>
                      <a:pt x="736" y="265"/>
                      <a:pt x="754" y="315"/>
                      <a:pt x="760" y="369"/>
                    </a:cubicBezTo>
                    <a:cubicBezTo>
                      <a:pt x="771" y="467"/>
                      <a:pt x="746" y="557"/>
                      <a:pt x="685" y="634"/>
                    </a:cubicBezTo>
                    <a:cubicBezTo>
                      <a:pt x="561" y="789"/>
                      <a:pt x="347" y="812"/>
                      <a:pt x="197" y="707"/>
                    </a:cubicBezTo>
                    <a:cubicBezTo>
                      <a:pt x="31" y="591"/>
                      <a:pt x="0" y="374"/>
                      <a:pt x="97" y="220"/>
                    </a:cubicBezTo>
                    <a:cubicBezTo>
                      <a:pt x="203" y="52"/>
                      <a:pt x="424" y="0"/>
                      <a:pt x="594" y="106"/>
                    </a:cubicBezTo>
                    <a:cubicBezTo>
                      <a:pt x="580" y="120"/>
                      <a:pt x="566" y="134"/>
                      <a:pt x="552" y="147"/>
                    </a:cubicBezTo>
                    <a:cubicBezTo>
                      <a:pt x="538" y="141"/>
                      <a:pt x="523" y="134"/>
                      <a:pt x="509" y="128"/>
                    </a:cubicBezTo>
                    <a:cubicBezTo>
                      <a:pt x="491" y="121"/>
                      <a:pt x="473" y="116"/>
                      <a:pt x="454" y="113"/>
                    </a:cubicBezTo>
                    <a:cubicBezTo>
                      <a:pt x="427" y="108"/>
                      <a:pt x="399" y="107"/>
                      <a:pt x="372" y="110"/>
                    </a:cubicBezTo>
                    <a:cubicBezTo>
                      <a:pt x="325" y="115"/>
                      <a:pt x="281" y="130"/>
                      <a:pt x="241" y="155"/>
                    </a:cubicBezTo>
                    <a:cubicBezTo>
                      <a:pt x="203" y="179"/>
                      <a:pt x="171" y="211"/>
                      <a:pt x="147" y="249"/>
                    </a:cubicBezTo>
                    <a:cubicBezTo>
                      <a:pt x="134" y="270"/>
                      <a:pt x="123" y="293"/>
                      <a:pt x="115" y="317"/>
                    </a:cubicBezTo>
                    <a:cubicBezTo>
                      <a:pt x="110" y="333"/>
                      <a:pt x="106" y="350"/>
                      <a:pt x="103" y="366"/>
                    </a:cubicBezTo>
                    <a:cubicBezTo>
                      <a:pt x="99" y="394"/>
                      <a:pt x="99" y="422"/>
                      <a:pt x="102" y="450"/>
                    </a:cubicBezTo>
                    <a:cubicBezTo>
                      <a:pt x="105" y="477"/>
                      <a:pt x="113" y="503"/>
                      <a:pt x="124" y="528"/>
                    </a:cubicBezTo>
                    <a:cubicBezTo>
                      <a:pt x="143" y="574"/>
                      <a:pt x="171" y="612"/>
                      <a:pt x="209" y="643"/>
                    </a:cubicBezTo>
                    <a:cubicBezTo>
                      <a:pt x="235" y="665"/>
                      <a:pt x="263" y="682"/>
                      <a:pt x="295" y="694"/>
                    </a:cubicBezTo>
                    <a:cubicBezTo>
                      <a:pt x="315" y="701"/>
                      <a:pt x="336" y="707"/>
                      <a:pt x="357" y="710"/>
                    </a:cubicBezTo>
                    <a:cubicBezTo>
                      <a:pt x="384" y="714"/>
                      <a:pt x="412" y="715"/>
                      <a:pt x="439" y="711"/>
                    </a:cubicBezTo>
                    <a:cubicBezTo>
                      <a:pt x="464" y="708"/>
                      <a:pt x="488" y="702"/>
                      <a:pt x="512" y="693"/>
                    </a:cubicBezTo>
                    <a:cubicBezTo>
                      <a:pt x="538" y="683"/>
                      <a:pt x="563" y="669"/>
                      <a:pt x="585" y="652"/>
                    </a:cubicBezTo>
                    <a:cubicBezTo>
                      <a:pt x="607" y="635"/>
                      <a:pt x="627" y="615"/>
                      <a:pt x="644" y="592"/>
                    </a:cubicBezTo>
                    <a:cubicBezTo>
                      <a:pt x="657" y="575"/>
                      <a:pt x="668" y="556"/>
                      <a:pt x="677" y="536"/>
                    </a:cubicBezTo>
                    <a:cubicBezTo>
                      <a:pt x="686" y="519"/>
                      <a:pt x="692" y="501"/>
                      <a:pt x="696" y="482"/>
                    </a:cubicBezTo>
                    <a:cubicBezTo>
                      <a:pt x="700" y="465"/>
                      <a:pt x="703" y="449"/>
                      <a:pt x="704" y="432"/>
                    </a:cubicBezTo>
                    <a:cubicBezTo>
                      <a:pt x="704" y="413"/>
                      <a:pt x="704" y="393"/>
                      <a:pt x="702" y="374"/>
                    </a:cubicBezTo>
                    <a:cubicBezTo>
                      <a:pt x="701" y="361"/>
                      <a:pt x="698" y="347"/>
                      <a:pt x="695" y="334"/>
                    </a:cubicBezTo>
                    <a:cubicBezTo>
                      <a:pt x="689" y="310"/>
                      <a:pt x="679" y="286"/>
                      <a:pt x="666" y="264"/>
                    </a:cubicBezTo>
                    <a:cubicBezTo>
                      <a:pt x="665" y="262"/>
                      <a:pt x="665" y="260"/>
                      <a:pt x="667" y="258"/>
                    </a:cubicBezTo>
                    <a:cubicBezTo>
                      <a:pt x="680" y="246"/>
                      <a:pt x="691" y="234"/>
                      <a:pt x="703" y="222"/>
                    </a:cubicBezTo>
                    <a:cubicBezTo>
                      <a:pt x="704" y="221"/>
                      <a:pt x="705" y="220"/>
                      <a:pt x="707" y="21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BB489A81-DB00-411E-90AF-DD0105863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5101" y="3270116"/>
                <a:ext cx="1450975" cy="1435100"/>
              </a:xfrm>
              <a:custGeom>
                <a:avLst/>
                <a:gdLst>
                  <a:gd name="T0" fmla="*/ 350 w 455"/>
                  <a:gd name="T1" fmla="*/ 54 h 450"/>
                  <a:gd name="T2" fmla="*/ 311 w 455"/>
                  <a:gd name="T3" fmla="*/ 93 h 450"/>
                  <a:gd name="T4" fmla="*/ 305 w 455"/>
                  <a:gd name="T5" fmla="*/ 94 h 450"/>
                  <a:gd name="T6" fmla="*/ 262 w 455"/>
                  <a:gd name="T7" fmla="*/ 81 h 450"/>
                  <a:gd name="T8" fmla="*/ 210 w 455"/>
                  <a:gd name="T9" fmla="*/ 82 h 450"/>
                  <a:gd name="T10" fmla="*/ 148 w 455"/>
                  <a:gd name="T11" fmla="*/ 109 h 450"/>
                  <a:gd name="T12" fmla="*/ 103 w 455"/>
                  <a:gd name="T13" fmla="*/ 160 h 450"/>
                  <a:gd name="T14" fmla="*/ 84 w 455"/>
                  <a:gd name="T15" fmla="*/ 216 h 450"/>
                  <a:gd name="T16" fmla="*/ 90 w 455"/>
                  <a:gd name="T17" fmla="*/ 283 h 450"/>
                  <a:gd name="T18" fmla="*/ 154 w 455"/>
                  <a:gd name="T19" fmla="*/ 367 h 450"/>
                  <a:gd name="T20" fmla="*/ 225 w 455"/>
                  <a:gd name="T21" fmla="*/ 392 h 450"/>
                  <a:gd name="T22" fmla="*/ 302 w 455"/>
                  <a:gd name="T23" fmla="*/ 379 h 450"/>
                  <a:gd name="T24" fmla="*/ 364 w 455"/>
                  <a:gd name="T25" fmla="*/ 330 h 450"/>
                  <a:gd name="T26" fmla="*/ 391 w 455"/>
                  <a:gd name="T27" fmla="*/ 273 h 450"/>
                  <a:gd name="T28" fmla="*/ 395 w 455"/>
                  <a:gd name="T29" fmla="*/ 223 h 450"/>
                  <a:gd name="T30" fmla="*/ 380 w 455"/>
                  <a:gd name="T31" fmla="*/ 167 h 450"/>
                  <a:gd name="T32" fmla="*/ 422 w 455"/>
                  <a:gd name="T33" fmla="*/ 125 h 450"/>
                  <a:gd name="T34" fmla="*/ 453 w 455"/>
                  <a:gd name="T35" fmla="*/ 242 h 450"/>
                  <a:gd name="T36" fmla="*/ 418 w 455"/>
                  <a:gd name="T37" fmla="*/ 354 h 450"/>
                  <a:gd name="T38" fmla="*/ 235 w 455"/>
                  <a:gd name="T39" fmla="*/ 450 h 450"/>
                  <a:gd name="T40" fmla="*/ 85 w 455"/>
                  <a:gd name="T41" fmla="*/ 385 h 450"/>
                  <a:gd name="T42" fmla="*/ 95 w 455"/>
                  <a:gd name="T43" fmla="*/ 78 h 450"/>
                  <a:gd name="T44" fmla="*/ 350 w 455"/>
                  <a:gd name="T45" fmla="*/ 5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5" h="450">
                    <a:moveTo>
                      <a:pt x="350" y="54"/>
                    </a:moveTo>
                    <a:cubicBezTo>
                      <a:pt x="337" y="67"/>
                      <a:pt x="324" y="80"/>
                      <a:pt x="311" y="93"/>
                    </a:cubicBezTo>
                    <a:cubicBezTo>
                      <a:pt x="310" y="94"/>
                      <a:pt x="307" y="95"/>
                      <a:pt x="305" y="94"/>
                    </a:cubicBezTo>
                    <a:cubicBezTo>
                      <a:pt x="292" y="87"/>
                      <a:pt x="277" y="83"/>
                      <a:pt x="262" y="81"/>
                    </a:cubicBezTo>
                    <a:cubicBezTo>
                      <a:pt x="244" y="79"/>
                      <a:pt x="227" y="79"/>
                      <a:pt x="210" y="82"/>
                    </a:cubicBezTo>
                    <a:cubicBezTo>
                      <a:pt x="187" y="87"/>
                      <a:pt x="166" y="96"/>
                      <a:pt x="148" y="109"/>
                    </a:cubicBezTo>
                    <a:cubicBezTo>
                      <a:pt x="129" y="123"/>
                      <a:pt x="114" y="140"/>
                      <a:pt x="103" y="160"/>
                    </a:cubicBezTo>
                    <a:cubicBezTo>
                      <a:pt x="93" y="178"/>
                      <a:pt x="87" y="196"/>
                      <a:pt x="84" y="216"/>
                    </a:cubicBezTo>
                    <a:cubicBezTo>
                      <a:pt x="81" y="239"/>
                      <a:pt x="83" y="261"/>
                      <a:pt x="90" y="283"/>
                    </a:cubicBezTo>
                    <a:cubicBezTo>
                      <a:pt x="101" y="319"/>
                      <a:pt x="123" y="347"/>
                      <a:pt x="154" y="367"/>
                    </a:cubicBezTo>
                    <a:cubicBezTo>
                      <a:pt x="176" y="381"/>
                      <a:pt x="199" y="389"/>
                      <a:pt x="225" y="392"/>
                    </a:cubicBezTo>
                    <a:cubicBezTo>
                      <a:pt x="252" y="394"/>
                      <a:pt x="277" y="390"/>
                      <a:pt x="302" y="379"/>
                    </a:cubicBezTo>
                    <a:cubicBezTo>
                      <a:pt x="327" y="368"/>
                      <a:pt x="348" y="352"/>
                      <a:pt x="364" y="330"/>
                    </a:cubicBezTo>
                    <a:cubicBezTo>
                      <a:pt x="377" y="313"/>
                      <a:pt x="386" y="294"/>
                      <a:pt x="391" y="273"/>
                    </a:cubicBezTo>
                    <a:cubicBezTo>
                      <a:pt x="395" y="256"/>
                      <a:pt x="397" y="240"/>
                      <a:pt x="395" y="223"/>
                    </a:cubicBezTo>
                    <a:cubicBezTo>
                      <a:pt x="394" y="204"/>
                      <a:pt x="389" y="185"/>
                      <a:pt x="380" y="167"/>
                    </a:cubicBezTo>
                    <a:cubicBezTo>
                      <a:pt x="394" y="153"/>
                      <a:pt x="408" y="139"/>
                      <a:pt x="422" y="125"/>
                    </a:cubicBezTo>
                    <a:cubicBezTo>
                      <a:pt x="444" y="161"/>
                      <a:pt x="455" y="200"/>
                      <a:pt x="453" y="242"/>
                    </a:cubicBezTo>
                    <a:cubicBezTo>
                      <a:pt x="452" y="283"/>
                      <a:pt x="441" y="320"/>
                      <a:pt x="418" y="354"/>
                    </a:cubicBezTo>
                    <a:cubicBezTo>
                      <a:pt x="374" y="418"/>
                      <a:pt x="312" y="450"/>
                      <a:pt x="235" y="450"/>
                    </a:cubicBezTo>
                    <a:cubicBezTo>
                      <a:pt x="176" y="450"/>
                      <a:pt x="125" y="427"/>
                      <a:pt x="85" y="385"/>
                    </a:cubicBezTo>
                    <a:cubicBezTo>
                      <a:pt x="0" y="295"/>
                      <a:pt x="6" y="160"/>
                      <a:pt x="95" y="78"/>
                    </a:cubicBezTo>
                    <a:cubicBezTo>
                      <a:pt x="179" y="0"/>
                      <a:pt x="293" y="14"/>
                      <a:pt x="350" y="5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33C2BF33-4BC1-456E-9F1C-86FDA8F60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0563" y="2874828"/>
                <a:ext cx="1381125" cy="1384300"/>
              </a:xfrm>
              <a:custGeom>
                <a:avLst/>
                <a:gdLst>
                  <a:gd name="T0" fmla="*/ 363 w 433"/>
                  <a:gd name="T1" fmla="*/ 0 h 434"/>
                  <a:gd name="T2" fmla="*/ 363 w 433"/>
                  <a:gd name="T3" fmla="*/ 71 h 434"/>
                  <a:gd name="T4" fmla="*/ 432 w 433"/>
                  <a:gd name="T5" fmla="*/ 71 h 434"/>
                  <a:gd name="T6" fmla="*/ 433 w 433"/>
                  <a:gd name="T7" fmla="*/ 73 h 434"/>
                  <a:gd name="T8" fmla="*/ 408 w 433"/>
                  <a:gd name="T9" fmla="*/ 98 h 434"/>
                  <a:gd name="T10" fmla="*/ 303 w 433"/>
                  <a:gd name="T11" fmla="*/ 203 h 434"/>
                  <a:gd name="T12" fmla="*/ 292 w 433"/>
                  <a:gd name="T13" fmla="*/ 207 h 434"/>
                  <a:gd name="T14" fmla="*/ 262 w 433"/>
                  <a:gd name="T15" fmla="*/ 208 h 434"/>
                  <a:gd name="T16" fmla="*/ 255 w 433"/>
                  <a:gd name="T17" fmla="*/ 210 h 434"/>
                  <a:gd name="T18" fmla="*/ 176 w 433"/>
                  <a:gd name="T19" fmla="*/ 289 h 434"/>
                  <a:gd name="T20" fmla="*/ 141 w 433"/>
                  <a:gd name="T21" fmla="*/ 325 h 434"/>
                  <a:gd name="T22" fmla="*/ 140 w 433"/>
                  <a:gd name="T23" fmla="*/ 330 h 434"/>
                  <a:gd name="T24" fmla="*/ 146 w 433"/>
                  <a:gd name="T25" fmla="*/ 354 h 434"/>
                  <a:gd name="T26" fmla="*/ 121 w 433"/>
                  <a:gd name="T27" fmla="*/ 415 h 434"/>
                  <a:gd name="T28" fmla="*/ 67 w 433"/>
                  <a:gd name="T29" fmla="*/ 432 h 434"/>
                  <a:gd name="T30" fmla="*/ 12 w 433"/>
                  <a:gd name="T31" fmla="*/ 397 h 434"/>
                  <a:gd name="T32" fmla="*/ 4 w 433"/>
                  <a:gd name="T33" fmla="*/ 342 h 434"/>
                  <a:gd name="T34" fmla="*/ 46 w 433"/>
                  <a:gd name="T35" fmla="*/ 294 h 434"/>
                  <a:gd name="T36" fmla="*/ 105 w 433"/>
                  <a:gd name="T37" fmla="*/ 295 h 434"/>
                  <a:gd name="T38" fmla="*/ 110 w 433"/>
                  <a:gd name="T39" fmla="*/ 293 h 434"/>
                  <a:gd name="T40" fmla="*/ 191 w 433"/>
                  <a:gd name="T41" fmla="*/ 213 h 434"/>
                  <a:gd name="T42" fmla="*/ 223 w 433"/>
                  <a:gd name="T43" fmla="*/ 181 h 434"/>
                  <a:gd name="T44" fmla="*/ 227 w 433"/>
                  <a:gd name="T45" fmla="*/ 171 h 434"/>
                  <a:gd name="T46" fmla="*/ 227 w 433"/>
                  <a:gd name="T47" fmla="*/ 143 h 434"/>
                  <a:gd name="T48" fmla="*/ 231 w 433"/>
                  <a:gd name="T49" fmla="*/ 131 h 434"/>
                  <a:gd name="T50" fmla="*/ 360 w 433"/>
                  <a:gd name="T51" fmla="*/ 3 h 434"/>
                  <a:gd name="T52" fmla="*/ 363 w 433"/>
                  <a:gd name="T5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" h="434">
                    <a:moveTo>
                      <a:pt x="363" y="0"/>
                    </a:moveTo>
                    <a:cubicBezTo>
                      <a:pt x="363" y="24"/>
                      <a:pt x="363" y="47"/>
                      <a:pt x="363" y="71"/>
                    </a:cubicBezTo>
                    <a:cubicBezTo>
                      <a:pt x="386" y="71"/>
                      <a:pt x="409" y="71"/>
                      <a:pt x="432" y="71"/>
                    </a:cubicBezTo>
                    <a:cubicBezTo>
                      <a:pt x="432" y="72"/>
                      <a:pt x="432" y="73"/>
                      <a:pt x="433" y="73"/>
                    </a:cubicBezTo>
                    <a:cubicBezTo>
                      <a:pt x="424" y="81"/>
                      <a:pt x="416" y="90"/>
                      <a:pt x="408" y="98"/>
                    </a:cubicBezTo>
                    <a:cubicBezTo>
                      <a:pt x="373" y="133"/>
                      <a:pt x="338" y="168"/>
                      <a:pt x="303" y="203"/>
                    </a:cubicBezTo>
                    <a:cubicBezTo>
                      <a:pt x="300" y="206"/>
                      <a:pt x="297" y="208"/>
                      <a:pt x="292" y="207"/>
                    </a:cubicBezTo>
                    <a:cubicBezTo>
                      <a:pt x="282" y="207"/>
                      <a:pt x="272" y="207"/>
                      <a:pt x="262" y="208"/>
                    </a:cubicBezTo>
                    <a:cubicBezTo>
                      <a:pt x="260" y="208"/>
                      <a:pt x="256" y="209"/>
                      <a:pt x="255" y="210"/>
                    </a:cubicBezTo>
                    <a:cubicBezTo>
                      <a:pt x="228" y="237"/>
                      <a:pt x="202" y="263"/>
                      <a:pt x="176" y="289"/>
                    </a:cubicBezTo>
                    <a:cubicBezTo>
                      <a:pt x="164" y="301"/>
                      <a:pt x="152" y="313"/>
                      <a:pt x="141" y="325"/>
                    </a:cubicBezTo>
                    <a:cubicBezTo>
                      <a:pt x="140" y="326"/>
                      <a:pt x="139" y="328"/>
                      <a:pt x="140" y="330"/>
                    </a:cubicBezTo>
                    <a:cubicBezTo>
                      <a:pt x="143" y="338"/>
                      <a:pt x="145" y="346"/>
                      <a:pt x="146" y="354"/>
                    </a:cubicBezTo>
                    <a:cubicBezTo>
                      <a:pt x="148" y="379"/>
                      <a:pt x="139" y="399"/>
                      <a:pt x="121" y="415"/>
                    </a:cubicBezTo>
                    <a:cubicBezTo>
                      <a:pt x="105" y="428"/>
                      <a:pt x="87" y="434"/>
                      <a:pt x="67" y="432"/>
                    </a:cubicBezTo>
                    <a:cubicBezTo>
                      <a:pt x="43" y="429"/>
                      <a:pt x="25" y="417"/>
                      <a:pt x="12" y="397"/>
                    </a:cubicBezTo>
                    <a:cubicBezTo>
                      <a:pt x="2" y="380"/>
                      <a:pt x="0" y="361"/>
                      <a:pt x="4" y="342"/>
                    </a:cubicBezTo>
                    <a:cubicBezTo>
                      <a:pt x="10" y="320"/>
                      <a:pt x="24" y="303"/>
                      <a:pt x="46" y="294"/>
                    </a:cubicBezTo>
                    <a:cubicBezTo>
                      <a:pt x="66" y="285"/>
                      <a:pt x="86" y="286"/>
                      <a:pt x="105" y="295"/>
                    </a:cubicBezTo>
                    <a:cubicBezTo>
                      <a:pt x="107" y="295"/>
                      <a:pt x="109" y="294"/>
                      <a:pt x="110" y="293"/>
                    </a:cubicBezTo>
                    <a:cubicBezTo>
                      <a:pt x="137" y="267"/>
                      <a:pt x="164" y="240"/>
                      <a:pt x="191" y="213"/>
                    </a:cubicBezTo>
                    <a:cubicBezTo>
                      <a:pt x="202" y="202"/>
                      <a:pt x="212" y="191"/>
                      <a:pt x="223" y="181"/>
                    </a:cubicBezTo>
                    <a:cubicBezTo>
                      <a:pt x="226" y="178"/>
                      <a:pt x="227" y="175"/>
                      <a:pt x="227" y="171"/>
                    </a:cubicBezTo>
                    <a:cubicBezTo>
                      <a:pt x="227" y="162"/>
                      <a:pt x="227" y="152"/>
                      <a:pt x="227" y="143"/>
                    </a:cubicBezTo>
                    <a:cubicBezTo>
                      <a:pt x="226" y="138"/>
                      <a:pt x="228" y="135"/>
                      <a:pt x="231" y="131"/>
                    </a:cubicBezTo>
                    <a:cubicBezTo>
                      <a:pt x="274" y="88"/>
                      <a:pt x="317" y="45"/>
                      <a:pt x="360" y="3"/>
                    </a:cubicBezTo>
                    <a:cubicBezTo>
                      <a:pt x="361" y="2"/>
                      <a:pt x="362" y="1"/>
                      <a:pt x="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56185F5-15A2-4544-AD00-264BF9E6F7D7}"/>
              </a:ext>
            </a:extLst>
          </p:cNvPr>
          <p:cNvSpPr txBox="1"/>
          <p:nvPr/>
        </p:nvSpPr>
        <p:spPr>
          <a:xfrm>
            <a:off x="1185690" y="270787"/>
            <a:ext cx="654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Steps to your Goal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7E7A1A-73EB-4387-80E8-465064BFE4F2}"/>
              </a:ext>
            </a:extLst>
          </p:cNvPr>
          <p:cNvSpPr txBox="1"/>
          <p:nvPr/>
        </p:nvSpPr>
        <p:spPr>
          <a:xfrm>
            <a:off x="2444030" y="50682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 panose="020B0606030504020204" pitchFamily="34" charset="0"/>
              </a:rPr>
              <a:t>01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1CEABA-84D5-4002-8C56-59D775B0262A}"/>
              </a:ext>
            </a:extLst>
          </p:cNvPr>
          <p:cNvSpPr txBox="1"/>
          <p:nvPr/>
        </p:nvSpPr>
        <p:spPr>
          <a:xfrm>
            <a:off x="2444030" y="5685547"/>
            <a:ext cx="119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 panose="020B0606030504020204" pitchFamily="34" charset="0"/>
              </a:rPr>
              <a:t>STEP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59F6E1-5A64-4BA6-8E1E-085B0CE45962}"/>
              </a:ext>
            </a:extLst>
          </p:cNvPr>
          <p:cNvSpPr txBox="1"/>
          <p:nvPr/>
        </p:nvSpPr>
        <p:spPr>
          <a:xfrm>
            <a:off x="4137364" y="46237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pitchFamily="34" charset="0"/>
              </a:rPr>
              <a:t>02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C64244-C913-4545-8876-0BFB06EA6569}"/>
              </a:ext>
            </a:extLst>
          </p:cNvPr>
          <p:cNvSpPr txBox="1"/>
          <p:nvPr/>
        </p:nvSpPr>
        <p:spPr>
          <a:xfrm>
            <a:off x="4137364" y="5241047"/>
            <a:ext cx="119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pitchFamily="34" charset="0"/>
              </a:rPr>
              <a:t>STEP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5B1F20-FFF2-467C-AAF6-18E539385DD6}"/>
              </a:ext>
            </a:extLst>
          </p:cNvPr>
          <p:cNvSpPr txBox="1"/>
          <p:nvPr/>
        </p:nvSpPr>
        <p:spPr>
          <a:xfrm>
            <a:off x="5830697" y="40903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03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3DC9F9-677D-48A7-87D1-3C16CBD3A29B}"/>
              </a:ext>
            </a:extLst>
          </p:cNvPr>
          <p:cNvSpPr txBox="1"/>
          <p:nvPr/>
        </p:nvSpPr>
        <p:spPr>
          <a:xfrm>
            <a:off x="5830697" y="4707647"/>
            <a:ext cx="119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STEP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B8FF8A-C335-4DAA-B41F-35F50D5BC4E5}"/>
              </a:ext>
            </a:extLst>
          </p:cNvPr>
          <p:cNvSpPr txBox="1"/>
          <p:nvPr/>
        </p:nvSpPr>
        <p:spPr>
          <a:xfrm>
            <a:off x="7507097" y="35569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ns" panose="020B0606030504020204" pitchFamily="34" charset="0"/>
              </a:rPr>
              <a:t>04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05A6A8-E71C-4A20-BF9F-C073B2C93BF1}"/>
              </a:ext>
            </a:extLst>
          </p:cNvPr>
          <p:cNvSpPr txBox="1"/>
          <p:nvPr/>
        </p:nvSpPr>
        <p:spPr>
          <a:xfrm>
            <a:off x="7507097" y="4174247"/>
            <a:ext cx="119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ns" panose="020B0606030504020204" pitchFamily="34" charset="0"/>
              </a:rPr>
              <a:t>STEP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B8D739-EEBD-4B51-8C4F-0371909587A0}"/>
              </a:ext>
            </a:extLst>
          </p:cNvPr>
          <p:cNvSpPr txBox="1"/>
          <p:nvPr/>
        </p:nvSpPr>
        <p:spPr>
          <a:xfrm>
            <a:off x="9251230" y="30362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Open Sans" panose="020B0606030504020204" pitchFamily="34" charset="0"/>
              </a:rPr>
              <a:t>05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6BE298-0566-4E93-8B01-FBBFE717AC3E}"/>
              </a:ext>
            </a:extLst>
          </p:cNvPr>
          <p:cNvSpPr txBox="1"/>
          <p:nvPr/>
        </p:nvSpPr>
        <p:spPr>
          <a:xfrm>
            <a:off x="9251230" y="3653547"/>
            <a:ext cx="1192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Open Sans" panose="020B0606030504020204" pitchFamily="34" charset="0"/>
              </a:rPr>
              <a:t>STEP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BD7A9DE-5368-417F-ABF5-80B8C8620883}"/>
              </a:ext>
            </a:extLst>
          </p:cNvPr>
          <p:cNvSpPr/>
          <p:nvPr/>
        </p:nvSpPr>
        <p:spPr>
          <a:xfrm>
            <a:off x="4084931" y="3912136"/>
            <a:ext cx="713499" cy="71987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9464C1-0FA0-4509-97F0-B2B81B79FC25}"/>
              </a:ext>
            </a:extLst>
          </p:cNvPr>
          <p:cNvGrpSpPr/>
          <p:nvPr/>
        </p:nvGrpSpPr>
        <p:grpSpPr>
          <a:xfrm rot="20404528">
            <a:off x="2589774" y="1696798"/>
            <a:ext cx="2035907" cy="2496179"/>
            <a:chOff x="4742068" y="1262522"/>
            <a:chExt cx="520700" cy="1146176"/>
          </a:xfrm>
          <a:solidFill>
            <a:schemeClr val="tx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70A360-E7E9-490A-B22E-72C3A97AE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068" y="1448260"/>
              <a:ext cx="520700" cy="960438"/>
            </a:xfrm>
            <a:custGeom>
              <a:avLst/>
              <a:gdLst>
                <a:gd name="T0" fmla="*/ 359 w 740"/>
                <a:gd name="T1" fmla="*/ 85 h 685"/>
                <a:gd name="T2" fmla="*/ 297 w 740"/>
                <a:gd name="T3" fmla="*/ 76 h 685"/>
                <a:gd name="T4" fmla="*/ 263 w 740"/>
                <a:gd name="T5" fmla="*/ 70 h 685"/>
                <a:gd name="T6" fmla="*/ 241 w 740"/>
                <a:gd name="T7" fmla="*/ 80 h 685"/>
                <a:gd name="T8" fmla="*/ 179 w 740"/>
                <a:gd name="T9" fmla="*/ 154 h 685"/>
                <a:gd name="T10" fmla="*/ 147 w 740"/>
                <a:gd name="T11" fmla="*/ 165 h 685"/>
                <a:gd name="T12" fmla="*/ 123 w 740"/>
                <a:gd name="T13" fmla="*/ 141 h 685"/>
                <a:gd name="T14" fmla="*/ 129 w 740"/>
                <a:gd name="T15" fmla="*/ 114 h 685"/>
                <a:gd name="T16" fmla="*/ 214 w 740"/>
                <a:gd name="T17" fmla="*/ 12 h 685"/>
                <a:gd name="T18" fmla="*/ 237 w 740"/>
                <a:gd name="T19" fmla="*/ 1 h 685"/>
                <a:gd name="T20" fmla="*/ 402 w 740"/>
                <a:gd name="T21" fmla="*/ 2 h 685"/>
                <a:gd name="T22" fmla="*/ 502 w 740"/>
                <a:gd name="T23" fmla="*/ 43 h 685"/>
                <a:gd name="T24" fmla="*/ 544 w 740"/>
                <a:gd name="T25" fmla="*/ 99 h 685"/>
                <a:gd name="T26" fmla="*/ 582 w 740"/>
                <a:gd name="T27" fmla="*/ 170 h 685"/>
                <a:gd name="T28" fmla="*/ 603 w 740"/>
                <a:gd name="T29" fmla="*/ 210 h 685"/>
                <a:gd name="T30" fmla="*/ 614 w 740"/>
                <a:gd name="T31" fmla="*/ 213 h 685"/>
                <a:gd name="T32" fmla="*/ 690 w 740"/>
                <a:gd name="T33" fmla="*/ 161 h 685"/>
                <a:gd name="T34" fmla="*/ 724 w 740"/>
                <a:gd name="T35" fmla="*/ 160 h 685"/>
                <a:gd name="T36" fmla="*/ 739 w 740"/>
                <a:gd name="T37" fmla="*/ 190 h 685"/>
                <a:gd name="T38" fmla="*/ 722 w 740"/>
                <a:gd name="T39" fmla="*/ 217 h 685"/>
                <a:gd name="T40" fmla="*/ 679 w 740"/>
                <a:gd name="T41" fmla="*/ 247 h 685"/>
                <a:gd name="T42" fmla="*/ 606 w 740"/>
                <a:gd name="T43" fmla="*/ 297 h 685"/>
                <a:gd name="T44" fmla="*/ 569 w 740"/>
                <a:gd name="T45" fmla="*/ 287 h 685"/>
                <a:gd name="T46" fmla="*/ 488 w 740"/>
                <a:gd name="T47" fmla="*/ 170 h 685"/>
                <a:gd name="T48" fmla="*/ 486 w 740"/>
                <a:gd name="T49" fmla="*/ 168 h 685"/>
                <a:gd name="T50" fmla="*/ 423 w 740"/>
                <a:gd name="T51" fmla="*/ 257 h 685"/>
                <a:gd name="T52" fmla="*/ 434 w 740"/>
                <a:gd name="T53" fmla="*/ 268 h 685"/>
                <a:gd name="T54" fmla="*/ 554 w 740"/>
                <a:gd name="T55" fmla="*/ 374 h 685"/>
                <a:gd name="T56" fmla="*/ 570 w 740"/>
                <a:gd name="T57" fmla="*/ 388 h 685"/>
                <a:gd name="T58" fmla="*/ 583 w 740"/>
                <a:gd name="T59" fmla="*/ 419 h 685"/>
                <a:gd name="T60" fmla="*/ 583 w 740"/>
                <a:gd name="T61" fmla="*/ 483 h 685"/>
                <a:gd name="T62" fmla="*/ 584 w 740"/>
                <a:gd name="T63" fmla="*/ 637 h 685"/>
                <a:gd name="T64" fmla="*/ 563 w 740"/>
                <a:gd name="T65" fmla="*/ 674 h 685"/>
                <a:gd name="T66" fmla="*/ 505 w 740"/>
                <a:gd name="T67" fmla="*/ 652 h 685"/>
                <a:gd name="T68" fmla="*/ 503 w 740"/>
                <a:gd name="T69" fmla="*/ 637 h 685"/>
                <a:gd name="T70" fmla="*/ 503 w 740"/>
                <a:gd name="T71" fmla="*/ 465 h 685"/>
                <a:gd name="T72" fmla="*/ 485 w 740"/>
                <a:gd name="T73" fmla="*/ 431 h 685"/>
                <a:gd name="T74" fmla="*/ 361 w 740"/>
                <a:gd name="T75" fmla="*/ 345 h 685"/>
                <a:gd name="T76" fmla="*/ 359 w 740"/>
                <a:gd name="T77" fmla="*/ 344 h 685"/>
                <a:gd name="T78" fmla="*/ 330 w 740"/>
                <a:gd name="T79" fmla="*/ 384 h 685"/>
                <a:gd name="T80" fmla="*/ 291 w 740"/>
                <a:gd name="T81" fmla="*/ 437 h 685"/>
                <a:gd name="T82" fmla="*/ 259 w 740"/>
                <a:gd name="T83" fmla="*/ 454 h 685"/>
                <a:gd name="T84" fmla="*/ 41 w 740"/>
                <a:gd name="T85" fmla="*/ 455 h 685"/>
                <a:gd name="T86" fmla="*/ 1 w 740"/>
                <a:gd name="T87" fmla="*/ 412 h 685"/>
                <a:gd name="T88" fmla="*/ 42 w 740"/>
                <a:gd name="T89" fmla="*/ 373 h 685"/>
                <a:gd name="T90" fmla="*/ 205 w 740"/>
                <a:gd name="T91" fmla="*/ 373 h 685"/>
                <a:gd name="T92" fmla="*/ 237 w 740"/>
                <a:gd name="T93" fmla="*/ 352 h 685"/>
                <a:gd name="T94" fmla="*/ 271 w 740"/>
                <a:gd name="T95" fmla="*/ 278 h 685"/>
                <a:gd name="T96" fmla="*/ 304 w 740"/>
                <a:gd name="T97" fmla="*/ 206 h 685"/>
                <a:gd name="T98" fmla="*/ 334 w 740"/>
                <a:gd name="T99" fmla="*/ 141 h 685"/>
                <a:gd name="T100" fmla="*/ 358 w 740"/>
                <a:gd name="T101" fmla="*/ 88 h 685"/>
                <a:gd name="T102" fmla="*/ 359 w 740"/>
                <a:gd name="T103" fmla="*/ 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0" h="685">
                  <a:moveTo>
                    <a:pt x="359" y="85"/>
                  </a:moveTo>
                  <a:cubicBezTo>
                    <a:pt x="338" y="82"/>
                    <a:pt x="318" y="79"/>
                    <a:pt x="297" y="76"/>
                  </a:cubicBezTo>
                  <a:cubicBezTo>
                    <a:pt x="286" y="74"/>
                    <a:pt x="274" y="72"/>
                    <a:pt x="263" y="70"/>
                  </a:cubicBezTo>
                  <a:cubicBezTo>
                    <a:pt x="253" y="69"/>
                    <a:pt x="247" y="73"/>
                    <a:pt x="241" y="80"/>
                  </a:cubicBezTo>
                  <a:cubicBezTo>
                    <a:pt x="220" y="105"/>
                    <a:pt x="200" y="129"/>
                    <a:pt x="179" y="154"/>
                  </a:cubicBezTo>
                  <a:cubicBezTo>
                    <a:pt x="171" y="164"/>
                    <a:pt x="159" y="168"/>
                    <a:pt x="147" y="165"/>
                  </a:cubicBezTo>
                  <a:cubicBezTo>
                    <a:pt x="134" y="162"/>
                    <a:pt x="126" y="154"/>
                    <a:pt x="123" y="141"/>
                  </a:cubicBezTo>
                  <a:cubicBezTo>
                    <a:pt x="120" y="132"/>
                    <a:pt x="122" y="122"/>
                    <a:pt x="129" y="114"/>
                  </a:cubicBezTo>
                  <a:cubicBezTo>
                    <a:pt x="157" y="80"/>
                    <a:pt x="185" y="46"/>
                    <a:pt x="214" y="12"/>
                  </a:cubicBezTo>
                  <a:cubicBezTo>
                    <a:pt x="220" y="5"/>
                    <a:pt x="227" y="1"/>
                    <a:pt x="237" y="1"/>
                  </a:cubicBezTo>
                  <a:cubicBezTo>
                    <a:pt x="292" y="1"/>
                    <a:pt x="347" y="0"/>
                    <a:pt x="402" y="2"/>
                  </a:cubicBezTo>
                  <a:cubicBezTo>
                    <a:pt x="440" y="3"/>
                    <a:pt x="474" y="18"/>
                    <a:pt x="502" y="43"/>
                  </a:cubicBezTo>
                  <a:cubicBezTo>
                    <a:pt x="520" y="59"/>
                    <a:pt x="533" y="79"/>
                    <a:pt x="544" y="99"/>
                  </a:cubicBezTo>
                  <a:cubicBezTo>
                    <a:pt x="556" y="123"/>
                    <a:pt x="569" y="147"/>
                    <a:pt x="582" y="170"/>
                  </a:cubicBezTo>
                  <a:cubicBezTo>
                    <a:pt x="589" y="184"/>
                    <a:pt x="596" y="197"/>
                    <a:pt x="603" y="210"/>
                  </a:cubicBezTo>
                  <a:cubicBezTo>
                    <a:pt x="606" y="215"/>
                    <a:pt x="610" y="216"/>
                    <a:pt x="614" y="213"/>
                  </a:cubicBezTo>
                  <a:cubicBezTo>
                    <a:pt x="640" y="196"/>
                    <a:pt x="665" y="178"/>
                    <a:pt x="690" y="161"/>
                  </a:cubicBezTo>
                  <a:cubicBezTo>
                    <a:pt x="701" y="154"/>
                    <a:pt x="713" y="154"/>
                    <a:pt x="724" y="160"/>
                  </a:cubicBezTo>
                  <a:cubicBezTo>
                    <a:pt x="734" y="167"/>
                    <a:pt x="740" y="177"/>
                    <a:pt x="739" y="190"/>
                  </a:cubicBezTo>
                  <a:cubicBezTo>
                    <a:pt x="739" y="202"/>
                    <a:pt x="732" y="210"/>
                    <a:pt x="722" y="217"/>
                  </a:cubicBezTo>
                  <a:cubicBezTo>
                    <a:pt x="707" y="227"/>
                    <a:pt x="693" y="237"/>
                    <a:pt x="679" y="247"/>
                  </a:cubicBezTo>
                  <a:cubicBezTo>
                    <a:pt x="655" y="263"/>
                    <a:pt x="631" y="280"/>
                    <a:pt x="606" y="297"/>
                  </a:cubicBezTo>
                  <a:cubicBezTo>
                    <a:pt x="593" y="305"/>
                    <a:pt x="577" y="299"/>
                    <a:pt x="569" y="287"/>
                  </a:cubicBezTo>
                  <a:cubicBezTo>
                    <a:pt x="542" y="248"/>
                    <a:pt x="515" y="209"/>
                    <a:pt x="488" y="170"/>
                  </a:cubicBezTo>
                  <a:cubicBezTo>
                    <a:pt x="488" y="170"/>
                    <a:pt x="487" y="169"/>
                    <a:pt x="486" y="168"/>
                  </a:cubicBezTo>
                  <a:cubicBezTo>
                    <a:pt x="465" y="198"/>
                    <a:pt x="444" y="227"/>
                    <a:pt x="423" y="257"/>
                  </a:cubicBezTo>
                  <a:cubicBezTo>
                    <a:pt x="427" y="261"/>
                    <a:pt x="431" y="265"/>
                    <a:pt x="434" y="268"/>
                  </a:cubicBezTo>
                  <a:cubicBezTo>
                    <a:pt x="474" y="303"/>
                    <a:pt x="514" y="338"/>
                    <a:pt x="554" y="374"/>
                  </a:cubicBezTo>
                  <a:cubicBezTo>
                    <a:pt x="559" y="378"/>
                    <a:pt x="565" y="383"/>
                    <a:pt x="570" y="388"/>
                  </a:cubicBezTo>
                  <a:cubicBezTo>
                    <a:pt x="579" y="396"/>
                    <a:pt x="583" y="407"/>
                    <a:pt x="583" y="419"/>
                  </a:cubicBezTo>
                  <a:cubicBezTo>
                    <a:pt x="583" y="440"/>
                    <a:pt x="583" y="461"/>
                    <a:pt x="583" y="483"/>
                  </a:cubicBezTo>
                  <a:cubicBezTo>
                    <a:pt x="584" y="534"/>
                    <a:pt x="584" y="585"/>
                    <a:pt x="584" y="637"/>
                  </a:cubicBezTo>
                  <a:cubicBezTo>
                    <a:pt x="584" y="653"/>
                    <a:pt x="577" y="666"/>
                    <a:pt x="563" y="674"/>
                  </a:cubicBezTo>
                  <a:cubicBezTo>
                    <a:pt x="541" y="685"/>
                    <a:pt x="513" y="676"/>
                    <a:pt x="505" y="652"/>
                  </a:cubicBezTo>
                  <a:cubicBezTo>
                    <a:pt x="503" y="647"/>
                    <a:pt x="503" y="642"/>
                    <a:pt x="503" y="637"/>
                  </a:cubicBezTo>
                  <a:cubicBezTo>
                    <a:pt x="502" y="579"/>
                    <a:pt x="502" y="522"/>
                    <a:pt x="503" y="465"/>
                  </a:cubicBezTo>
                  <a:cubicBezTo>
                    <a:pt x="503" y="450"/>
                    <a:pt x="498" y="439"/>
                    <a:pt x="485" y="431"/>
                  </a:cubicBezTo>
                  <a:cubicBezTo>
                    <a:pt x="444" y="402"/>
                    <a:pt x="402" y="373"/>
                    <a:pt x="361" y="345"/>
                  </a:cubicBezTo>
                  <a:cubicBezTo>
                    <a:pt x="361" y="344"/>
                    <a:pt x="360" y="344"/>
                    <a:pt x="359" y="344"/>
                  </a:cubicBezTo>
                  <a:cubicBezTo>
                    <a:pt x="350" y="357"/>
                    <a:pt x="340" y="371"/>
                    <a:pt x="330" y="384"/>
                  </a:cubicBezTo>
                  <a:cubicBezTo>
                    <a:pt x="317" y="402"/>
                    <a:pt x="304" y="420"/>
                    <a:pt x="291" y="437"/>
                  </a:cubicBezTo>
                  <a:cubicBezTo>
                    <a:pt x="283" y="448"/>
                    <a:pt x="273" y="454"/>
                    <a:pt x="259" y="454"/>
                  </a:cubicBezTo>
                  <a:cubicBezTo>
                    <a:pt x="186" y="454"/>
                    <a:pt x="113" y="455"/>
                    <a:pt x="41" y="455"/>
                  </a:cubicBezTo>
                  <a:cubicBezTo>
                    <a:pt x="17" y="455"/>
                    <a:pt x="0" y="435"/>
                    <a:pt x="1" y="412"/>
                  </a:cubicBezTo>
                  <a:cubicBezTo>
                    <a:pt x="1" y="390"/>
                    <a:pt x="21" y="373"/>
                    <a:pt x="42" y="373"/>
                  </a:cubicBezTo>
                  <a:cubicBezTo>
                    <a:pt x="97" y="373"/>
                    <a:pt x="151" y="373"/>
                    <a:pt x="205" y="373"/>
                  </a:cubicBezTo>
                  <a:cubicBezTo>
                    <a:pt x="226" y="373"/>
                    <a:pt x="231" y="367"/>
                    <a:pt x="237" y="352"/>
                  </a:cubicBezTo>
                  <a:cubicBezTo>
                    <a:pt x="248" y="327"/>
                    <a:pt x="260" y="303"/>
                    <a:pt x="271" y="278"/>
                  </a:cubicBezTo>
                  <a:cubicBezTo>
                    <a:pt x="282" y="254"/>
                    <a:pt x="293" y="230"/>
                    <a:pt x="304" y="206"/>
                  </a:cubicBezTo>
                  <a:cubicBezTo>
                    <a:pt x="314" y="184"/>
                    <a:pt x="324" y="163"/>
                    <a:pt x="334" y="141"/>
                  </a:cubicBezTo>
                  <a:cubicBezTo>
                    <a:pt x="342" y="123"/>
                    <a:pt x="350" y="106"/>
                    <a:pt x="358" y="88"/>
                  </a:cubicBezTo>
                  <a:cubicBezTo>
                    <a:pt x="358" y="88"/>
                    <a:pt x="358" y="87"/>
                    <a:pt x="35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0822EEE-CBC2-4122-AC69-C7A2F5024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806" y="1262522"/>
              <a:ext cx="111125" cy="219075"/>
            </a:xfrm>
            <a:custGeom>
              <a:avLst/>
              <a:gdLst>
                <a:gd name="T0" fmla="*/ 78 w 157"/>
                <a:gd name="T1" fmla="*/ 0 h 156"/>
                <a:gd name="T2" fmla="*/ 157 w 157"/>
                <a:gd name="T3" fmla="*/ 78 h 156"/>
                <a:gd name="T4" fmla="*/ 79 w 157"/>
                <a:gd name="T5" fmla="*/ 156 h 156"/>
                <a:gd name="T6" fmla="*/ 0 w 157"/>
                <a:gd name="T7" fmla="*/ 78 h 156"/>
                <a:gd name="T8" fmla="*/ 78 w 15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6">
                  <a:moveTo>
                    <a:pt x="78" y="0"/>
                  </a:moveTo>
                  <a:cubicBezTo>
                    <a:pt x="123" y="0"/>
                    <a:pt x="157" y="34"/>
                    <a:pt x="157" y="78"/>
                  </a:cubicBezTo>
                  <a:cubicBezTo>
                    <a:pt x="156" y="121"/>
                    <a:pt x="123" y="156"/>
                    <a:pt x="79" y="156"/>
                  </a:cubicBezTo>
                  <a:cubicBezTo>
                    <a:pt x="34" y="156"/>
                    <a:pt x="0" y="122"/>
                    <a:pt x="0" y="78"/>
                  </a:cubicBezTo>
                  <a:cubicBezTo>
                    <a:pt x="0" y="33"/>
                    <a:pt x="34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28DE37FC-A6EA-40B6-812D-B1B4DEAC1533}"/>
              </a:ext>
            </a:extLst>
          </p:cNvPr>
          <p:cNvSpPr/>
          <p:nvPr/>
        </p:nvSpPr>
        <p:spPr>
          <a:xfrm>
            <a:off x="2633906" y="4326602"/>
            <a:ext cx="353584" cy="78931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83D0345-0BFD-43DD-90D9-809BA0BAB48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A58A21-1A3B-4CBE-BE49-6165B9661EBB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14792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13897</TotalTime>
  <Words>40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Noto Sans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Admin</cp:lastModifiedBy>
  <cp:revision>1013</cp:revision>
  <dcterms:created xsi:type="dcterms:W3CDTF">2017-12-05T16:25:52Z</dcterms:created>
  <dcterms:modified xsi:type="dcterms:W3CDTF">2018-08-05T07:59:44Z</dcterms:modified>
</cp:coreProperties>
</file>