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E368-AA20-48DD-8FDA-11D1E8972DF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0144-3EB6-4BDD-B329-F877954B9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42" t="21345" r="15088" b="13781"/>
          <a:stretch/>
        </p:blipFill>
        <p:spPr>
          <a:xfrm>
            <a:off x="1267326" y="1690688"/>
            <a:ext cx="9657348" cy="4822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747" y="593558"/>
            <a:ext cx="913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you're getting a type error while loading data, you're probably having trouble with null fields. 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/>
              <a:t>null </a:t>
            </a:r>
            <a:r>
              <a:rPr lang="en-US" dirty="0" err="1"/>
              <a:t>int</a:t>
            </a:r>
            <a:r>
              <a:rPr lang="en-US" dirty="0"/>
              <a:t> values with 0 with find </a:t>
            </a:r>
            <a:r>
              <a:rPr lang="en-US" dirty="0" smtClean="0"/>
              <a:t>replace option </a:t>
            </a:r>
            <a:r>
              <a:rPr lang="en-US" dirty="0"/>
              <a:t>in excel.</a:t>
            </a:r>
          </a:p>
        </p:txBody>
      </p:sp>
    </p:spTree>
    <p:extLst>
      <p:ext uri="{BB962C8B-B14F-4D97-AF65-F5344CB8AC3E}">
        <p14:creationId xmlns:p14="http://schemas.microsoft.com/office/powerpoint/2010/main" val="16824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351" t="6529" r="15614" b="12067"/>
          <a:stretch/>
        </p:blipFill>
        <p:spPr>
          <a:xfrm>
            <a:off x="2318083" y="1574723"/>
            <a:ext cx="7812507" cy="5181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6337" y="3743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If you are having problems with the load data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/>
              </a:rPr>
              <a:t>infile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 command, you need to go to MySQL home and edit the connection and add "OPT_LOCAL_INFILE=1" in the connection advanced others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3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7" t="7466" r="22281" b="25477"/>
          <a:stretch/>
        </p:blipFill>
        <p:spPr>
          <a:xfrm>
            <a:off x="704958" y="545432"/>
            <a:ext cx="10460347" cy="54061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Also, in order to use the load data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Roboto"/>
              </a:rPr>
              <a:t>infile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en-US" b="0" i="0" smtClean="0">
                <a:solidFill>
                  <a:srgbClr val="000000"/>
                </a:solidFill>
                <a:effectLst/>
                <a:latin typeface="Roboto"/>
              </a:rPr>
              <a:t>command without error,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you need open file in notepad and delete the header in your csv file and the space that excel added at the end of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107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elifkoc</dc:creator>
  <cp:lastModifiedBy>elifkoc</cp:lastModifiedBy>
  <cp:revision>4</cp:revision>
  <dcterms:created xsi:type="dcterms:W3CDTF">2023-03-30T09:27:09Z</dcterms:created>
  <dcterms:modified xsi:type="dcterms:W3CDTF">2023-04-04T10:39:26Z</dcterms:modified>
</cp:coreProperties>
</file>