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5" r:id="rId4"/>
    <p:sldId id="264" r:id="rId5"/>
    <p:sldId id="266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0DF"/>
    <a:srgbClr val="9CD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5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8AF5-BF5D-419A-AF9C-5196EA6521E7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5A85-5286-4C55-B17C-19E9FFB1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66E2DA-6A90-45B3-BA62-FE6566158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2222"/>
          <a:stretch/>
        </p:blipFill>
        <p:spPr>
          <a:xfrm>
            <a:off x="1297031" y="0"/>
            <a:ext cx="6784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0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7257" y="2895600"/>
            <a:ext cx="3962400" cy="1691185"/>
          </a:xfrm>
        </p:spPr>
        <p:txBody>
          <a:bodyPr>
            <a:noAutofit/>
          </a:bodyPr>
          <a:lstStyle/>
          <a:p>
            <a:pPr marL="685800" indent="-685800" algn="l">
              <a:buSzPct val="9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OOP &amp; OOAD</a:t>
            </a:r>
          </a:p>
          <a:p>
            <a:pPr marL="685800" indent="-685800" algn="l">
              <a:buSzPct val="9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Design Principles</a:t>
            </a:r>
          </a:p>
          <a:p>
            <a:pPr marL="685800" indent="-685800" algn="l">
              <a:buSzPct val="9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Design Patterns</a:t>
            </a:r>
          </a:p>
          <a:p>
            <a:pPr marL="685800" indent="-685800" algn="l">
              <a:buSzPct val="9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Architecture</a:t>
            </a:r>
          </a:p>
          <a:p>
            <a:pPr marL="685800" indent="-685800" algn="l">
              <a:buSzPct val="9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" y="1143000"/>
            <a:ext cx="3733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Programming Basics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Structure &amp; </a:t>
            </a:r>
            <a:r>
              <a:rPr lang="en-US" sz="2400" dirty="0" err="1">
                <a:solidFill>
                  <a:schemeClr val="tx1"/>
                </a:solidFill>
              </a:rPr>
              <a:t>Algo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Problem Solving Skill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257" y="5486400"/>
            <a:ext cx="914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5638800"/>
            <a:ext cx="411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5638800"/>
            <a:ext cx="411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Timeline of Career</a:t>
            </a:r>
          </a:p>
        </p:txBody>
      </p:sp>
    </p:spTree>
    <p:extLst>
      <p:ext uri="{BB962C8B-B14F-4D97-AF65-F5344CB8AC3E}">
        <p14:creationId xmlns:p14="http://schemas.microsoft.com/office/powerpoint/2010/main" val="70010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4121944" y="996068"/>
            <a:ext cx="4495800" cy="2090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Why interviewers ask question about OOP, OOAD?</a:t>
            </a:r>
          </a:p>
          <a:p>
            <a:pPr algn="ctr"/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367088"/>
            <a:ext cx="4814888" cy="31861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21343" y="5344391"/>
            <a:ext cx="3581400" cy="67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Fresh Entry (Dev)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665857"/>
            <a:ext cx="222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Generics  Association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2462" y="5011388"/>
            <a:ext cx="167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Polymorphism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1284" y="5918335"/>
            <a:ext cx="169718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 </a:t>
            </a:r>
            <a:r>
              <a:rPr lang="en-US" dirty="0" err="1"/>
              <a:t>OOP</a:t>
            </a:r>
            <a:r>
              <a:rPr lang="en-US" dirty="0"/>
              <a:t> </a:t>
            </a:r>
            <a:r>
              <a:rPr lang="en-US" dirty="0" err="1"/>
              <a:t>OOP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E98AC-4AB6-41E8-BE80-A9F85E77753D}"/>
              </a:ext>
            </a:extLst>
          </p:cNvPr>
          <p:cNvSpPr txBox="1"/>
          <p:nvPr/>
        </p:nvSpPr>
        <p:spPr>
          <a:xfrm>
            <a:off x="5295900" y="5384935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 overriding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D5C10-B6D0-4007-97E5-4512BA33388F}"/>
              </a:ext>
            </a:extLst>
          </p:cNvPr>
          <p:cNvSpPr txBox="1"/>
          <p:nvPr/>
        </p:nvSpPr>
        <p:spPr>
          <a:xfrm>
            <a:off x="5092462" y="4816542"/>
            <a:ext cx="186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Encapsulation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Why OOP is so important?</a:t>
            </a:r>
          </a:p>
        </p:txBody>
      </p:sp>
    </p:spTree>
    <p:extLst>
      <p:ext uri="{BB962C8B-B14F-4D97-AF65-F5344CB8AC3E}">
        <p14:creationId xmlns:p14="http://schemas.microsoft.com/office/powerpoint/2010/main" val="252520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5029200" y="1371600"/>
            <a:ext cx="36576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What’s the hell  !!!    I couldn’t understand anything </a:t>
            </a:r>
            <a:r>
              <a:rPr lang="en-US" sz="2600" dirty="0">
                <a:sym typeface="Wingdings" panose="05000000000000000000" pitchFamily="2" charset="2"/>
              </a:rPr>
              <a:t></a:t>
            </a:r>
            <a:endParaRPr lang="en-US" sz="2600" dirty="0"/>
          </a:p>
        </p:txBody>
      </p:sp>
      <p:sp>
        <p:nvSpPr>
          <p:cNvPr id="8" name="Right Arrow Callout 7"/>
          <p:cNvSpPr/>
          <p:nvPr/>
        </p:nvSpPr>
        <p:spPr>
          <a:xfrm>
            <a:off x="1066800" y="4531290"/>
            <a:ext cx="3048000" cy="13716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After joining (with little knowledge on OOP)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576181"/>
            <a:ext cx="5029199" cy="32818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Why OOP is so important?</a:t>
            </a:r>
          </a:p>
        </p:txBody>
      </p:sp>
    </p:spTree>
    <p:extLst>
      <p:ext uri="{BB962C8B-B14F-4D97-AF65-F5344CB8AC3E}">
        <p14:creationId xmlns:p14="http://schemas.microsoft.com/office/powerpoint/2010/main" val="228611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160"/>
            <a:ext cx="9144000" cy="646684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752600" y="1066800"/>
            <a:ext cx="3733800" cy="1460038"/>
          </a:xfrm>
          <a:prstGeom prst="wedgeRoundRect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Why client asking for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CHANGE always?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WHY?????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9F449-A183-4047-A717-E404C012A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9" y="1066800"/>
            <a:ext cx="1575142" cy="2469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Why OOP is so important?</a:t>
            </a:r>
          </a:p>
        </p:txBody>
      </p:sp>
    </p:spTree>
    <p:extLst>
      <p:ext uri="{BB962C8B-B14F-4D97-AF65-F5344CB8AC3E}">
        <p14:creationId xmlns:p14="http://schemas.microsoft.com/office/powerpoint/2010/main" val="314991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8A874-B1D8-4797-BB20-54ACD2737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0"/>
          <a:stretch/>
        </p:blipFill>
        <p:spPr bwMode="auto">
          <a:xfrm>
            <a:off x="450303" y="0"/>
            <a:ext cx="81602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08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A95B3A-0870-48D2-ACA9-B4661E0FA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9FF1BE-32C0-4D6E-8133-DEEEAD922B58}"/>
              </a:ext>
            </a:extLst>
          </p:cNvPr>
          <p:cNvSpPr txBox="1"/>
          <p:nvPr/>
        </p:nvSpPr>
        <p:spPr>
          <a:xfrm>
            <a:off x="1828800" y="5410200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Deeper dive into OOP with source code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8487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100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A Tiemoon</dc:creator>
  <cp:lastModifiedBy>Tiemoon Mr.</cp:lastModifiedBy>
  <cp:revision>284</cp:revision>
  <dcterms:created xsi:type="dcterms:W3CDTF">2017-11-08T03:35:15Z</dcterms:created>
  <dcterms:modified xsi:type="dcterms:W3CDTF">2019-11-21T19:49:32Z</dcterms:modified>
</cp:coreProperties>
</file>