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79" r:id="rId2"/>
    <p:sldId id="980" r:id="rId3"/>
    <p:sldId id="981" r:id="rId4"/>
    <p:sldId id="982" r:id="rId5"/>
    <p:sldId id="983" r:id="rId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80"/>
    <a:srgbClr val="CC0000"/>
    <a:srgbClr val="006699"/>
    <a:srgbClr val="0066FF"/>
    <a:srgbClr val="DD0111"/>
    <a:srgbClr val="9900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F5C1F4EC-C99C-40E5-8B47-D579F9D13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22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defTabSz="93345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6" tIns="46703" rIns="93406" bIns="46703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 smtClean="0"/>
            </a:lvl1pPr>
          </a:lstStyle>
          <a:p>
            <a:pPr>
              <a:defRPr/>
            </a:pPr>
            <a:fld id="{D9E4DAAD-F57C-4855-B365-7B129C1AE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1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84333-C3CD-424F-9CA6-14503BCBD9C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2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BCA02B-522A-4FA1-8EF6-982B872992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9F9D-2134-4FB8-8763-980BA57E1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9B26B-9CFD-44B0-ABC8-449E34DAD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277C2-698E-48A0-A5A7-379E4611A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A1859-1B0B-4195-8516-0F5561836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D5560-C8F1-40EF-B912-B7DE23351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553F-C522-4FAC-ABAA-28E1FE322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B115-8681-47E7-BE15-62C639287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0B870-7514-434B-9548-4126AEDC1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C38DC-65B9-4F70-828E-867294E70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0B44D-A119-4863-B159-4FBF61728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DCBA-1419-44B1-A5FD-8FE35F556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CS 477/677 - Lecture 22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1569F54-7CD4-4A46-BE66-E772D4366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CSE 2202</a:t>
            </a:r>
            <a:br>
              <a:rPr lang="en-US" dirty="0" smtClean="0"/>
            </a:br>
            <a:r>
              <a:rPr lang="en-US" dirty="0" smtClean="0"/>
              <a:t>Design and Analysis of Algorithms – I </a:t>
            </a:r>
            <a:br>
              <a:rPr lang="en-US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Graph Applications</a:t>
            </a:r>
            <a:endParaRPr lang="en-US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Hasnain Heickal</a:t>
            </a:r>
          </a:p>
          <a:p>
            <a:pPr>
              <a:defRPr/>
            </a:pPr>
            <a:r>
              <a:rPr lang="en-US" dirty="0" smtClean="0"/>
              <a:t>Assistant Professor</a:t>
            </a:r>
          </a:p>
          <a:p>
            <a:pPr>
              <a:defRPr/>
            </a:pPr>
            <a:r>
              <a:rPr lang="en-US" dirty="0" smtClean="0"/>
              <a:t>Department of CSE, University of Dhaka</a:t>
            </a:r>
          </a:p>
        </p:txBody>
      </p:sp>
    </p:spTree>
    <p:extLst>
      <p:ext uri="{BB962C8B-B14F-4D97-AF65-F5344CB8AC3E}">
        <p14:creationId xmlns:p14="http://schemas.microsoft.com/office/powerpoint/2010/main" val="421391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Representations</a:t>
            </a:r>
          </a:p>
          <a:p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BFS</a:t>
            </a:r>
          </a:p>
          <a:p>
            <a:pPr lvl="1"/>
            <a:r>
              <a:rPr lang="en-US" dirty="0" smtClean="0"/>
              <a:t>DFS</a:t>
            </a:r>
          </a:p>
          <a:p>
            <a:pPr lvl="2"/>
            <a:r>
              <a:rPr lang="en-US" dirty="0" smtClean="0"/>
              <a:t>Topological Sort</a:t>
            </a:r>
          </a:p>
          <a:p>
            <a:pPr lvl="2"/>
            <a:r>
              <a:rPr lang="en-US" dirty="0" smtClean="0"/>
              <a:t>SCC</a:t>
            </a:r>
          </a:p>
          <a:p>
            <a:pPr lvl="2"/>
            <a:r>
              <a:rPr lang="en-US" dirty="0" smtClean="0"/>
              <a:t>Articulation Point</a:t>
            </a:r>
          </a:p>
          <a:p>
            <a:pPr lvl="3"/>
            <a:r>
              <a:rPr lang="en-US" dirty="0" smtClean="0"/>
              <a:t>Bridge</a:t>
            </a:r>
          </a:p>
          <a:p>
            <a:pPr lvl="3"/>
            <a:r>
              <a:rPr lang="en-US" dirty="0" smtClean="0"/>
              <a:t>BCC</a:t>
            </a:r>
          </a:p>
          <a:p>
            <a:pPr lvl="2"/>
            <a:r>
              <a:rPr lang="en-US" dirty="0" smtClean="0"/>
              <a:t>Euler Circuit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MST</a:t>
            </a:r>
          </a:p>
          <a:p>
            <a:pPr lvl="1"/>
            <a:r>
              <a:rPr lang="en-US" dirty="0" err="1" smtClean="0"/>
              <a:t>Kruskal</a:t>
            </a:r>
            <a:endParaRPr lang="en-US" dirty="0" smtClean="0"/>
          </a:p>
          <a:p>
            <a:pPr lvl="1"/>
            <a:r>
              <a:rPr lang="en-US" dirty="0" smtClean="0"/>
              <a:t>Prim</a:t>
            </a:r>
          </a:p>
          <a:p>
            <a:r>
              <a:rPr lang="en-US" dirty="0" smtClean="0"/>
              <a:t>SSSP</a:t>
            </a:r>
          </a:p>
          <a:p>
            <a:pPr lvl="1"/>
            <a:r>
              <a:rPr lang="en-US" dirty="0" smtClean="0"/>
              <a:t>Dijkstra</a:t>
            </a:r>
          </a:p>
          <a:p>
            <a:pPr lvl="1"/>
            <a:r>
              <a:rPr lang="en-US" dirty="0" smtClean="0"/>
              <a:t>Bellman Ford</a:t>
            </a:r>
          </a:p>
          <a:p>
            <a:r>
              <a:rPr lang="en-US" dirty="0" smtClean="0"/>
              <a:t>APSP</a:t>
            </a:r>
          </a:p>
          <a:p>
            <a:pPr lvl="1"/>
            <a:r>
              <a:rPr lang="en-US" dirty="0" smtClean="0"/>
              <a:t>Floyd-</a:t>
            </a:r>
            <a:r>
              <a:rPr lang="en-US" dirty="0" err="1" smtClean="0"/>
              <a:t>Warshal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7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BFS/Dijkstra/Bellman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Destination</a:t>
            </a:r>
          </a:p>
          <a:p>
            <a:r>
              <a:rPr lang="en-US" dirty="0" smtClean="0"/>
              <a:t>Multiple Source</a:t>
            </a:r>
          </a:p>
          <a:p>
            <a:r>
              <a:rPr lang="en-US" dirty="0" smtClean="0"/>
              <a:t>Number Theory</a:t>
            </a:r>
          </a:p>
          <a:p>
            <a:r>
              <a:rPr lang="en-US" dirty="0" smtClean="0"/>
              <a:t>0/1 Graph</a:t>
            </a:r>
          </a:p>
          <a:p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Usual Mazes</a:t>
            </a:r>
          </a:p>
          <a:p>
            <a:pPr lvl="1"/>
            <a:r>
              <a:rPr lang="en-US" dirty="0" smtClean="0"/>
              <a:t>Additional States</a:t>
            </a:r>
          </a:p>
          <a:p>
            <a:pPr lvl="1"/>
            <a:r>
              <a:rPr lang="en-US" dirty="0" smtClean="0"/>
              <a:t>Bitmasks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FW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Dijsktra</a:t>
            </a:r>
            <a:endParaRPr lang="en-US" dirty="0" smtClean="0"/>
          </a:p>
          <a:p>
            <a:r>
              <a:rPr lang="en-US" dirty="0" smtClean="0"/>
              <a:t>Using MST + BFS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Graph to DAG using SCC</a:t>
            </a:r>
          </a:p>
          <a:p>
            <a:pPr lvl="1"/>
            <a:r>
              <a:rPr lang="en-US" dirty="0" smtClean="0"/>
              <a:t>11324 – Largest Clique</a:t>
            </a:r>
          </a:p>
          <a:p>
            <a:r>
              <a:rPr lang="en-US" dirty="0" smtClean="0"/>
              <a:t>Undirected Graph to Tree using BCC</a:t>
            </a:r>
          </a:p>
          <a:p>
            <a:pPr lvl="1"/>
            <a:r>
              <a:rPr lang="en-US" dirty="0" smtClean="0"/>
              <a:t>Graph with </a:t>
            </a:r>
            <a:r>
              <a:rPr lang="en-US" smtClean="0"/>
              <a:t>no bridges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908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87</Words>
  <Application>Microsoft Office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Default Design</vt:lpstr>
      <vt:lpstr>CSE 2202 Design and Analysis of Algorithms – I  Lecture 8 Graph Applications</vt:lpstr>
      <vt:lpstr>List</vt:lpstr>
      <vt:lpstr>BFS/Dijkstra/Bellman</vt:lpstr>
      <vt:lpstr>Minimax</vt:lpstr>
      <vt:lpstr>Converting Graphs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CSE304 - Design &amp; Analysis of Algorithms</dc:title>
  <dc:subject>All Pairs of Shortest Path</dc:subject>
  <dc:creator>Syed Monowar Hossain</dc:creator>
  <cp:lastModifiedBy>Hasnain Heickal</cp:lastModifiedBy>
  <cp:revision>911</cp:revision>
  <dcterms:created xsi:type="dcterms:W3CDTF">2003-07-26T00:47:08Z</dcterms:created>
  <dcterms:modified xsi:type="dcterms:W3CDTF">2018-09-04T03:27:02Z</dcterms:modified>
</cp:coreProperties>
</file>