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 id="2147483661" r:id="rId3"/>
    <p:sldMasterId id="2147483662" r:id="rId4"/>
    <p:sldMasterId id="2147483663" r:id="rId5"/>
    <p:sldMasterId id="2147483664" r:id="rId6"/>
  </p:sldMasterIdLst>
  <p:notesMasterIdLst>
    <p:notesMasterId r:id="rId50"/>
  </p:notesMasterIdLst>
  <p:sldIdLst>
    <p:sldId id="256" r:id="rId7"/>
    <p:sldId id="257" r:id="rId8"/>
    <p:sldId id="258"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x="9144000" cy="6858000" type="screen4x3"/>
  <p:notesSz cx="6858000" cy="9144000"/>
  <p:embeddedFontLst>
    <p:embeddedFont>
      <p:font typeface="Cambria" panose="02040503050406030204" pitchFamily="18" charset="0"/>
      <p:regular r:id="rId51"/>
      <p:bold r:id="rId52"/>
      <p:italic r:id="rId53"/>
      <p:boldItalic r:id="rId54"/>
    </p:embeddedFont>
    <p:embeddedFont>
      <p:font typeface="Libre Franklin" pitchFamily="2" charset="0"/>
      <p:regular r:id="rId55"/>
      <p:bold r:id="rId56"/>
      <p:italic r:id="rId57"/>
      <p:boldItalic r:id="rId58"/>
    </p:embeddedFont>
    <p:embeddedFont>
      <p:font typeface="Verdana" panose="020B0604030504040204" pitchFamily="34"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91BD61-8793-4922-9024-A3ABCB9A4A85}">
  <a:tblStyle styleId="{9A91BD61-8793-4922-9024-A3ABCB9A4A8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font" Target="fonts/font11.fntdata"/><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font" Target="fonts/font6.fntdata"/><Relationship Id="rId64"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font" Target="fonts/font1.fntdata"/><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font" Target="fonts/font9.fntdata"/><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font" Target="fonts/font4.fntdata"/><Relationship Id="rId62"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font" Target="fonts/font7.fntdata"/><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3" name="Google Shape;273;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7" name="Google Shape;297;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2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1" name="Google Shape;421;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0" name="Google Shape;430;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1" name="Google Shape;441;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1" name="Google Shape;451;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1" name="Google Shape;461;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9" name="Google Shape;469;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7" name="Google Shape;477;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6" name="Google Shape;486;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5" name="Google Shape;495;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3" name="Google Shape;503;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1" name="Google Shape;511;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429064" y="3337560"/>
            <a:ext cx="6480048" cy="2301240"/>
          </a:xfrm>
          <a:prstGeom prst="rect">
            <a:avLst/>
          </a:prstGeom>
          <a:noFill/>
          <a:ln>
            <a:noFill/>
          </a:ln>
        </p:spPr>
        <p:txBody>
          <a:bodyPr spcFirstLastPara="1" wrap="square" lIns="45700" tIns="45700" rIns="45700" bIns="45700" anchor="t" anchorCtr="0">
            <a:noAutofit/>
          </a:bodyPr>
          <a:lstStyle>
            <a:lvl1pPr lvl="0" algn="r">
              <a:spcBef>
                <a:spcPts val="0"/>
              </a:spcBef>
              <a:spcAft>
                <a:spcPts val="0"/>
              </a:spcAft>
              <a:buSzPts val="1400"/>
              <a:buNone/>
              <a:defRPr b="1" cap="none">
                <a:solidFill>
                  <a:srgbClr val="9FD4E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433050" y="1544812"/>
            <a:ext cx="6480048" cy="1752600"/>
          </a:xfrm>
          <a:prstGeom prst="rect">
            <a:avLst/>
          </a:prstGeom>
          <a:noFill/>
          <a:ln>
            <a:noFill/>
          </a:ln>
        </p:spPr>
        <p:txBody>
          <a:bodyPr spcFirstLastPara="1" wrap="square" lIns="91425" tIns="0" rIns="45700" bIns="0" anchor="b" anchorCtr="0">
            <a:normAutofit/>
          </a:bodyPr>
          <a:lstStyle>
            <a:lvl1pPr lvl="0" algn="r">
              <a:spcBef>
                <a:spcPts val="400"/>
              </a:spcBef>
              <a:spcAft>
                <a:spcPts val="0"/>
              </a:spcAft>
              <a:buSzPts val="1600"/>
              <a:buNone/>
              <a:defRPr sz="2000">
                <a:solidFill>
                  <a:schemeClr val="lt1"/>
                </a:solidFill>
              </a:defRPr>
            </a:lvl1pPr>
            <a:lvl2pPr lvl="1" algn="ctr">
              <a:spcBef>
                <a:spcPts val="360"/>
              </a:spcBef>
              <a:spcAft>
                <a:spcPts val="0"/>
              </a:spcAft>
              <a:buSzPts val="1620"/>
              <a:buNone/>
              <a:defRPr/>
            </a:lvl2pPr>
            <a:lvl3pPr lvl="2" algn="ctr">
              <a:spcBef>
                <a:spcPts val="360"/>
              </a:spcBef>
              <a:spcAft>
                <a:spcPts val="0"/>
              </a:spcAft>
              <a:buSzPts val="1530"/>
              <a:buNone/>
              <a:defRPr/>
            </a:lvl3pPr>
            <a:lvl4pPr lvl="3" algn="ctr">
              <a:spcBef>
                <a:spcPts val="360"/>
              </a:spcBef>
              <a:spcAft>
                <a:spcPts val="0"/>
              </a:spcAft>
              <a:buSzPts val="1620"/>
              <a:buNone/>
              <a:defRPr/>
            </a:lvl4pPr>
            <a:lvl5pPr lvl="4" algn="ctr">
              <a:spcBef>
                <a:spcPts val="360"/>
              </a:spcBef>
              <a:spcAft>
                <a:spcPts val="0"/>
              </a:spcAft>
              <a:buSzPts val="180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20" name="Google Shape;20;p2"/>
          <p:cNvSpPr txBox="1">
            <a:spLocks noGrp="1"/>
          </p:cNvSpPr>
          <p:nvPr>
            <p:ph type="dt" idx="10"/>
          </p:nvPr>
        </p:nvSpPr>
        <p:spPr>
          <a:xfrm>
            <a:off x="457200" y="6421437"/>
            <a:ext cx="2133600" cy="365125"/>
          </a:xfrm>
          <a:prstGeom prst="rect">
            <a:avLst/>
          </a:prstGeom>
          <a:noFill/>
          <a:ln>
            <a:noFill/>
          </a:ln>
        </p:spPr>
        <p:txBody>
          <a:bodyPr spcFirstLastPara="1" wrap="square" lIns="91425" tIns="45700" rIns="91425" bIns="0" anchor="b" anchorCtr="0">
            <a:noAutofit/>
          </a:bodyPr>
          <a:lstStyle>
            <a:lvl1pPr lvl="0" algn="l">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3124200" y="6421437"/>
            <a:ext cx="2895600" cy="365125"/>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8153400" y="6421437"/>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1pPr>
            <a:lvl2pPr marL="0" marR="0" lvl="1"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2pPr>
            <a:lvl3pPr marL="0" marR="0" lvl="2"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3pPr>
            <a:lvl4pPr marL="0" marR="0" lvl="3"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4pPr>
            <a:lvl5pPr marL="0" marR="0" lvl="4"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5pPr>
            <a:lvl6pPr marL="0" marR="0" lvl="5"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6pPr>
            <a:lvl7pPr marL="0" marR="0" lvl="6"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7pPr>
            <a:lvl8pPr marL="0" marR="0" lvl="7"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8pPr>
            <a:lvl9pPr marL="0" marR="0" lvl="8"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457200" y="1185528"/>
            <a:ext cx="3200400" cy="730250"/>
          </a:xfrm>
          <a:prstGeom prst="rect">
            <a:avLst/>
          </a:prstGeom>
          <a:noFill/>
          <a:ln>
            <a:noFill/>
          </a:ln>
        </p:spPr>
        <p:txBody>
          <a:bodyPr spcFirstLastPara="1" wrap="square" lIns="45700" tIns="0" rIns="45700" bIns="0" anchor="t" anchorCtr="0">
            <a:noAutofit/>
          </a:bodyPr>
          <a:lstStyle>
            <a:lvl1pPr lvl="0" algn="l">
              <a:spcBef>
                <a:spcPts val="0"/>
              </a:spcBef>
              <a:spcAft>
                <a:spcPts val="0"/>
              </a:spcAft>
              <a:buClr>
                <a:schemeClr val="accent1"/>
              </a:buClr>
              <a:buSzPts val="1800"/>
              <a:buFont typeface="Libre Franklin"/>
              <a:buNone/>
              <a:defRPr sz="1800" b="1">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5"/>
          <p:cNvSpPr txBox="1">
            <a:spLocks noGrp="1"/>
          </p:cNvSpPr>
          <p:nvPr>
            <p:ph type="body" idx="1"/>
          </p:nvPr>
        </p:nvSpPr>
        <p:spPr>
          <a:xfrm>
            <a:off x="457200" y="214424"/>
            <a:ext cx="2743200" cy="914400"/>
          </a:xfrm>
          <a:prstGeom prst="rect">
            <a:avLst/>
          </a:prstGeom>
          <a:noFill/>
          <a:ln>
            <a:noFill/>
          </a:ln>
        </p:spPr>
        <p:txBody>
          <a:bodyPr spcFirstLastPara="1" wrap="square" lIns="45700" tIns="0" rIns="45700" bIns="0" anchor="b" anchorCtr="0">
            <a:noAutofit/>
          </a:bodyPr>
          <a:lstStyle>
            <a:lvl1pPr marL="457200" lvl="0" indent="-228600" algn="l">
              <a:spcBef>
                <a:spcPts val="280"/>
              </a:spcBef>
              <a:spcAft>
                <a:spcPts val="0"/>
              </a:spcAft>
              <a:buSzPts val="1120"/>
              <a:buNone/>
              <a:defRPr sz="1400"/>
            </a:lvl1pPr>
            <a:lvl2pPr marL="914400" lvl="1" indent="-228600" algn="l">
              <a:spcBef>
                <a:spcPts val="240"/>
              </a:spcBef>
              <a:spcAft>
                <a:spcPts val="0"/>
              </a:spcAft>
              <a:buSzPts val="1080"/>
              <a:buNone/>
              <a:defRPr sz="1200"/>
            </a:lvl2pPr>
            <a:lvl3pPr marL="1371600" lvl="2" indent="-228600" algn="l">
              <a:spcBef>
                <a:spcPts val="200"/>
              </a:spcBef>
              <a:spcAft>
                <a:spcPts val="0"/>
              </a:spcAft>
              <a:buSzPts val="850"/>
              <a:buNone/>
              <a:defRPr sz="1000"/>
            </a:lvl3pPr>
            <a:lvl4pPr marL="1828800" lvl="3" indent="-228600" algn="l">
              <a:spcBef>
                <a:spcPts val="180"/>
              </a:spcBef>
              <a:spcAft>
                <a:spcPts val="0"/>
              </a:spcAft>
              <a:buSzPts val="810"/>
              <a:buNone/>
              <a:defRPr sz="900"/>
            </a:lvl4pPr>
            <a:lvl5pPr marL="2286000" lvl="4" indent="-228600" algn="l">
              <a:spcBef>
                <a:spcPts val="180"/>
              </a:spcBef>
              <a:spcAft>
                <a:spcPts val="0"/>
              </a:spcAft>
              <a:buSzPts val="900"/>
              <a:buNone/>
              <a:defRPr sz="9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5" name="Google Shape;105;p15"/>
          <p:cNvSpPr txBox="1">
            <a:spLocks noGrp="1"/>
          </p:cNvSpPr>
          <p:nvPr>
            <p:ph type="body" idx="2"/>
          </p:nvPr>
        </p:nvSpPr>
        <p:spPr>
          <a:xfrm>
            <a:off x="457200" y="1981200"/>
            <a:ext cx="7086600" cy="3810000"/>
          </a:xfrm>
          <a:prstGeom prst="rect">
            <a:avLst/>
          </a:prstGeom>
          <a:noFill/>
          <a:ln>
            <a:noFill/>
          </a:ln>
        </p:spPr>
        <p:txBody>
          <a:bodyPr spcFirstLastPara="1" wrap="square" lIns="91425" tIns="45700" rIns="91425" bIns="45700" anchor="t" anchorCtr="0">
            <a:noAutofit/>
          </a:bodyPr>
          <a:lstStyle>
            <a:lvl1pPr marL="457200" lvl="0" indent="-370840" algn="l">
              <a:spcBef>
                <a:spcPts val="560"/>
              </a:spcBef>
              <a:spcAft>
                <a:spcPts val="0"/>
              </a:spcAft>
              <a:buSzPts val="2240"/>
              <a:buChar char="⦿"/>
              <a:defRPr sz="2800"/>
            </a:lvl1pPr>
            <a:lvl2pPr marL="914400" lvl="1" indent="-365760" algn="l">
              <a:spcBef>
                <a:spcPts val="480"/>
              </a:spcBef>
              <a:spcAft>
                <a:spcPts val="0"/>
              </a:spcAft>
              <a:buSzPts val="2160"/>
              <a:buChar char="⚫"/>
              <a:defRPr sz="2400"/>
            </a:lvl2pPr>
            <a:lvl3pPr marL="1371600" lvl="2" indent="-347344" algn="l">
              <a:spcBef>
                <a:spcPts val="440"/>
              </a:spcBef>
              <a:spcAft>
                <a:spcPts val="0"/>
              </a:spcAft>
              <a:buSzPts val="1870"/>
              <a:buChar char="○"/>
              <a:defRPr sz="2200"/>
            </a:lvl3pPr>
            <a:lvl4pPr marL="1828800" lvl="3" indent="-342900" algn="l">
              <a:spcBef>
                <a:spcPts val="400"/>
              </a:spcBef>
              <a:spcAft>
                <a:spcPts val="0"/>
              </a:spcAft>
              <a:buSzPts val="1800"/>
              <a:buChar char="⚫"/>
              <a:defRPr sz="2000"/>
            </a:lvl4pPr>
            <a:lvl5pPr marL="2286000" lvl="4" indent="-355600" algn="l">
              <a:spcBef>
                <a:spcPts val="400"/>
              </a:spcBef>
              <a:spcAft>
                <a:spcPts val="0"/>
              </a:spcAft>
              <a:buSzPts val="2000"/>
              <a:buChar char="-"/>
              <a:defRPr sz="20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6" name="Google Shape;106;p15"/>
          <p:cNvSpPr txBox="1">
            <a:spLocks noGrp="1"/>
          </p:cNvSpPr>
          <p:nvPr>
            <p:ph type="dt" idx="10"/>
          </p:nvPr>
        </p:nvSpPr>
        <p:spPr>
          <a:xfrm>
            <a:off x="457200" y="6421437"/>
            <a:ext cx="2133600" cy="365125"/>
          </a:xfrm>
          <a:prstGeom prst="rect">
            <a:avLst/>
          </a:prstGeom>
          <a:noFill/>
          <a:ln>
            <a:noFill/>
          </a:ln>
        </p:spPr>
        <p:txBody>
          <a:bodyPr spcFirstLastPara="1" wrap="square" lIns="91425" tIns="45700" rIns="91425" bIns="0" anchor="b" anchorCtr="0">
            <a:noAutofit/>
          </a:bodyPr>
          <a:lstStyle>
            <a:lvl1pPr lvl="0" algn="l">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5"/>
          <p:cNvSpPr txBox="1">
            <a:spLocks noGrp="1"/>
          </p:cNvSpPr>
          <p:nvPr>
            <p:ph type="ftr" idx="11"/>
          </p:nvPr>
        </p:nvSpPr>
        <p:spPr>
          <a:xfrm>
            <a:off x="3124200" y="6421437"/>
            <a:ext cx="2895600" cy="365125"/>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5"/>
          <p:cNvSpPr txBox="1">
            <a:spLocks noGrp="1"/>
          </p:cNvSpPr>
          <p:nvPr>
            <p:ph type="sldNum" idx="12"/>
          </p:nvPr>
        </p:nvSpPr>
        <p:spPr>
          <a:xfrm>
            <a:off x="8156575" y="6421437"/>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1pPr>
            <a:lvl2pPr marL="0" marR="0" lvl="1"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2pPr>
            <a:lvl3pPr marL="0" marR="0" lvl="2"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3pPr>
            <a:lvl4pPr marL="0" marR="0" lvl="3"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4pPr>
            <a:lvl5pPr marL="0" marR="0" lvl="4"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5pPr>
            <a:lvl6pPr marL="0" marR="0" lvl="5"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6pPr>
            <a:lvl7pPr marL="0" marR="0" lvl="6"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7pPr>
            <a:lvl8pPr marL="0" marR="0" lvl="7"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8pPr>
            <a:lvl9pPr marL="0" marR="0" lvl="8"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5556732" y="1705709"/>
            <a:ext cx="3053868" cy="1253808"/>
          </a:xfrm>
          <a:prstGeom prst="rect">
            <a:avLst/>
          </a:prstGeom>
          <a:noFill/>
          <a:ln>
            <a:noFill/>
          </a:ln>
        </p:spPr>
        <p:txBody>
          <a:bodyPr spcFirstLastPara="1" wrap="square" lIns="45700" tIns="45700" rIns="45700" bIns="45700" anchor="b" anchorCtr="0">
            <a:noAutofit/>
          </a:bodyPr>
          <a:lstStyle>
            <a:lvl1pPr lvl="0" algn="l">
              <a:spcBef>
                <a:spcPts val="0"/>
              </a:spcBef>
              <a:spcAft>
                <a:spcPts val="0"/>
              </a:spcAft>
              <a:buClr>
                <a:schemeClr val="accent1"/>
              </a:buClr>
              <a:buSzPts val="2200"/>
              <a:buFont typeface="Libre Franklin"/>
              <a:buNone/>
              <a:defRPr sz="2200" b="1">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7"/>
          <p:cNvSpPr>
            <a:spLocks noGrp="1"/>
          </p:cNvSpPr>
          <p:nvPr>
            <p:ph type="pic" idx="2"/>
          </p:nvPr>
        </p:nvSpPr>
        <p:spPr>
          <a:xfrm>
            <a:off x="1065628" y="1019907"/>
            <a:ext cx="4114800" cy="4114800"/>
          </a:xfrm>
          <a:prstGeom prst="ellipse">
            <a:avLst/>
          </a:prstGeom>
          <a:solidFill>
            <a:srgbClr val="2B2B2B"/>
          </a:solidFill>
          <a:ln w="50800" cap="flat" cmpd="sng">
            <a:solidFill>
              <a:schemeClr val="dk2"/>
            </a:solidFill>
            <a:prstDash val="solid"/>
            <a:miter lim="800000"/>
            <a:headEnd type="none" w="sm" len="sm"/>
            <a:tailEnd type="none" w="sm" len="sm"/>
          </a:ln>
          <a:effectLst>
            <a:outerShdw blurRad="152000" dist="345000" dir="5400000" sx="-80000" sy="-18000" rotWithShape="0">
              <a:srgbClr val="000000">
                <a:alpha val="24705"/>
              </a:srgbClr>
            </a:outerShdw>
          </a:effectLst>
        </p:spPr>
      </p:sp>
      <p:sp>
        <p:nvSpPr>
          <p:cNvPr id="118" name="Google Shape;118;p17"/>
          <p:cNvSpPr txBox="1">
            <a:spLocks noGrp="1"/>
          </p:cNvSpPr>
          <p:nvPr>
            <p:ph type="body" idx="1"/>
          </p:nvPr>
        </p:nvSpPr>
        <p:spPr>
          <a:xfrm>
            <a:off x="5556734" y="2998765"/>
            <a:ext cx="3053866" cy="2663482"/>
          </a:xfrm>
          <a:prstGeom prst="rect">
            <a:avLst/>
          </a:prstGeom>
          <a:noFill/>
          <a:ln>
            <a:noFill/>
          </a:ln>
        </p:spPr>
        <p:txBody>
          <a:bodyPr spcFirstLastPara="1" wrap="square" lIns="45700" tIns="45700" rIns="45700" bIns="45700" anchor="t" anchorCtr="0">
            <a:noAutofit/>
          </a:bodyPr>
          <a:lstStyle>
            <a:lvl1pPr marL="457200" lvl="0" indent="-228600" algn="l">
              <a:spcBef>
                <a:spcPts val="240"/>
              </a:spcBef>
              <a:spcAft>
                <a:spcPts val="0"/>
              </a:spcAft>
              <a:buSzPts val="960"/>
              <a:buFont typeface="Arial"/>
              <a:buNone/>
              <a:defRPr sz="1200"/>
            </a:lvl1pPr>
            <a:lvl2pPr marL="914400" lvl="1" indent="-228600" algn="l">
              <a:spcBef>
                <a:spcPts val="240"/>
              </a:spcBef>
              <a:spcAft>
                <a:spcPts val="0"/>
              </a:spcAft>
              <a:buSzPts val="1080"/>
              <a:buFont typeface="Arial"/>
              <a:buNone/>
              <a:defRPr sz="1200"/>
            </a:lvl2pPr>
            <a:lvl3pPr marL="1371600" lvl="2" indent="-228600" algn="l">
              <a:spcBef>
                <a:spcPts val="200"/>
              </a:spcBef>
              <a:spcAft>
                <a:spcPts val="0"/>
              </a:spcAft>
              <a:buSzPts val="850"/>
              <a:buFont typeface="Arial"/>
              <a:buNone/>
              <a:defRPr sz="1000"/>
            </a:lvl3pPr>
            <a:lvl4pPr marL="1828800" lvl="3" indent="-228600" algn="l">
              <a:spcBef>
                <a:spcPts val="180"/>
              </a:spcBef>
              <a:spcAft>
                <a:spcPts val="0"/>
              </a:spcAft>
              <a:buSzPts val="810"/>
              <a:buFont typeface="Arial"/>
              <a:buNone/>
              <a:defRPr sz="900"/>
            </a:lvl4pPr>
            <a:lvl5pPr marL="2286000" lvl="4" indent="-228600" algn="l">
              <a:spcBef>
                <a:spcPts val="180"/>
              </a:spcBef>
              <a:spcAft>
                <a:spcPts val="0"/>
              </a:spcAft>
              <a:buSzPts val="900"/>
              <a:buFont typeface="Arial"/>
              <a:buNone/>
              <a:defRPr sz="9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19" name="Google Shape;119;p17"/>
          <p:cNvSpPr txBox="1">
            <a:spLocks noGrp="1"/>
          </p:cNvSpPr>
          <p:nvPr>
            <p:ph type="dt" idx="10"/>
          </p:nvPr>
        </p:nvSpPr>
        <p:spPr>
          <a:xfrm>
            <a:off x="457200" y="6421437"/>
            <a:ext cx="2133600" cy="365125"/>
          </a:xfrm>
          <a:prstGeom prst="rect">
            <a:avLst/>
          </a:prstGeom>
          <a:noFill/>
          <a:ln>
            <a:noFill/>
          </a:ln>
        </p:spPr>
        <p:txBody>
          <a:bodyPr spcFirstLastPara="1" wrap="square" lIns="91425" tIns="45700" rIns="91425" bIns="0" anchor="b" anchorCtr="0">
            <a:noAutofit/>
          </a:bodyPr>
          <a:lstStyle>
            <a:lvl1pPr lvl="0" algn="l">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17"/>
          <p:cNvSpPr txBox="1">
            <a:spLocks noGrp="1"/>
          </p:cNvSpPr>
          <p:nvPr>
            <p:ph type="ftr" idx="11"/>
          </p:nvPr>
        </p:nvSpPr>
        <p:spPr>
          <a:xfrm>
            <a:off x="3124200" y="6421437"/>
            <a:ext cx="2895600" cy="365125"/>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17"/>
          <p:cNvSpPr txBox="1">
            <a:spLocks noGrp="1"/>
          </p:cNvSpPr>
          <p:nvPr>
            <p:ph type="sldNum" idx="12"/>
          </p:nvPr>
        </p:nvSpPr>
        <p:spPr>
          <a:xfrm>
            <a:off x="8153400" y="6421437"/>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1pPr>
            <a:lvl2pPr marL="0" marR="0" lvl="1"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2pPr>
            <a:lvl3pPr marL="0" marR="0" lvl="2"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3pPr>
            <a:lvl4pPr marL="0" marR="0" lvl="3"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4pPr>
            <a:lvl5pPr marL="0" marR="0" lvl="4"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5pPr>
            <a:lvl6pPr marL="0" marR="0" lvl="5"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6pPr>
            <a:lvl7pPr marL="0" marR="0" lvl="6"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7pPr>
            <a:lvl8pPr marL="0" marR="0" lvl="7"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8pPr>
            <a:lvl9pPr marL="0" marR="0" lvl="8"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331469" algn="l">
              <a:spcBef>
                <a:spcPts val="360"/>
              </a:spcBef>
              <a:spcAft>
                <a:spcPts val="0"/>
              </a:spcAft>
              <a:buSzPts val="1620"/>
              <a:buChar char="⚫"/>
              <a:defRPr/>
            </a:lvl2pPr>
            <a:lvl3pPr marL="1371600" lvl="2" indent="-325755" algn="l">
              <a:spcBef>
                <a:spcPts val="360"/>
              </a:spcBef>
              <a:spcAft>
                <a:spcPts val="0"/>
              </a:spcAft>
              <a:buSzPts val="1530"/>
              <a:buChar char="○"/>
              <a:defRPr/>
            </a:lvl3pPr>
            <a:lvl4pPr marL="1828800" lvl="3" indent="-331469" algn="l">
              <a:spcBef>
                <a:spcPts val="360"/>
              </a:spcBef>
              <a:spcAft>
                <a:spcPts val="0"/>
              </a:spcAft>
              <a:buSzPts val="162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4" name="Google Shape;34;p4"/>
          <p:cNvSpPr txBox="1">
            <a:spLocks noGrp="1"/>
          </p:cNvSpPr>
          <p:nvPr>
            <p:ph type="dt" idx="10"/>
          </p:nvPr>
        </p:nvSpPr>
        <p:spPr>
          <a:xfrm>
            <a:off x="457200" y="6421437"/>
            <a:ext cx="2133600" cy="365125"/>
          </a:xfrm>
          <a:prstGeom prst="rect">
            <a:avLst/>
          </a:prstGeom>
          <a:noFill/>
          <a:ln>
            <a:noFill/>
          </a:ln>
        </p:spPr>
        <p:txBody>
          <a:bodyPr spcFirstLastPara="1" wrap="square" lIns="91425" tIns="45700" rIns="91425" bIns="0" anchor="b" anchorCtr="0">
            <a:noAutofit/>
          </a:bodyPr>
          <a:lstStyle>
            <a:lvl1pPr lvl="0" algn="l">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3124200" y="6421437"/>
            <a:ext cx="2895600" cy="365125"/>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
          <p:cNvSpPr txBox="1">
            <a:spLocks noGrp="1"/>
          </p:cNvSpPr>
          <p:nvPr>
            <p:ph type="sldNum" idx="12"/>
          </p:nvPr>
        </p:nvSpPr>
        <p:spPr>
          <a:xfrm>
            <a:off x="8153400" y="6421437"/>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1pPr>
            <a:lvl2pPr marL="0" marR="0" lvl="1"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2pPr>
            <a:lvl3pPr marL="0" marR="0" lvl="2"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3pPr>
            <a:lvl4pPr marL="0" marR="0" lvl="3"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4pPr>
            <a:lvl5pPr marL="0" marR="0" lvl="4"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5pPr>
            <a:lvl6pPr marL="0" marR="0" lvl="5"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6pPr>
            <a:lvl7pPr marL="0" marR="0" lvl="6"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7pPr>
            <a:lvl8pPr marL="0" marR="0" lvl="7"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8pPr>
            <a:lvl9pPr marL="0" marR="0" lvl="8"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rot="5400000">
            <a:off x="4732338" y="2171701"/>
            <a:ext cx="5851525" cy="2057400"/>
          </a:xfrm>
          <a:prstGeom prst="rect">
            <a:avLst/>
          </a:prstGeom>
          <a:noFill/>
          <a:ln>
            <a:noFill/>
          </a:ln>
        </p:spPr>
        <p:txBody>
          <a:bodyPr spcFirstLastPara="1" wrap="square" lIns="45700" tIns="45700" rIns="457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331469" algn="l">
              <a:spcBef>
                <a:spcPts val="360"/>
              </a:spcBef>
              <a:spcAft>
                <a:spcPts val="0"/>
              </a:spcAft>
              <a:buSzPts val="1620"/>
              <a:buChar char="⚫"/>
              <a:defRPr/>
            </a:lvl2pPr>
            <a:lvl3pPr marL="1371600" lvl="2" indent="-325755" algn="l">
              <a:spcBef>
                <a:spcPts val="360"/>
              </a:spcBef>
              <a:spcAft>
                <a:spcPts val="0"/>
              </a:spcAft>
              <a:buSzPts val="1530"/>
              <a:buChar char="○"/>
              <a:defRPr/>
            </a:lvl3pPr>
            <a:lvl4pPr marL="1828800" lvl="3" indent="-331469" algn="l">
              <a:spcBef>
                <a:spcPts val="360"/>
              </a:spcBef>
              <a:spcAft>
                <a:spcPts val="0"/>
              </a:spcAft>
              <a:buSzPts val="162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0" name="Google Shape;40;p5"/>
          <p:cNvSpPr txBox="1">
            <a:spLocks noGrp="1"/>
          </p:cNvSpPr>
          <p:nvPr>
            <p:ph type="dt" idx="10"/>
          </p:nvPr>
        </p:nvSpPr>
        <p:spPr>
          <a:xfrm>
            <a:off x="457200" y="6421437"/>
            <a:ext cx="2133600" cy="365125"/>
          </a:xfrm>
          <a:prstGeom prst="rect">
            <a:avLst/>
          </a:prstGeom>
          <a:noFill/>
          <a:ln>
            <a:noFill/>
          </a:ln>
        </p:spPr>
        <p:txBody>
          <a:bodyPr spcFirstLastPara="1" wrap="square" lIns="91425" tIns="45700" rIns="91425" bIns="0" anchor="b" anchorCtr="0">
            <a:noAutofit/>
          </a:bodyPr>
          <a:lstStyle>
            <a:lvl1pPr lvl="0" algn="l">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
          <p:cNvSpPr txBox="1">
            <a:spLocks noGrp="1"/>
          </p:cNvSpPr>
          <p:nvPr>
            <p:ph type="ftr" idx="11"/>
          </p:nvPr>
        </p:nvSpPr>
        <p:spPr>
          <a:xfrm>
            <a:off x="3124200" y="6421437"/>
            <a:ext cx="2895600" cy="365125"/>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5"/>
          <p:cNvSpPr txBox="1">
            <a:spLocks noGrp="1"/>
          </p:cNvSpPr>
          <p:nvPr>
            <p:ph type="sldNum" idx="12"/>
          </p:nvPr>
        </p:nvSpPr>
        <p:spPr>
          <a:xfrm>
            <a:off x="8153400" y="6421437"/>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1pPr>
            <a:lvl2pPr marL="0" marR="0" lvl="1"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2pPr>
            <a:lvl3pPr marL="0" marR="0" lvl="2"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3pPr>
            <a:lvl4pPr marL="0" marR="0" lvl="3"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4pPr>
            <a:lvl5pPr marL="0" marR="0" lvl="4"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5pPr>
            <a:lvl6pPr marL="0" marR="0" lvl="5"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6pPr>
            <a:lvl7pPr marL="0" marR="0" lvl="6"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7pPr>
            <a:lvl8pPr marL="0" marR="0" lvl="7"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8pPr>
            <a:lvl9pPr marL="0" marR="0" lvl="8"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body" idx="1"/>
          </p:nvPr>
        </p:nvSpPr>
        <p:spPr>
          <a:xfrm rot="5400000">
            <a:off x="1928019" y="129381"/>
            <a:ext cx="4525962" cy="74676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331469" algn="l">
              <a:spcBef>
                <a:spcPts val="360"/>
              </a:spcBef>
              <a:spcAft>
                <a:spcPts val="0"/>
              </a:spcAft>
              <a:buSzPts val="1620"/>
              <a:buChar char="⚫"/>
              <a:defRPr/>
            </a:lvl2pPr>
            <a:lvl3pPr marL="1371600" lvl="2" indent="-325755" algn="l">
              <a:spcBef>
                <a:spcPts val="360"/>
              </a:spcBef>
              <a:spcAft>
                <a:spcPts val="0"/>
              </a:spcAft>
              <a:buSzPts val="1530"/>
              <a:buChar char="○"/>
              <a:defRPr/>
            </a:lvl3pPr>
            <a:lvl4pPr marL="1828800" lvl="3" indent="-331469" algn="l">
              <a:spcBef>
                <a:spcPts val="360"/>
              </a:spcBef>
              <a:spcAft>
                <a:spcPts val="0"/>
              </a:spcAft>
              <a:buSzPts val="162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6" name="Google Shape;46;p6"/>
          <p:cNvSpPr txBox="1">
            <a:spLocks noGrp="1"/>
          </p:cNvSpPr>
          <p:nvPr>
            <p:ph type="dt" idx="10"/>
          </p:nvPr>
        </p:nvSpPr>
        <p:spPr>
          <a:xfrm>
            <a:off x="457200" y="6421437"/>
            <a:ext cx="2133600" cy="365125"/>
          </a:xfrm>
          <a:prstGeom prst="rect">
            <a:avLst/>
          </a:prstGeom>
          <a:noFill/>
          <a:ln>
            <a:noFill/>
          </a:ln>
        </p:spPr>
        <p:txBody>
          <a:bodyPr spcFirstLastPara="1" wrap="square" lIns="91425" tIns="45700" rIns="91425" bIns="0" anchor="b" anchorCtr="0">
            <a:noAutofit/>
          </a:bodyPr>
          <a:lstStyle>
            <a:lvl1pPr lvl="0" algn="l">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421437"/>
            <a:ext cx="2895600" cy="365125"/>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153400" y="6421437"/>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1pPr>
            <a:lvl2pPr marL="0" marR="0" lvl="1"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2pPr>
            <a:lvl3pPr marL="0" marR="0" lvl="2"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3pPr>
            <a:lvl4pPr marL="0" marR="0" lvl="3"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4pPr>
            <a:lvl5pPr marL="0" marR="0" lvl="4"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5pPr>
            <a:lvl6pPr marL="0" marR="0" lvl="5"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6pPr>
            <a:lvl7pPr marL="0" marR="0" lvl="6"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7pPr>
            <a:lvl8pPr marL="0" marR="0" lvl="7"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8pPr>
            <a:lvl9pPr marL="0" marR="0" lvl="8"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7"/>
          <p:cNvSpPr txBox="1">
            <a:spLocks noGrp="1"/>
          </p:cNvSpPr>
          <p:nvPr>
            <p:ph type="dt" idx="10"/>
          </p:nvPr>
        </p:nvSpPr>
        <p:spPr>
          <a:xfrm>
            <a:off x="457200" y="6421437"/>
            <a:ext cx="2133600" cy="365125"/>
          </a:xfrm>
          <a:prstGeom prst="rect">
            <a:avLst/>
          </a:prstGeom>
          <a:noFill/>
          <a:ln>
            <a:noFill/>
          </a:ln>
        </p:spPr>
        <p:txBody>
          <a:bodyPr spcFirstLastPara="1" wrap="square" lIns="91425" tIns="45700" rIns="91425" bIns="0" anchor="b" anchorCtr="0">
            <a:noAutofit/>
          </a:bodyPr>
          <a:lstStyle>
            <a:lvl1pPr lvl="0" algn="l">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421437"/>
            <a:ext cx="2895600" cy="365125"/>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153400" y="6421437"/>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1pPr>
            <a:lvl2pPr marL="0" marR="0" lvl="1"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2pPr>
            <a:lvl3pPr marL="0" marR="0" lvl="2"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3pPr>
            <a:lvl4pPr marL="0" marR="0" lvl="3"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4pPr>
            <a:lvl5pPr marL="0" marR="0" lvl="4"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5pPr>
            <a:lvl6pPr marL="0" marR="0" lvl="5"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6pPr>
            <a:lvl7pPr marL="0" marR="0" lvl="6"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7pPr>
            <a:lvl8pPr marL="0" marR="0" lvl="7"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8pPr>
            <a:lvl9pPr marL="0" marR="0" lvl="8"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320"/>
            <a:ext cx="7470648" cy="1143000"/>
          </a:xfrm>
          <a:prstGeom prst="rect">
            <a:avLst/>
          </a:prstGeom>
          <a:noFill/>
          <a:ln>
            <a:noFill/>
          </a:ln>
        </p:spPr>
        <p:txBody>
          <a:bodyPr spcFirstLastPara="1" wrap="square" lIns="45700" tIns="45700" rIns="45700" bIns="45700" anchor="ctr" anchorCtr="0">
            <a:noAutofit/>
          </a:bodyPr>
          <a:lstStyle>
            <a:lvl1pPr lvl="0" algn="l">
              <a:spcBef>
                <a:spcPts val="0"/>
              </a:spcBef>
              <a:spcAft>
                <a:spcPts val="0"/>
              </a:spcAft>
              <a:buSzPts val="1400"/>
              <a:buNone/>
              <a:defRPr sz="4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421437"/>
            <a:ext cx="2133600" cy="365125"/>
          </a:xfrm>
          <a:prstGeom prst="rect">
            <a:avLst/>
          </a:prstGeom>
          <a:noFill/>
          <a:ln>
            <a:noFill/>
          </a:ln>
        </p:spPr>
        <p:txBody>
          <a:bodyPr spcFirstLastPara="1" wrap="square" lIns="91425" tIns="45700" rIns="91425" bIns="0" anchor="b" anchorCtr="0">
            <a:noAutofit/>
          </a:bodyPr>
          <a:lstStyle>
            <a:lvl1pPr lvl="0" algn="l">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421437"/>
            <a:ext cx="2895600" cy="365125"/>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153400" y="6421437"/>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1pPr>
            <a:lvl2pPr marL="0" marR="0" lvl="1"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2pPr>
            <a:lvl3pPr marL="0" marR="0" lvl="2"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3pPr>
            <a:lvl4pPr marL="0" marR="0" lvl="3"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4pPr>
            <a:lvl5pPr marL="0" marR="0" lvl="4"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5pPr>
            <a:lvl6pPr marL="0" marR="0" lvl="5"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6pPr>
            <a:lvl7pPr marL="0" marR="0" lvl="6"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7pPr>
            <a:lvl8pPr marL="0" marR="0" lvl="7"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8pPr>
            <a:lvl9pPr marL="0" marR="0" lvl="8"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4638"/>
            <a:ext cx="7467600" cy="1143000"/>
          </a:xfrm>
          <a:prstGeom prst="rect">
            <a:avLst/>
          </a:prstGeom>
          <a:noFill/>
          <a:ln>
            <a:noFill/>
          </a:ln>
        </p:spPr>
        <p:txBody>
          <a:bodyPr spcFirstLastPara="1" wrap="square" lIns="45700" tIns="45700" rIns="457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457200" y="1600200"/>
            <a:ext cx="3657600" cy="4525963"/>
          </a:xfrm>
          <a:prstGeom prst="rect">
            <a:avLst/>
          </a:prstGeom>
          <a:noFill/>
          <a:ln>
            <a:noFill/>
          </a:ln>
        </p:spPr>
        <p:txBody>
          <a:bodyPr spcFirstLastPara="1" wrap="square" lIns="91425" tIns="45700" rIns="91425" bIns="45700" anchor="t" anchorCtr="0">
            <a:noAutofit/>
          </a:bodyPr>
          <a:lstStyle>
            <a:lvl1pPr marL="457200" lvl="0" indent="-360680" algn="l">
              <a:spcBef>
                <a:spcPts val="520"/>
              </a:spcBef>
              <a:spcAft>
                <a:spcPts val="0"/>
              </a:spcAft>
              <a:buSzPts val="2080"/>
              <a:buChar char="⦿"/>
              <a:defRPr sz="2600"/>
            </a:lvl1pPr>
            <a:lvl2pPr marL="914400" lvl="1" indent="-354330" algn="l">
              <a:spcBef>
                <a:spcPts val="440"/>
              </a:spcBef>
              <a:spcAft>
                <a:spcPts val="0"/>
              </a:spcAft>
              <a:buSzPts val="1980"/>
              <a:buChar char="⚫"/>
              <a:defRPr sz="2200"/>
            </a:lvl2pPr>
            <a:lvl3pPr marL="1371600" lvl="2" indent="-336550" algn="l">
              <a:spcBef>
                <a:spcPts val="400"/>
              </a:spcBef>
              <a:spcAft>
                <a:spcPts val="0"/>
              </a:spcAft>
              <a:buSzPts val="1700"/>
              <a:buChar char="○"/>
              <a:defRPr sz="2000"/>
            </a:lvl3pPr>
            <a:lvl4pPr marL="1828800" lvl="3" indent="-331469" algn="l">
              <a:spcBef>
                <a:spcPts val="360"/>
              </a:spcBef>
              <a:spcAft>
                <a:spcPts val="0"/>
              </a:spcAft>
              <a:buSzPts val="162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1" name="Google Shape;61;p9"/>
          <p:cNvSpPr txBox="1">
            <a:spLocks noGrp="1"/>
          </p:cNvSpPr>
          <p:nvPr>
            <p:ph type="body" idx="2"/>
          </p:nvPr>
        </p:nvSpPr>
        <p:spPr>
          <a:xfrm>
            <a:off x="4267200" y="1600200"/>
            <a:ext cx="3657600" cy="4525963"/>
          </a:xfrm>
          <a:prstGeom prst="rect">
            <a:avLst/>
          </a:prstGeom>
          <a:noFill/>
          <a:ln>
            <a:noFill/>
          </a:ln>
        </p:spPr>
        <p:txBody>
          <a:bodyPr spcFirstLastPara="1" wrap="square" lIns="91425" tIns="45700" rIns="91425" bIns="45700" anchor="t" anchorCtr="0">
            <a:noAutofit/>
          </a:bodyPr>
          <a:lstStyle>
            <a:lvl1pPr marL="457200" lvl="0" indent="-360680" algn="l">
              <a:spcBef>
                <a:spcPts val="520"/>
              </a:spcBef>
              <a:spcAft>
                <a:spcPts val="0"/>
              </a:spcAft>
              <a:buSzPts val="2080"/>
              <a:buChar char="⦿"/>
              <a:defRPr sz="2600"/>
            </a:lvl1pPr>
            <a:lvl2pPr marL="914400" lvl="1" indent="-354330" algn="l">
              <a:spcBef>
                <a:spcPts val="440"/>
              </a:spcBef>
              <a:spcAft>
                <a:spcPts val="0"/>
              </a:spcAft>
              <a:buSzPts val="1980"/>
              <a:buChar char="⚫"/>
              <a:defRPr sz="2200"/>
            </a:lvl2pPr>
            <a:lvl3pPr marL="1371600" lvl="2" indent="-336550" algn="l">
              <a:spcBef>
                <a:spcPts val="400"/>
              </a:spcBef>
              <a:spcAft>
                <a:spcPts val="0"/>
              </a:spcAft>
              <a:buSzPts val="1700"/>
              <a:buChar char="○"/>
              <a:defRPr sz="2000"/>
            </a:lvl3pPr>
            <a:lvl4pPr marL="1828800" lvl="3" indent="-331469" algn="l">
              <a:spcBef>
                <a:spcPts val="360"/>
              </a:spcBef>
              <a:spcAft>
                <a:spcPts val="0"/>
              </a:spcAft>
              <a:buSzPts val="162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2" name="Google Shape;62;p9"/>
          <p:cNvSpPr txBox="1">
            <a:spLocks noGrp="1"/>
          </p:cNvSpPr>
          <p:nvPr>
            <p:ph type="dt" idx="10"/>
          </p:nvPr>
        </p:nvSpPr>
        <p:spPr>
          <a:xfrm>
            <a:off x="457200" y="6421437"/>
            <a:ext cx="2133600" cy="365125"/>
          </a:xfrm>
          <a:prstGeom prst="rect">
            <a:avLst/>
          </a:prstGeom>
          <a:noFill/>
          <a:ln>
            <a:noFill/>
          </a:ln>
        </p:spPr>
        <p:txBody>
          <a:bodyPr spcFirstLastPara="1" wrap="square" lIns="91425" tIns="45700" rIns="91425" bIns="0" anchor="b" anchorCtr="0">
            <a:noAutofit/>
          </a:bodyPr>
          <a:lstStyle>
            <a:lvl1pPr lvl="0" algn="l">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421437"/>
            <a:ext cx="2895600" cy="365125"/>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153400" y="6421437"/>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1pPr>
            <a:lvl2pPr marL="0" marR="0" lvl="1"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2pPr>
            <a:lvl3pPr marL="0" marR="0" lvl="2"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3pPr>
            <a:lvl4pPr marL="0" marR="0" lvl="3"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4pPr>
            <a:lvl5pPr marL="0" marR="0" lvl="4"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5pPr>
            <a:lvl6pPr marL="0" marR="0" lvl="5"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6pPr>
            <a:lvl7pPr marL="0" marR="0" lvl="6"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7pPr>
            <a:lvl8pPr marL="0" marR="0" lvl="7"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8pPr>
            <a:lvl9pPr marL="0" marR="0" lvl="8"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685800" y="3583837"/>
            <a:ext cx="6629400" cy="1826363"/>
          </a:xfrm>
          <a:prstGeom prst="rect">
            <a:avLst/>
          </a:prstGeom>
          <a:noFill/>
          <a:ln>
            <a:noFill/>
          </a:ln>
        </p:spPr>
        <p:txBody>
          <a:bodyPr spcFirstLastPara="1" wrap="square" lIns="45700" tIns="0" rIns="45700" bIns="0" anchor="t" anchorCtr="0">
            <a:noAutofit/>
          </a:bodyPr>
          <a:lstStyle>
            <a:lvl1pPr lvl="0" algn="l">
              <a:spcBef>
                <a:spcPts val="0"/>
              </a:spcBef>
              <a:spcAft>
                <a:spcPts val="0"/>
              </a:spcAft>
              <a:buClr>
                <a:srgbClr val="9FD4E6"/>
              </a:buClr>
              <a:buSzPts val="4200"/>
              <a:buFont typeface="Libre Franklin"/>
              <a:buNone/>
              <a:defRPr sz="4200" b="1" cap="none">
                <a:solidFill>
                  <a:srgbClr val="9FD4E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
          <p:cNvSpPr txBox="1">
            <a:spLocks noGrp="1"/>
          </p:cNvSpPr>
          <p:nvPr>
            <p:ph type="body" idx="1"/>
          </p:nvPr>
        </p:nvSpPr>
        <p:spPr>
          <a:xfrm>
            <a:off x="685800" y="2485800"/>
            <a:ext cx="6629400" cy="1066688"/>
          </a:xfrm>
          <a:prstGeom prst="rect">
            <a:avLst/>
          </a:prstGeom>
          <a:noFill/>
          <a:ln>
            <a:noFill/>
          </a:ln>
        </p:spPr>
        <p:txBody>
          <a:bodyPr spcFirstLastPara="1" wrap="square" lIns="45700" tIns="0" rIns="45700" bIns="0" anchor="b" anchorCtr="0">
            <a:noAutofit/>
          </a:bodyPr>
          <a:lstStyle>
            <a:lvl1pPr marL="457200" lvl="0" indent="-228600" algn="l">
              <a:spcBef>
                <a:spcPts val="400"/>
              </a:spcBef>
              <a:spcAft>
                <a:spcPts val="0"/>
              </a:spcAft>
              <a:buSzPts val="1600"/>
              <a:buNone/>
              <a:defRPr sz="2000">
                <a:solidFill>
                  <a:schemeClr val="lt1"/>
                </a:solidFill>
              </a:defRPr>
            </a:lvl1pPr>
            <a:lvl2pPr marL="914400" lvl="1" indent="-228600" algn="l">
              <a:spcBef>
                <a:spcPts val="360"/>
              </a:spcBef>
              <a:spcAft>
                <a:spcPts val="0"/>
              </a:spcAft>
              <a:buSzPts val="1620"/>
              <a:buNone/>
              <a:defRPr sz="1800">
                <a:solidFill>
                  <a:schemeClr val="lt1"/>
                </a:solidFill>
              </a:defRPr>
            </a:lvl2pPr>
            <a:lvl3pPr marL="1371600" lvl="2" indent="-228600" algn="l">
              <a:spcBef>
                <a:spcPts val="320"/>
              </a:spcBef>
              <a:spcAft>
                <a:spcPts val="0"/>
              </a:spcAft>
              <a:buSzPts val="1360"/>
              <a:buNone/>
              <a:defRPr sz="1600">
                <a:solidFill>
                  <a:schemeClr val="lt1"/>
                </a:solidFill>
              </a:defRPr>
            </a:lvl3pPr>
            <a:lvl4pPr marL="1828800" lvl="3" indent="-228600" algn="l">
              <a:spcBef>
                <a:spcPts val="280"/>
              </a:spcBef>
              <a:spcAft>
                <a:spcPts val="0"/>
              </a:spcAft>
              <a:buSzPts val="1260"/>
              <a:buNone/>
              <a:defRPr sz="1400">
                <a:solidFill>
                  <a:schemeClr val="lt1"/>
                </a:solidFill>
              </a:defRPr>
            </a:lvl4pPr>
            <a:lvl5pPr marL="2286000" lvl="4" indent="-228600" algn="l">
              <a:spcBef>
                <a:spcPts val="280"/>
              </a:spcBef>
              <a:spcAft>
                <a:spcPts val="0"/>
              </a:spcAft>
              <a:buSzPts val="1400"/>
              <a:buNone/>
              <a:defRPr sz="1400">
                <a:solidFill>
                  <a:schemeClr val="lt1"/>
                </a:solidFill>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6" name="Google Shape;76;p11"/>
          <p:cNvSpPr txBox="1">
            <a:spLocks noGrp="1"/>
          </p:cNvSpPr>
          <p:nvPr>
            <p:ph type="dt" idx="10"/>
          </p:nvPr>
        </p:nvSpPr>
        <p:spPr>
          <a:xfrm>
            <a:off x="457200" y="6421437"/>
            <a:ext cx="2133600" cy="365125"/>
          </a:xfrm>
          <a:prstGeom prst="rect">
            <a:avLst/>
          </a:prstGeom>
          <a:noFill/>
          <a:ln>
            <a:noFill/>
          </a:ln>
        </p:spPr>
        <p:txBody>
          <a:bodyPr spcFirstLastPara="1" wrap="square" lIns="91425" tIns="45700" rIns="91425" bIns="0" anchor="b" anchorCtr="0">
            <a:noAutofit/>
          </a:bodyPr>
          <a:lstStyle>
            <a:lvl1pPr lvl="0" algn="l">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3124200" y="6421437"/>
            <a:ext cx="2895600" cy="365125"/>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8153400" y="6421437"/>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1pPr>
            <a:lvl2pPr marL="0" marR="0" lvl="1"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2pPr>
            <a:lvl3pPr marL="0" marR="0" lvl="2"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3pPr>
            <a:lvl4pPr marL="0" marR="0" lvl="3"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4pPr>
            <a:lvl5pPr marL="0" marR="0" lvl="4"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5pPr>
            <a:lvl6pPr marL="0" marR="0" lvl="5"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6pPr>
            <a:lvl7pPr marL="0" marR="0" lvl="6"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7pPr>
            <a:lvl8pPr marL="0" marR="0" lvl="7"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8pPr>
            <a:lvl9pPr marL="0" marR="0" lvl="8"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457200" y="273050"/>
            <a:ext cx="8229600" cy="1143000"/>
          </a:xfrm>
          <a:prstGeom prst="rect">
            <a:avLst/>
          </a:prstGeom>
          <a:noFill/>
          <a:ln>
            <a:noFill/>
          </a:ln>
        </p:spPr>
        <p:txBody>
          <a:bodyPr spcFirstLastPara="1" wrap="square" lIns="45700" tIns="45700" rIns="457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3"/>
          <p:cNvSpPr txBox="1">
            <a:spLocks noGrp="1"/>
          </p:cNvSpPr>
          <p:nvPr>
            <p:ph type="body" idx="1"/>
          </p:nvPr>
        </p:nvSpPr>
        <p:spPr>
          <a:xfrm>
            <a:off x="457200" y="5486400"/>
            <a:ext cx="4040188" cy="838200"/>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SzPts val="1920"/>
              <a:buNone/>
              <a:defRPr sz="2400" b="1">
                <a:solidFill>
                  <a:schemeClr val="accent1"/>
                </a:solidFill>
              </a:defRPr>
            </a:lvl1pPr>
            <a:lvl2pPr marL="914400" lvl="1" indent="-228600" algn="l">
              <a:spcBef>
                <a:spcPts val="400"/>
              </a:spcBef>
              <a:spcAft>
                <a:spcPts val="0"/>
              </a:spcAft>
              <a:buSzPts val="1800"/>
              <a:buNone/>
              <a:defRPr sz="2000" b="1"/>
            </a:lvl2pPr>
            <a:lvl3pPr marL="1371600" lvl="2" indent="-228600" algn="l">
              <a:spcBef>
                <a:spcPts val="360"/>
              </a:spcBef>
              <a:spcAft>
                <a:spcPts val="0"/>
              </a:spcAft>
              <a:buSzPts val="1530"/>
              <a:buNone/>
              <a:defRPr sz="1800" b="1"/>
            </a:lvl3pPr>
            <a:lvl4pPr marL="1828800" lvl="3" indent="-228600" algn="l">
              <a:spcBef>
                <a:spcPts val="320"/>
              </a:spcBef>
              <a:spcAft>
                <a:spcPts val="0"/>
              </a:spcAft>
              <a:buSzPts val="1440"/>
              <a:buNone/>
              <a:defRPr sz="1600" b="1"/>
            </a:lvl4pPr>
            <a:lvl5pPr marL="2286000" lvl="4" indent="-228600" algn="l">
              <a:spcBef>
                <a:spcPts val="320"/>
              </a:spcBef>
              <a:spcAft>
                <a:spcPts val="0"/>
              </a:spcAft>
              <a:buSzPts val="1600"/>
              <a:buNone/>
              <a:defRPr sz="1600" b="1"/>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8" name="Google Shape;88;p13"/>
          <p:cNvSpPr txBox="1">
            <a:spLocks noGrp="1"/>
          </p:cNvSpPr>
          <p:nvPr>
            <p:ph type="body" idx="2"/>
          </p:nvPr>
        </p:nvSpPr>
        <p:spPr>
          <a:xfrm>
            <a:off x="4645025" y="5486400"/>
            <a:ext cx="4041775" cy="838200"/>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SzPts val="1920"/>
              <a:buNone/>
              <a:defRPr sz="2400" b="1">
                <a:solidFill>
                  <a:schemeClr val="accent1"/>
                </a:solidFill>
              </a:defRPr>
            </a:lvl1pPr>
            <a:lvl2pPr marL="914400" lvl="1" indent="-228600" algn="l">
              <a:spcBef>
                <a:spcPts val="400"/>
              </a:spcBef>
              <a:spcAft>
                <a:spcPts val="0"/>
              </a:spcAft>
              <a:buSzPts val="1800"/>
              <a:buNone/>
              <a:defRPr sz="2000" b="1"/>
            </a:lvl2pPr>
            <a:lvl3pPr marL="1371600" lvl="2" indent="-228600" algn="l">
              <a:spcBef>
                <a:spcPts val="360"/>
              </a:spcBef>
              <a:spcAft>
                <a:spcPts val="0"/>
              </a:spcAft>
              <a:buSzPts val="1530"/>
              <a:buNone/>
              <a:defRPr sz="1800" b="1"/>
            </a:lvl3pPr>
            <a:lvl4pPr marL="1828800" lvl="3" indent="-228600" algn="l">
              <a:spcBef>
                <a:spcPts val="320"/>
              </a:spcBef>
              <a:spcAft>
                <a:spcPts val="0"/>
              </a:spcAft>
              <a:buSzPts val="1440"/>
              <a:buNone/>
              <a:defRPr sz="1600" b="1"/>
            </a:lvl4pPr>
            <a:lvl5pPr marL="2286000" lvl="4" indent="-228600" algn="l">
              <a:spcBef>
                <a:spcPts val="320"/>
              </a:spcBef>
              <a:spcAft>
                <a:spcPts val="0"/>
              </a:spcAft>
              <a:buSzPts val="1600"/>
              <a:buNone/>
              <a:defRPr sz="1600" b="1"/>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9" name="Google Shape;89;p13"/>
          <p:cNvSpPr txBox="1">
            <a:spLocks noGrp="1"/>
          </p:cNvSpPr>
          <p:nvPr>
            <p:ph type="body" idx="3"/>
          </p:nvPr>
        </p:nvSpPr>
        <p:spPr>
          <a:xfrm>
            <a:off x="457200" y="1516912"/>
            <a:ext cx="4040188" cy="3941763"/>
          </a:xfrm>
          <a:prstGeom prst="rect">
            <a:avLst/>
          </a:prstGeom>
          <a:noFill/>
          <a:ln>
            <a:noFill/>
          </a:ln>
        </p:spPr>
        <p:txBody>
          <a:bodyPr spcFirstLastPara="1" wrap="square" lIns="91425" tIns="45700" rIns="91425" bIns="45700" anchor="t" anchorCtr="0">
            <a:noAutofit/>
          </a:bodyPr>
          <a:lstStyle>
            <a:lvl1pPr marL="457200" lvl="0" indent="-350520" algn="l">
              <a:spcBef>
                <a:spcPts val="480"/>
              </a:spcBef>
              <a:spcAft>
                <a:spcPts val="0"/>
              </a:spcAft>
              <a:buSzPts val="1920"/>
              <a:buChar char="⦿"/>
              <a:defRPr sz="2400"/>
            </a:lvl1pPr>
            <a:lvl2pPr marL="914400" lvl="1" indent="-342900" algn="l">
              <a:spcBef>
                <a:spcPts val="400"/>
              </a:spcBef>
              <a:spcAft>
                <a:spcPts val="0"/>
              </a:spcAft>
              <a:buSzPts val="1800"/>
              <a:buChar char="⚫"/>
              <a:defRPr sz="2000"/>
            </a:lvl2pPr>
            <a:lvl3pPr marL="1371600" lvl="2" indent="-325755" algn="l">
              <a:spcBef>
                <a:spcPts val="360"/>
              </a:spcBef>
              <a:spcAft>
                <a:spcPts val="0"/>
              </a:spcAft>
              <a:buSzPts val="1530"/>
              <a:buChar char="○"/>
              <a:defRPr sz="1800"/>
            </a:lvl3pPr>
            <a:lvl4pPr marL="1828800" lvl="3" indent="-320039" algn="l">
              <a:spcBef>
                <a:spcPts val="320"/>
              </a:spcBef>
              <a:spcAft>
                <a:spcPts val="0"/>
              </a:spcAft>
              <a:buSzPts val="1440"/>
              <a:buChar char="⚫"/>
              <a:defRPr sz="1600"/>
            </a:lvl4pPr>
            <a:lvl5pPr marL="2286000" lvl="4" indent="-330200" algn="l">
              <a:spcBef>
                <a:spcPts val="320"/>
              </a:spcBef>
              <a:spcAft>
                <a:spcPts val="0"/>
              </a:spcAft>
              <a:buSzPts val="1600"/>
              <a:buChar char="-"/>
              <a:defRPr sz="16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0" name="Google Shape;90;p13"/>
          <p:cNvSpPr txBox="1">
            <a:spLocks noGrp="1"/>
          </p:cNvSpPr>
          <p:nvPr>
            <p:ph type="body" idx="4"/>
          </p:nvPr>
        </p:nvSpPr>
        <p:spPr>
          <a:xfrm>
            <a:off x="4645025" y="1516912"/>
            <a:ext cx="4041775" cy="3941763"/>
          </a:xfrm>
          <a:prstGeom prst="rect">
            <a:avLst/>
          </a:prstGeom>
          <a:noFill/>
          <a:ln>
            <a:noFill/>
          </a:ln>
        </p:spPr>
        <p:txBody>
          <a:bodyPr spcFirstLastPara="1" wrap="square" lIns="91425" tIns="45700" rIns="91425" bIns="45700" anchor="t" anchorCtr="0">
            <a:noAutofit/>
          </a:bodyPr>
          <a:lstStyle>
            <a:lvl1pPr marL="457200" lvl="0" indent="-350520" algn="l">
              <a:spcBef>
                <a:spcPts val="480"/>
              </a:spcBef>
              <a:spcAft>
                <a:spcPts val="0"/>
              </a:spcAft>
              <a:buSzPts val="1920"/>
              <a:buChar char="⦿"/>
              <a:defRPr sz="2400"/>
            </a:lvl1pPr>
            <a:lvl2pPr marL="914400" lvl="1" indent="-342900" algn="l">
              <a:spcBef>
                <a:spcPts val="400"/>
              </a:spcBef>
              <a:spcAft>
                <a:spcPts val="0"/>
              </a:spcAft>
              <a:buSzPts val="1800"/>
              <a:buChar char="⚫"/>
              <a:defRPr sz="2000"/>
            </a:lvl2pPr>
            <a:lvl3pPr marL="1371600" lvl="2" indent="-325755" algn="l">
              <a:spcBef>
                <a:spcPts val="360"/>
              </a:spcBef>
              <a:spcAft>
                <a:spcPts val="0"/>
              </a:spcAft>
              <a:buSzPts val="1530"/>
              <a:buChar char="○"/>
              <a:defRPr sz="1800"/>
            </a:lvl3pPr>
            <a:lvl4pPr marL="1828800" lvl="3" indent="-320039" algn="l">
              <a:spcBef>
                <a:spcPts val="320"/>
              </a:spcBef>
              <a:spcAft>
                <a:spcPts val="0"/>
              </a:spcAft>
              <a:buSzPts val="1440"/>
              <a:buChar char="⚫"/>
              <a:defRPr sz="1600"/>
            </a:lvl4pPr>
            <a:lvl5pPr marL="2286000" lvl="4" indent="-330200" algn="l">
              <a:spcBef>
                <a:spcPts val="320"/>
              </a:spcBef>
              <a:spcAft>
                <a:spcPts val="0"/>
              </a:spcAft>
              <a:buSzPts val="1600"/>
              <a:buChar char="-"/>
              <a:defRPr sz="16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1" name="Google Shape;91;p13"/>
          <p:cNvSpPr txBox="1">
            <a:spLocks noGrp="1"/>
          </p:cNvSpPr>
          <p:nvPr>
            <p:ph type="dt" idx="10"/>
          </p:nvPr>
        </p:nvSpPr>
        <p:spPr>
          <a:xfrm>
            <a:off x="457200" y="6421437"/>
            <a:ext cx="2133600" cy="365125"/>
          </a:xfrm>
          <a:prstGeom prst="rect">
            <a:avLst/>
          </a:prstGeom>
          <a:noFill/>
          <a:ln>
            <a:noFill/>
          </a:ln>
        </p:spPr>
        <p:txBody>
          <a:bodyPr spcFirstLastPara="1" wrap="square" lIns="91425" tIns="45700" rIns="91425" bIns="0" anchor="b" anchorCtr="0">
            <a:noAutofit/>
          </a:bodyPr>
          <a:lstStyle>
            <a:lvl1pPr lvl="0" algn="l">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3"/>
          <p:cNvSpPr txBox="1">
            <a:spLocks noGrp="1"/>
          </p:cNvSpPr>
          <p:nvPr>
            <p:ph type="ftr" idx="11"/>
          </p:nvPr>
        </p:nvSpPr>
        <p:spPr>
          <a:xfrm>
            <a:off x="3124200" y="6421437"/>
            <a:ext cx="2895600" cy="365125"/>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3"/>
          <p:cNvSpPr txBox="1">
            <a:spLocks noGrp="1"/>
          </p:cNvSpPr>
          <p:nvPr>
            <p:ph type="sldNum" idx="12"/>
          </p:nvPr>
        </p:nvSpPr>
        <p:spPr>
          <a:xfrm>
            <a:off x="8153400" y="6421437"/>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1pPr>
            <a:lvl2pPr marL="0" marR="0" lvl="1"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2pPr>
            <a:lvl3pPr marL="0" marR="0" lvl="2"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3pPr>
            <a:lvl4pPr marL="0" marR="0" lvl="3"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4pPr>
            <a:lvl5pPr marL="0" marR="0" lvl="4"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5pPr>
            <a:lvl6pPr marL="0" marR="0" lvl="5"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6pPr>
            <a:lvl7pPr marL="0" marR="0" lvl="6"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7pPr>
            <a:lvl8pPr marL="0" marR="0" lvl="7"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8pPr>
            <a:lvl9pPr marL="0" marR="0" lvl="8"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9.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0.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242424"/>
            </a:gs>
            <a:gs pos="30000">
              <a:srgbClr val="2D2D2D"/>
            </a:gs>
            <a:gs pos="100000">
              <a:srgbClr val="7D7D7D"/>
            </a:gs>
          </a:gsLst>
          <a:lin ang="12960000" scaled="0"/>
        </a:gradFill>
        <a:effectLst/>
      </p:bgPr>
    </p:bg>
    <p:spTree>
      <p:nvGrpSpPr>
        <p:cNvPr id="1" name="Shape 9"/>
        <p:cNvGrpSpPr/>
        <p:nvPr/>
      </p:nvGrpSpPr>
      <p:grpSpPr>
        <a:xfrm>
          <a:off x="0" y="0"/>
          <a:ext cx="0" cy="0"/>
          <a:chOff x="0" y="0"/>
          <a:chExt cx="0" cy="0"/>
        </a:xfrm>
      </p:grpSpPr>
      <p:sp>
        <p:nvSpPr>
          <p:cNvPr id="10" name="Google Shape;10;p1"/>
          <p:cNvSpPr/>
          <p:nvPr/>
        </p:nvSpPr>
        <p:spPr>
          <a:xfrm>
            <a:off x="0" y="4751387"/>
            <a:ext cx="9144000" cy="2112962"/>
          </a:xfrm>
          <a:custGeom>
            <a:avLst/>
            <a:gdLst/>
            <a:ahLst/>
            <a:cxnLst/>
            <a:rect l="l" t="t" r="r" b="b"/>
            <a:pathLst>
              <a:path w="5760" h="1331" extrusionOk="0">
                <a:moveTo>
                  <a:pt x="0" y="1066"/>
                </a:moveTo>
                <a:lnTo>
                  <a:pt x="0" y="1331"/>
                </a:lnTo>
                <a:lnTo>
                  <a:pt x="5760" y="1331"/>
                </a:lnTo>
                <a:lnTo>
                  <a:pt x="5760" y="0"/>
                </a:lnTo>
                <a:cubicBezTo>
                  <a:pt x="3220" y="1206"/>
                  <a:pt x="2250" y="1146"/>
                  <a:pt x="0" y="1066"/>
                </a:cubicBezTo>
                <a:close/>
              </a:path>
            </a:pathLst>
          </a:custGeom>
          <a:solidFill>
            <a:srgbClr val="7C7C7C">
              <a:alpha val="44705"/>
            </a:srgbClr>
          </a:solidFill>
          <a:ln>
            <a:noFill/>
          </a:ln>
          <a:effectLst>
            <a:outerShdw blurRad="63500" dist="44450" dir="16200000">
              <a:srgbClr val="000000">
                <a:alpha val="3490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Verdana"/>
              <a:ea typeface="Verdana"/>
              <a:cs typeface="Verdana"/>
              <a:sym typeface="Verdana"/>
            </a:endParaRPr>
          </a:p>
        </p:txBody>
      </p:sp>
      <p:sp>
        <p:nvSpPr>
          <p:cNvPr id="11" name="Google Shape;11;p1"/>
          <p:cNvSpPr/>
          <p:nvPr/>
        </p:nvSpPr>
        <p:spPr>
          <a:xfrm>
            <a:off x="6105525" y="0"/>
            <a:ext cx="3038475" cy="6858000"/>
          </a:xfrm>
          <a:custGeom>
            <a:avLst/>
            <a:gdLst/>
            <a:ahLst/>
            <a:cxnLst/>
            <a:rect l="l" t="t" r="r" b="b"/>
            <a:pathLst>
              <a:path w="1914" h="4329" extrusionOk="0">
                <a:moveTo>
                  <a:pt x="1914" y="9"/>
                </a:moveTo>
                <a:lnTo>
                  <a:pt x="1914" y="4329"/>
                </a:lnTo>
                <a:lnTo>
                  <a:pt x="204" y="4327"/>
                </a:lnTo>
                <a:cubicBezTo>
                  <a:pt x="1288" y="3574"/>
                  <a:pt x="1608" y="1590"/>
                  <a:pt x="0" y="0"/>
                </a:cubicBezTo>
                <a:lnTo>
                  <a:pt x="1914" y="9"/>
                </a:lnTo>
                <a:close/>
              </a:path>
            </a:pathLst>
          </a:custGeom>
          <a:solidFill>
            <a:srgbClr val="595959">
              <a:alpha val="39607"/>
            </a:srgbClr>
          </a:solidFill>
          <a:ln>
            <a:noFill/>
          </a:ln>
          <a:effectLst>
            <a:outerShdw blurRad="63500" dist="50800" dir="10800000">
              <a:srgbClr val="000000">
                <a:alpha val="44705"/>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Verdana"/>
              <a:ea typeface="Verdana"/>
              <a:cs typeface="Verdana"/>
              <a:sym typeface="Verdana"/>
            </a:endParaRPr>
          </a:p>
        </p:txBody>
      </p:sp>
      <p:sp>
        <p:nvSpPr>
          <p:cNvPr id="12" name="Google Shape;12;p1"/>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lvl1pPr marR="0" lvl="0"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1pPr>
            <a:lvl2pPr marR="0" lvl="1"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00"/>
              </a:spcBef>
              <a:spcAft>
                <a:spcPts val="0"/>
              </a:spcAft>
              <a:buClr>
                <a:schemeClr val="accent1"/>
              </a:buClr>
              <a:buSzPts val="2400"/>
              <a:buFont typeface="Noto Sans Symbols"/>
              <a:buChar char="⦿"/>
              <a:defRPr sz="3000" b="0" i="0" u="none" strike="noStrike" cap="none">
                <a:solidFill>
                  <a:schemeClr val="lt1"/>
                </a:solidFill>
                <a:latin typeface="Arial"/>
                <a:ea typeface="Arial"/>
                <a:cs typeface="Arial"/>
                <a:sym typeface="Arial"/>
              </a:defRPr>
            </a:lvl1pPr>
            <a:lvl2pPr marL="914400" marR="0" lvl="1" indent="-377190" algn="l" rtl="0">
              <a:spcBef>
                <a:spcPts val="520"/>
              </a:spcBef>
              <a:spcAft>
                <a:spcPts val="0"/>
              </a:spcAft>
              <a:buClr>
                <a:schemeClr val="accent1"/>
              </a:buClr>
              <a:buSzPts val="2340"/>
              <a:buFont typeface="Noto Sans Symbols"/>
              <a:buChar char="⚫"/>
              <a:defRPr sz="2600" b="0" i="0" u="none" strike="noStrike" cap="none">
                <a:solidFill>
                  <a:schemeClr val="lt1"/>
                </a:solidFill>
                <a:latin typeface="Arial"/>
                <a:ea typeface="Arial"/>
                <a:cs typeface="Arial"/>
                <a:sym typeface="Arial"/>
              </a:defRPr>
            </a:lvl2pPr>
            <a:lvl3pPr marL="1371600" marR="0" lvl="2" indent="-358139" algn="l" rtl="0">
              <a:spcBef>
                <a:spcPts val="480"/>
              </a:spcBef>
              <a:spcAft>
                <a:spcPts val="0"/>
              </a:spcAft>
              <a:buClr>
                <a:schemeClr val="accent2"/>
              </a:buClr>
              <a:buSzPts val="2040"/>
              <a:buFont typeface="Arial"/>
              <a:buChar char="○"/>
              <a:defRPr sz="2400" b="0" i="0" u="none" strike="noStrike" cap="none">
                <a:solidFill>
                  <a:schemeClr val="lt1"/>
                </a:solidFill>
                <a:latin typeface="Arial"/>
                <a:ea typeface="Arial"/>
                <a:cs typeface="Arial"/>
                <a:sym typeface="Arial"/>
              </a:defRPr>
            </a:lvl3pPr>
            <a:lvl4pPr marL="1828800" marR="0" lvl="3" indent="-342900" algn="l" rtl="0">
              <a:spcBef>
                <a:spcPts val="400"/>
              </a:spcBef>
              <a:spcAft>
                <a:spcPts val="0"/>
              </a:spcAft>
              <a:buClr>
                <a:srgbClr val="8D89A4"/>
              </a:buClr>
              <a:buSzPts val="1800"/>
              <a:buFont typeface="Noto Sans Symbols"/>
              <a:buChar char="⚫"/>
              <a:defRPr sz="2000" b="0" i="0" u="none" strike="noStrike" cap="none">
                <a:solidFill>
                  <a:schemeClr val="lt1"/>
                </a:solidFill>
                <a:latin typeface="Arial"/>
                <a:ea typeface="Arial"/>
                <a:cs typeface="Arial"/>
                <a:sym typeface="Arial"/>
              </a:defRPr>
            </a:lvl4pPr>
            <a:lvl5pPr marL="2286000" marR="0" lvl="4" indent="-355600" algn="l" rtl="0">
              <a:spcBef>
                <a:spcPts val="400"/>
              </a:spcBef>
              <a:spcAft>
                <a:spcPts val="0"/>
              </a:spcAft>
              <a:buClr>
                <a:srgbClr val="748560"/>
              </a:buClr>
              <a:buSzPts val="2000"/>
              <a:buFont typeface="Arial"/>
              <a:buChar char="-"/>
              <a:defRPr sz="20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accent5"/>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42900" algn="l" rtl="0">
              <a:spcBef>
                <a:spcPts val="360"/>
              </a:spcBef>
              <a:spcAft>
                <a:spcPts val="0"/>
              </a:spcAft>
              <a:buClr>
                <a:schemeClr val="accent6"/>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30200" algn="l" rtl="0">
              <a:spcBef>
                <a:spcPts val="320"/>
              </a:spcBef>
              <a:spcAft>
                <a:spcPts val="0"/>
              </a:spcAft>
              <a:buClr>
                <a:schemeClr val="accent6"/>
              </a:buClr>
              <a:buSzPts val="1600"/>
              <a:buFont typeface="Arial"/>
              <a:buChar char="▪"/>
              <a:defRPr sz="1600" b="0" i="0" u="none" strike="noStrike" cap="none">
                <a:solidFill>
                  <a:schemeClr val="lt1"/>
                </a:solidFill>
                <a:latin typeface="Arial"/>
                <a:ea typeface="Arial"/>
                <a:cs typeface="Arial"/>
                <a:sym typeface="Arial"/>
              </a:defRPr>
            </a:lvl8pPr>
            <a:lvl9pPr marL="4114800" marR="0" lvl="8" indent="-330200" algn="l" rtl="0">
              <a:spcBef>
                <a:spcPts val="320"/>
              </a:spcBef>
              <a:spcAft>
                <a:spcPts val="0"/>
              </a:spcAft>
              <a:buClr>
                <a:schemeClr val="accent6"/>
              </a:buClr>
              <a:buSzPts val="1600"/>
              <a:buFont typeface="Arial"/>
              <a:buChar char="•"/>
              <a:defRPr sz="1600" b="0" i="0" u="none" strike="noStrike" cap="none">
                <a:solidFill>
                  <a:schemeClr val="lt1"/>
                </a:solidFill>
                <a:latin typeface="Arial"/>
                <a:ea typeface="Arial"/>
                <a:cs typeface="Arial"/>
                <a:sym typeface="Arial"/>
              </a:defRPr>
            </a:lvl9pPr>
          </a:lstStyle>
          <a:p>
            <a:endParaRPr/>
          </a:p>
        </p:txBody>
      </p:sp>
      <p:sp>
        <p:nvSpPr>
          <p:cNvPr id="14" name="Google Shape;14;p1"/>
          <p:cNvSpPr txBox="1">
            <a:spLocks noGrp="1"/>
          </p:cNvSpPr>
          <p:nvPr>
            <p:ph type="dt" idx="10"/>
          </p:nvPr>
        </p:nvSpPr>
        <p:spPr>
          <a:xfrm>
            <a:off x="457200" y="6421437"/>
            <a:ext cx="2133600" cy="365125"/>
          </a:xfrm>
          <a:prstGeom prst="rect">
            <a:avLst/>
          </a:prstGeom>
          <a:noFill/>
          <a:ln>
            <a:noFill/>
          </a:ln>
        </p:spPr>
        <p:txBody>
          <a:bodyPr spcFirstLastPara="1" wrap="square" lIns="91425" tIns="45700" rIns="91425" bIns="0" anchor="b" anchorCtr="0">
            <a:noAutofit/>
          </a:bodyPr>
          <a:lstStyle>
            <a:lvl1pPr marR="0" lvl="0" algn="l" rtl="0">
              <a:lnSpc>
                <a:spcPct val="100000"/>
              </a:lnSpc>
              <a:spcBef>
                <a:spcPts val="0"/>
              </a:spcBef>
              <a:spcAft>
                <a:spcPts val="0"/>
              </a:spcAft>
              <a:buSzPts val="1400"/>
              <a:buNone/>
              <a:defRPr sz="1000" b="0" i="0" u="none">
                <a:solidFill>
                  <a:srgbClr val="9B9A98"/>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9pPr>
          </a:lstStyle>
          <a:p>
            <a:endParaRPr/>
          </a:p>
        </p:txBody>
      </p:sp>
      <p:sp>
        <p:nvSpPr>
          <p:cNvPr id="15" name="Google Shape;15;p1"/>
          <p:cNvSpPr txBox="1">
            <a:spLocks noGrp="1"/>
          </p:cNvSpPr>
          <p:nvPr>
            <p:ph type="ftr" idx="11"/>
          </p:nvPr>
        </p:nvSpPr>
        <p:spPr>
          <a:xfrm>
            <a:off x="3124200" y="6421437"/>
            <a:ext cx="2895600" cy="365125"/>
          </a:xfrm>
          <a:prstGeom prst="rect">
            <a:avLst/>
          </a:prstGeom>
          <a:noFill/>
          <a:ln>
            <a:noFill/>
          </a:ln>
        </p:spPr>
        <p:txBody>
          <a:bodyPr spcFirstLastPara="1" wrap="square" lIns="0" tIns="45700" rIns="0" bIns="0" anchor="b" anchorCtr="0">
            <a:noAutofit/>
          </a:bodyPr>
          <a:lstStyle>
            <a:lvl1pPr marR="0" lvl="0" algn="l" rtl="0">
              <a:lnSpc>
                <a:spcPct val="100000"/>
              </a:lnSpc>
              <a:spcBef>
                <a:spcPts val="0"/>
              </a:spcBef>
              <a:spcAft>
                <a:spcPts val="0"/>
              </a:spcAft>
              <a:buSzPts val="1400"/>
              <a:buNone/>
              <a:defRPr sz="1800" b="0" i="0" u="none">
                <a:solidFill>
                  <a:schemeClr val="lt1"/>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9pPr>
          </a:lstStyle>
          <a:p>
            <a:endParaRPr/>
          </a:p>
        </p:txBody>
      </p:sp>
      <p:sp>
        <p:nvSpPr>
          <p:cNvPr id="16" name="Google Shape;16;p1"/>
          <p:cNvSpPr txBox="1">
            <a:spLocks noGrp="1"/>
          </p:cNvSpPr>
          <p:nvPr>
            <p:ph type="sldNum" idx="12"/>
          </p:nvPr>
        </p:nvSpPr>
        <p:spPr>
          <a:xfrm>
            <a:off x="8153400" y="6421437"/>
            <a:ext cx="7620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1pPr>
            <a:lvl2pPr marL="0" marR="0" lvl="1"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2pPr>
            <a:lvl3pPr marL="0" marR="0" lvl="2"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3pPr>
            <a:lvl4pPr marL="0" marR="0" lvl="3"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4pPr>
            <a:lvl5pPr marL="0" marR="0" lvl="4"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5pPr>
            <a:lvl6pPr marL="0" marR="0" lvl="5"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6pPr>
            <a:lvl7pPr marL="0" marR="0" lvl="6"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7pPr>
            <a:lvl8pPr marL="0" marR="0" lvl="7"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8pPr>
            <a:lvl9pPr marL="0" marR="0" lvl="8"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3"/>
        <p:cNvGrpSpPr/>
        <p:nvPr/>
      </p:nvGrpSpPr>
      <p:grpSpPr>
        <a:xfrm>
          <a:off x="0" y="0"/>
          <a:ext cx="0" cy="0"/>
          <a:chOff x="0" y="0"/>
          <a:chExt cx="0" cy="0"/>
        </a:xfrm>
      </p:grpSpPr>
      <p:sp>
        <p:nvSpPr>
          <p:cNvPr id="24" name="Google Shape;24;p3"/>
          <p:cNvSpPr/>
          <p:nvPr/>
        </p:nvSpPr>
        <p:spPr>
          <a:xfrm>
            <a:off x="0" y="4751387"/>
            <a:ext cx="9144000" cy="2112962"/>
          </a:xfrm>
          <a:custGeom>
            <a:avLst/>
            <a:gdLst/>
            <a:ahLst/>
            <a:cxnLst/>
            <a:rect l="l" t="t" r="r" b="b"/>
            <a:pathLst>
              <a:path w="5760" h="1331" extrusionOk="0">
                <a:moveTo>
                  <a:pt x="0" y="1066"/>
                </a:moveTo>
                <a:lnTo>
                  <a:pt x="0" y="1331"/>
                </a:lnTo>
                <a:lnTo>
                  <a:pt x="5760" y="1331"/>
                </a:lnTo>
                <a:lnTo>
                  <a:pt x="5760" y="0"/>
                </a:lnTo>
                <a:cubicBezTo>
                  <a:pt x="3220" y="1206"/>
                  <a:pt x="2250" y="1146"/>
                  <a:pt x="0" y="1066"/>
                </a:cubicBezTo>
                <a:close/>
              </a:path>
            </a:pathLst>
          </a:custGeom>
          <a:solidFill>
            <a:srgbClr val="7C7C7C">
              <a:alpha val="44705"/>
            </a:srgbClr>
          </a:solidFill>
          <a:ln>
            <a:noFill/>
          </a:ln>
          <a:effectLst>
            <a:outerShdw blurRad="63500" dist="44450" dir="16200000">
              <a:srgbClr val="000000">
                <a:alpha val="3490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Verdana"/>
              <a:ea typeface="Verdana"/>
              <a:cs typeface="Verdana"/>
              <a:sym typeface="Verdana"/>
            </a:endParaRPr>
          </a:p>
        </p:txBody>
      </p:sp>
      <p:sp>
        <p:nvSpPr>
          <p:cNvPr id="25" name="Google Shape;25;p3"/>
          <p:cNvSpPr/>
          <p:nvPr/>
        </p:nvSpPr>
        <p:spPr>
          <a:xfrm>
            <a:off x="7315200" y="0"/>
            <a:ext cx="1828800" cy="6858000"/>
          </a:xfrm>
          <a:custGeom>
            <a:avLst/>
            <a:gdLst/>
            <a:ahLst/>
            <a:cxnLst/>
            <a:rect l="l" t="t" r="r" b="b"/>
            <a:pathLst>
              <a:path w="1914" h="4329" extrusionOk="0">
                <a:moveTo>
                  <a:pt x="1914" y="9"/>
                </a:moveTo>
                <a:lnTo>
                  <a:pt x="1914" y="4329"/>
                </a:lnTo>
                <a:lnTo>
                  <a:pt x="204" y="4327"/>
                </a:lnTo>
                <a:cubicBezTo>
                  <a:pt x="1288" y="3574"/>
                  <a:pt x="2082" y="1734"/>
                  <a:pt x="0" y="0"/>
                </a:cubicBezTo>
                <a:lnTo>
                  <a:pt x="1914" y="9"/>
                </a:lnTo>
                <a:close/>
              </a:path>
            </a:pathLst>
          </a:custGeom>
          <a:solidFill>
            <a:srgbClr val="595959">
              <a:alpha val="39607"/>
            </a:srgbClr>
          </a:solidFill>
          <a:ln>
            <a:noFill/>
          </a:ln>
          <a:effectLst>
            <a:outerShdw blurRad="63500" dist="50800" dir="10800000">
              <a:srgbClr val="000000">
                <a:alpha val="44705"/>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Verdana"/>
              <a:ea typeface="Verdana"/>
              <a:cs typeface="Verdana"/>
              <a:sym typeface="Verdana"/>
            </a:endParaRPr>
          </a:p>
        </p:txBody>
      </p:sp>
      <p:sp>
        <p:nvSpPr>
          <p:cNvPr id="26" name="Google Shape;26;p3"/>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lvl1pPr marR="0" lvl="0"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1pPr>
            <a:lvl2pPr marR="0" lvl="1"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9pPr>
          </a:lstStyle>
          <a:p>
            <a:endParaRPr/>
          </a:p>
        </p:txBody>
      </p:sp>
      <p:sp>
        <p:nvSpPr>
          <p:cNvPr id="27" name="Google Shape;27;p3"/>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00"/>
              </a:spcBef>
              <a:spcAft>
                <a:spcPts val="0"/>
              </a:spcAft>
              <a:buClr>
                <a:schemeClr val="accent1"/>
              </a:buClr>
              <a:buSzPts val="2400"/>
              <a:buFont typeface="Noto Sans Symbols"/>
              <a:buChar char="⦿"/>
              <a:defRPr sz="3000" b="0" i="0" u="none" strike="noStrike" cap="none">
                <a:solidFill>
                  <a:schemeClr val="lt1"/>
                </a:solidFill>
                <a:latin typeface="Arial"/>
                <a:ea typeface="Arial"/>
                <a:cs typeface="Arial"/>
                <a:sym typeface="Arial"/>
              </a:defRPr>
            </a:lvl1pPr>
            <a:lvl2pPr marL="914400" marR="0" lvl="1" indent="-377190" algn="l" rtl="0">
              <a:spcBef>
                <a:spcPts val="520"/>
              </a:spcBef>
              <a:spcAft>
                <a:spcPts val="0"/>
              </a:spcAft>
              <a:buClr>
                <a:schemeClr val="accent1"/>
              </a:buClr>
              <a:buSzPts val="2340"/>
              <a:buFont typeface="Noto Sans Symbols"/>
              <a:buChar char="⚫"/>
              <a:defRPr sz="2600" b="0" i="0" u="none" strike="noStrike" cap="none">
                <a:solidFill>
                  <a:schemeClr val="lt1"/>
                </a:solidFill>
                <a:latin typeface="Arial"/>
                <a:ea typeface="Arial"/>
                <a:cs typeface="Arial"/>
                <a:sym typeface="Arial"/>
              </a:defRPr>
            </a:lvl2pPr>
            <a:lvl3pPr marL="1371600" marR="0" lvl="2" indent="-358139" algn="l" rtl="0">
              <a:spcBef>
                <a:spcPts val="480"/>
              </a:spcBef>
              <a:spcAft>
                <a:spcPts val="0"/>
              </a:spcAft>
              <a:buClr>
                <a:schemeClr val="accent2"/>
              </a:buClr>
              <a:buSzPts val="2040"/>
              <a:buFont typeface="Arial"/>
              <a:buChar char="○"/>
              <a:defRPr sz="2400" b="0" i="0" u="none" strike="noStrike" cap="none">
                <a:solidFill>
                  <a:schemeClr val="lt1"/>
                </a:solidFill>
                <a:latin typeface="Arial"/>
                <a:ea typeface="Arial"/>
                <a:cs typeface="Arial"/>
                <a:sym typeface="Arial"/>
              </a:defRPr>
            </a:lvl3pPr>
            <a:lvl4pPr marL="1828800" marR="0" lvl="3" indent="-342900" algn="l" rtl="0">
              <a:spcBef>
                <a:spcPts val="400"/>
              </a:spcBef>
              <a:spcAft>
                <a:spcPts val="0"/>
              </a:spcAft>
              <a:buClr>
                <a:srgbClr val="8D89A4"/>
              </a:buClr>
              <a:buSzPts val="1800"/>
              <a:buFont typeface="Noto Sans Symbols"/>
              <a:buChar char="⚫"/>
              <a:defRPr sz="2000" b="0" i="0" u="none" strike="noStrike" cap="none">
                <a:solidFill>
                  <a:schemeClr val="lt1"/>
                </a:solidFill>
                <a:latin typeface="Arial"/>
                <a:ea typeface="Arial"/>
                <a:cs typeface="Arial"/>
                <a:sym typeface="Arial"/>
              </a:defRPr>
            </a:lvl4pPr>
            <a:lvl5pPr marL="2286000" marR="0" lvl="4" indent="-355600" algn="l" rtl="0">
              <a:spcBef>
                <a:spcPts val="400"/>
              </a:spcBef>
              <a:spcAft>
                <a:spcPts val="0"/>
              </a:spcAft>
              <a:buClr>
                <a:srgbClr val="748560"/>
              </a:buClr>
              <a:buSzPts val="2000"/>
              <a:buFont typeface="Arial"/>
              <a:buChar char="-"/>
              <a:defRPr sz="20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accent5"/>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42900" algn="l" rtl="0">
              <a:spcBef>
                <a:spcPts val="360"/>
              </a:spcBef>
              <a:spcAft>
                <a:spcPts val="0"/>
              </a:spcAft>
              <a:buClr>
                <a:schemeClr val="accent6"/>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30200" algn="l" rtl="0">
              <a:spcBef>
                <a:spcPts val="320"/>
              </a:spcBef>
              <a:spcAft>
                <a:spcPts val="0"/>
              </a:spcAft>
              <a:buClr>
                <a:schemeClr val="accent6"/>
              </a:buClr>
              <a:buSzPts val="1600"/>
              <a:buFont typeface="Arial"/>
              <a:buChar char="▪"/>
              <a:defRPr sz="1600" b="0" i="0" u="none" strike="noStrike" cap="none">
                <a:solidFill>
                  <a:schemeClr val="lt1"/>
                </a:solidFill>
                <a:latin typeface="Arial"/>
                <a:ea typeface="Arial"/>
                <a:cs typeface="Arial"/>
                <a:sym typeface="Arial"/>
              </a:defRPr>
            </a:lvl8pPr>
            <a:lvl9pPr marL="4114800" marR="0" lvl="8" indent="-330200" algn="l" rtl="0">
              <a:spcBef>
                <a:spcPts val="320"/>
              </a:spcBef>
              <a:spcAft>
                <a:spcPts val="0"/>
              </a:spcAft>
              <a:buClr>
                <a:schemeClr val="accent6"/>
              </a:buClr>
              <a:buSzPts val="1600"/>
              <a:buFont typeface="Arial"/>
              <a:buChar char="•"/>
              <a:defRPr sz="1600" b="0" i="0" u="none" strike="noStrike" cap="none">
                <a:solidFill>
                  <a:schemeClr val="lt1"/>
                </a:solidFill>
                <a:latin typeface="Arial"/>
                <a:ea typeface="Arial"/>
                <a:cs typeface="Arial"/>
                <a:sym typeface="Arial"/>
              </a:defRPr>
            </a:lvl9pPr>
          </a:lstStyle>
          <a:p>
            <a:endParaRPr/>
          </a:p>
        </p:txBody>
      </p:sp>
      <p:sp>
        <p:nvSpPr>
          <p:cNvPr id="28" name="Google Shape;28;p3"/>
          <p:cNvSpPr txBox="1">
            <a:spLocks noGrp="1"/>
          </p:cNvSpPr>
          <p:nvPr>
            <p:ph type="dt" idx="10"/>
          </p:nvPr>
        </p:nvSpPr>
        <p:spPr>
          <a:xfrm>
            <a:off x="457200" y="6421437"/>
            <a:ext cx="2133600" cy="365125"/>
          </a:xfrm>
          <a:prstGeom prst="rect">
            <a:avLst/>
          </a:prstGeom>
          <a:noFill/>
          <a:ln>
            <a:noFill/>
          </a:ln>
        </p:spPr>
        <p:txBody>
          <a:bodyPr spcFirstLastPara="1" wrap="square" lIns="91425" tIns="45700" rIns="91425" bIns="0" anchor="b" anchorCtr="0">
            <a:noAutofit/>
          </a:bodyPr>
          <a:lstStyle>
            <a:lvl1pPr marR="0" lvl="0" algn="l" rtl="0">
              <a:lnSpc>
                <a:spcPct val="100000"/>
              </a:lnSpc>
              <a:spcBef>
                <a:spcPts val="0"/>
              </a:spcBef>
              <a:spcAft>
                <a:spcPts val="0"/>
              </a:spcAft>
              <a:buSzPts val="1400"/>
              <a:buNone/>
              <a:defRPr sz="1000" b="0" i="0" u="none">
                <a:solidFill>
                  <a:srgbClr val="9B9A98"/>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9pPr>
          </a:lstStyle>
          <a:p>
            <a:endParaRPr/>
          </a:p>
        </p:txBody>
      </p:sp>
      <p:sp>
        <p:nvSpPr>
          <p:cNvPr id="29" name="Google Shape;29;p3"/>
          <p:cNvSpPr txBox="1">
            <a:spLocks noGrp="1"/>
          </p:cNvSpPr>
          <p:nvPr>
            <p:ph type="ftr" idx="11"/>
          </p:nvPr>
        </p:nvSpPr>
        <p:spPr>
          <a:xfrm>
            <a:off x="3124200" y="6421437"/>
            <a:ext cx="2895600" cy="365125"/>
          </a:xfrm>
          <a:prstGeom prst="rect">
            <a:avLst/>
          </a:prstGeom>
          <a:noFill/>
          <a:ln>
            <a:noFill/>
          </a:ln>
        </p:spPr>
        <p:txBody>
          <a:bodyPr spcFirstLastPara="1" wrap="square" lIns="0" tIns="45700" rIns="0" bIns="0" anchor="b" anchorCtr="0">
            <a:noAutofit/>
          </a:bodyPr>
          <a:lstStyle>
            <a:lvl1pPr marR="0" lvl="0" algn="l" rtl="0">
              <a:lnSpc>
                <a:spcPct val="100000"/>
              </a:lnSpc>
              <a:spcBef>
                <a:spcPts val="0"/>
              </a:spcBef>
              <a:spcAft>
                <a:spcPts val="0"/>
              </a:spcAft>
              <a:buSzPts val="1400"/>
              <a:buNone/>
              <a:defRPr sz="1800" b="0" i="0" u="none">
                <a:solidFill>
                  <a:schemeClr val="lt1"/>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9pPr>
          </a:lstStyle>
          <a:p>
            <a:endParaRPr/>
          </a:p>
        </p:txBody>
      </p:sp>
      <p:sp>
        <p:nvSpPr>
          <p:cNvPr id="30" name="Google Shape;30;p3"/>
          <p:cNvSpPr txBox="1">
            <a:spLocks noGrp="1"/>
          </p:cNvSpPr>
          <p:nvPr>
            <p:ph type="sldNum" idx="12"/>
          </p:nvPr>
        </p:nvSpPr>
        <p:spPr>
          <a:xfrm>
            <a:off x="8153400" y="6421437"/>
            <a:ext cx="7620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1pPr>
            <a:lvl2pPr marL="0" marR="0" lvl="1"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2pPr>
            <a:lvl3pPr marL="0" marR="0" lvl="2"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3pPr>
            <a:lvl4pPr marL="0" marR="0" lvl="3"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4pPr>
            <a:lvl5pPr marL="0" marR="0" lvl="4"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5pPr>
            <a:lvl6pPr marL="0" marR="0" lvl="5"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6pPr>
            <a:lvl7pPr marL="0" marR="0" lvl="6"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7pPr>
            <a:lvl8pPr marL="0" marR="0" lvl="7"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8pPr>
            <a:lvl9pPr marL="0" marR="0" lvl="8"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0">
              <a:srgbClr val="242424"/>
            </a:gs>
            <a:gs pos="30000">
              <a:srgbClr val="2D2D2D"/>
            </a:gs>
            <a:gs pos="100000">
              <a:srgbClr val="7D7D7D"/>
            </a:gs>
          </a:gsLst>
          <a:lin ang="12960000" scaled="0"/>
        </a:gradFill>
        <a:effectLst/>
      </p:bgPr>
    </p:bg>
    <p:spTree>
      <p:nvGrpSpPr>
        <p:cNvPr id="1" name="Shape 65"/>
        <p:cNvGrpSpPr/>
        <p:nvPr/>
      </p:nvGrpSpPr>
      <p:grpSpPr>
        <a:xfrm>
          <a:off x="0" y="0"/>
          <a:ext cx="0" cy="0"/>
          <a:chOff x="0" y="0"/>
          <a:chExt cx="0" cy="0"/>
        </a:xfrm>
      </p:grpSpPr>
      <p:sp>
        <p:nvSpPr>
          <p:cNvPr id="66" name="Google Shape;66;p10"/>
          <p:cNvSpPr/>
          <p:nvPr/>
        </p:nvSpPr>
        <p:spPr>
          <a:xfrm>
            <a:off x="0" y="4751387"/>
            <a:ext cx="9144000" cy="2112962"/>
          </a:xfrm>
          <a:custGeom>
            <a:avLst/>
            <a:gdLst/>
            <a:ahLst/>
            <a:cxnLst/>
            <a:rect l="l" t="t" r="r" b="b"/>
            <a:pathLst>
              <a:path w="5760" h="1331" extrusionOk="0">
                <a:moveTo>
                  <a:pt x="0" y="1066"/>
                </a:moveTo>
                <a:lnTo>
                  <a:pt x="0" y="1331"/>
                </a:lnTo>
                <a:lnTo>
                  <a:pt x="5760" y="1331"/>
                </a:lnTo>
                <a:lnTo>
                  <a:pt x="5760" y="0"/>
                </a:lnTo>
                <a:cubicBezTo>
                  <a:pt x="3220" y="1206"/>
                  <a:pt x="2250" y="1146"/>
                  <a:pt x="0" y="1066"/>
                </a:cubicBezTo>
                <a:close/>
              </a:path>
            </a:pathLst>
          </a:custGeom>
          <a:solidFill>
            <a:srgbClr val="7C7C7C">
              <a:alpha val="44705"/>
            </a:srgbClr>
          </a:solidFill>
          <a:ln>
            <a:noFill/>
          </a:ln>
          <a:effectLst>
            <a:outerShdw blurRad="63500" dist="44450" dir="16200000">
              <a:srgbClr val="000000">
                <a:alpha val="3490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Verdana"/>
              <a:ea typeface="Verdana"/>
              <a:cs typeface="Verdana"/>
              <a:sym typeface="Verdana"/>
            </a:endParaRPr>
          </a:p>
        </p:txBody>
      </p:sp>
      <p:sp>
        <p:nvSpPr>
          <p:cNvPr id="67" name="Google Shape;67;p10"/>
          <p:cNvSpPr/>
          <p:nvPr/>
        </p:nvSpPr>
        <p:spPr>
          <a:xfrm>
            <a:off x="6105525" y="0"/>
            <a:ext cx="3038475" cy="6858000"/>
          </a:xfrm>
          <a:custGeom>
            <a:avLst/>
            <a:gdLst/>
            <a:ahLst/>
            <a:cxnLst/>
            <a:rect l="l" t="t" r="r" b="b"/>
            <a:pathLst>
              <a:path w="1914" h="4329" extrusionOk="0">
                <a:moveTo>
                  <a:pt x="1914" y="9"/>
                </a:moveTo>
                <a:lnTo>
                  <a:pt x="1914" y="4329"/>
                </a:lnTo>
                <a:lnTo>
                  <a:pt x="204" y="4327"/>
                </a:lnTo>
                <a:cubicBezTo>
                  <a:pt x="1288" y="3574"/>
                  <a:pt x="1608" y="1590"/>
                  <a:pt x="0" y="0"/>
                </a:cubicBezTo>
                <a:lnTo>
                  <a:pt x="1914" y="9"/>
                </a:lnTo>
                <a:close/>
              </a:path>
            </a:pathLst>
          </a:custGeom>
          <a:solidFill>
            <a:srgbClr val="595959">
              <a:alpha val="39607"/>
            </a:srgbClr>
          </a:solidFill>
          <a:ln>
            <a:noFill/>
          </a:ln>
          <a:effectLst>
            <a:outerShdw blurRad="63500" dist="50800" dir="10800000">
              <a:srgbClr val="000000">
                <a:alpha val="44705"/>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Verdana"/>
              <a:ea typeface="Verdana"/>
              <a:cs typeface="Verdana"/>
              <a:sym typeface="Verdana"/>
            </a:endParaRPr>
          </a:p>
        </p:txBody>
      </p:sp>
      <p:sp>
        <p:nvSpPr>
          <p:cNvPr id="68" name="Google Shape;68;p10"/>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lvl1pPr marR="0" lvl="0"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1pPr>
            <a:lvl2pPr marR="0" lvl="1"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9pPr>
          </a:lstStyle>
          <a:p>
            <a:endParaRPr/>
          </a:p>
        </p:txBody>
      </p:sp>
      <p:sp>
        <p:nvSpPr>
          <p:cNvPr id="69" name="Google Shape;69;p10"/>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00"/>
              </a:spcBef>
              <a:spcAft>
                <a:spcPts val="0"/>
              </a:spcAft>
              <a:buClr>
                <a:schemeClr val="accent1"/>
              </a:buClr>
              <a:buSzPts val="2400"/>
              <a:buFont typeface="Noto Sans Symbols"/>
              <a:buChar char="⦿"/>
              <a:defRPr sz="3000" b="0" i="0" u="none" strike="noStrike" cap="none">
                <a:solidFill>
                  <a:schemeClr val="lt1"/>
                </a:solidFill>
                <a:latin typeface="Arial"/>
                <a:ea typeface="Arial"/>
                <a:cs typeface="Arial"/>
                <a:sym typeface="Arial"/>
              </a:defRPr>
            </a:lvl1pPr>
            <a:lvl2pPr marL="914400" marR="0" lvl="1" indent="-377190" algn="l" rtl="0">
              <a:spcBef>
                <a:spcPts val="520"/>
              </a:spcBef>
              <a:spcAft>
                <a:spcPts val="0"/>
              </a:spcAft>
              <a:buClr>
                <a:schemeClr val="accent1"/>
              </a:buClr>
              <a:buSzPts val="2340"/>
              <a:buFont typeface="Noto Sans Symbols"/>
              <a:buChar char="⚫"/>
              <a:defRPr sz="2600" b="0" i="0" u="none" strike="noStrike" cap="none">
                <a:solidFill>
                  <a:schemeClr val="lt1"/>
                </a:solidFill>
                <a:latin typeface="Arial"/>
                <a:ea typeface="Arial"/>
                <a:cs typeface="Arial"/>
                <a:sym typeface="Arial"/>
              </a:defRPr>
            </a:lvl2pPr>
            <a:lvl3pPr marL="1371600" marR="0" lvl="2" indent="-358139" algn="l" rtl="0">
              <a:spcBef>
                <a:spcPts val="480"/>
              </a:spcBef>
              <a:spcAft>
                <a:spcPts val="0"/>
              </a:spcAft>
              <a:buClr>
                <a:schemeClr val="accent2"/>
              </a:buClr>
              <a:buSzPts val="2040"/>
              <a:buFont typeface="Arial"/>
              <a:buChar char="○"/>
              <a:defRPr sz="2400" b="0" i="0" u="none" strike="noStrike" cap="none">
                <a:solidFill>
                  <a:schemeClr val="lt1"/>
                </a:solidFill>
                <a:latin typeface="Arial"/>
                <a:ea typeface="Arial"/>
                <a:cs typeface="Arial"/>
                <a:sym typeface="Arial"/>
              </a:defRPr>
            </a:lvl3pPr>
            <a:lvl4pPr marL="1828800" marR="0" lvl="3" indent="-342900" algn="l" rtl="0">
              <a:spcBef>
                <a:spcPts val="400"/>
              </a:spcBef>
              <a:spcAft>
                <a:spcPts val="0"/>
              </a:spcAft>
              <a:buClr>
                <a:srgbClr val="8D89A4"/>
              </a:buClr>
              <a:buSzPts val="1800"/>
              <a:buFont typeface="Noto Sans Symbols"/>
              <a:buChar char="⚫"/>
              <a:defRPr sz="2000" b="0" i="0" u="none" strike="noStrike" cap="none">
                <a:solidFill>
                  <a:schemeClr val="lt1"/>
                </a:solidFill>
                <a:latin typeface="Arial"/>
                <a:ea typeface="Arial"/>
                <a:cs typeface="Arial"/>
                <a:sym typeface="Arial"/>
              </a:defRPr>
            </a:lvl4pPr>
            <a:lvl5pPr marL="2286000" marR="0" lvl="4" indent="-355600" algn="l" rtl="0">
              <a:spcBef>
                <a:spcPts val="400"/>
              </a:spcBef>
              <a:spcAft>
                <a:spcPts val="0"/>
              </a:spcAft>
              <a:buClr>
                <a:srgbClr val="748560"/>
              </a:buClr>
              <a:buSzPts val="2000"/>
              <a:buFont typeface="Arial"/>
              <a:buChar char="-"/>
              <a:defRPr sz="20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accent5"/>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42900" algn="l" rtl="0">
              <a:spcBef>
                <a:spcPts val="360"/>
              </a:spcBef>
              <a:spcAft>
                <a:spcPts val="0"/>
              </a:spcAft>
              <a:buClr>
                <a:schemeClr val="accent6"/>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30200" algn="l" rtl="0">
              <a:spcBef>
                <a:spcPts val="320"/>
              </a:spcBef>
              <a:spcAft>
                <a:spcPts val="0"/>
              </a:spcAft>
              <a:buClr>
                <a:schemeClr val="accent6"/>
              </a:buClr>
              <a:buSzPts val="1600"/>
              <a:buFont typeface="Arial"/>
              <a:buChar char="▪"/>
              <a:defRPr sz="1600" b="0" i="0" u="none" strike="noStrike" cap="none">
                <a:solidFill>
                  <a:schemeClr val="lt1"/>
                </a:solidFill>
                <a:latin typeface="Arial"/>
                <a:ea typeface="Arial"/>
                <a:cs typeface="Arial"/>
                <a:sym typeface="Arial"/>
              </a:defRPr>
            </a:lvl8pPr>
            <a:lvl9pPr marL="4114800" marR="0" lvl="8" indent="-330200" algn="l" rtl="0">
              <a:spcBef>
                <a:spcPts val="320"/>
              </a:spcBef>
              <a:spcAft>
                <a:spcPts val="0"/>
              </a:spcAft>
              <a:buClr>
                <a:schemeClr val="accent6"/>
              </a:buClr>
              <a:buSzPts val="1600"/>
              <a:buFont typeface="Arial"/>
              <a:buChar char="•"/>
              <a:defRPr sz="1600" b="0" i="0" u="none" strike="noStrike" cap="none">
                <a:solidFill>
                  <a:schemeClr val="lt1"/>
                </a:solidFill>
                <a:latin typeface="Arial"/>
                <a:ea typeface="Arial"/>
                <a:cs typeface="Arial"/>
                <a:sym typeface="Arial"/>
              </a:defRPr>
            </a:lvl9pPr>
          </a:lstStyle>
          <a:p>
            <a:endParaRPr/>
          </a:p>
        </p:txBody>
      </p:sp>
      <p:sp>
        <p:nvSpPr>
          <p:cNvPr id="70" name="Google Shape;70;p10"/>
          <p:cNvSpPr txBox="1">
            <a:spLocks noGrp="1"/>
          </p:cNvSpPr>
          <p:nvPr>
            <p:ph type="dt" idx="10"/>
          </p:nvPr>
        </p:nvSpPr>
        <p:spPr>
          <a:xfrm>
            <a:off x="457200" y="6421437"/>
            <a:ext cx="2133600" cy="365125"/>
          </a:xfrm>
          <a:prstGeom prst="rect">
            <a:avLst/>
          </a:prstGeom>
          <a:noFill/>
          <a:ln>
            <a:noFill/>
          </a:ln>
        </p:spPr>
        <p:txBody>
          <a:bodyPr spcFirstLastPara="1" wrap="square" lIns="91425" tIns="45700" rIns="91425" bIns="0" anchor="b" anchorCtr="0">
            <a:noAutofit/>
          </a:bodyPr>
          <a:lstStyle>
            <a:lvl1pPr marR="0" lvl="0" algn="l" rtl="0">
              <a:lnSpc>
                <a:spcPct val="100000"/>
              </a:lnSpc>
              <a:spcBef>
                <a:spcPts val="0"/>
              </a:spcBef>
              <a:spcAft>
                <a:spcPts val="0"/>
              </a:spcAft>
              <a:buSzPts val="1400"/>
              <a:buNone/>
              <a:defRPr sz="1000" b="0" i="0" u="none">
                <a:solidFill>
                  <a:srgbClr val="9B9A98"/>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9pPr>
          </a:lstStyle>
          <a:p>
            <a:endParaRPr/>
          </a:p>
        </p:txBody>
      </p:sp>
      <p:sp>
        <p:nvSpPr>
          <p:cNvPr id="71" name="Google Shape;71;p10"/>
          <p:cNvSpPr txBox="1">
            <a:spLocks noGrp="1"/>
          </p:cNvSpPr>
          <p:nvPr>
            <p:ph type="ftr" idx="11"/>
          </p:nvPr>
        </p:nvSpPr>
        <p:spPr>
          <a:xfrm>
            <a:off x="3124200" y="6421437"/>
            <a:ext cx="2895600" cy="365125"/>
          </a:xfrm>
          <a:prstGeom prst="rect">
            <a:avLst/>
          </a:prstGeom>
          <a:noFill/>
          <a:ln>
            <a:noFill/>
          </a:ln>
        </p:spPr>
        <p:txBody>
          <a:bodyPr spcFirstLastPara="1" wrap="square" lIns="0" tIns="45700" rIns="0" bIns="0" anchor="b" anchorCtr="0">
            <a:noAutofit/>
          </a:bodyPr>
          <a:lstStyle>
            <a:lvl1pPr marR="0" lvl="0" algn="l" rtl="0">
              <a:lnSpc>
                <a:spcPct val="100000"/>
              </a:lnSpc>
              <a:spcBef>
                <a:spcPts val="0"/>
              </a:spcBef>
              <a:spcAft>
                <a:spcPts val="0"/>
              </a:spcAft>
              <a:buSzPts val="1400"/>
              <a:buNone/>
              <a:defRPr sz="1800" b="0" i="0" u="none">
                <a:solidFill>
                  <a:schemeClr val="lt1"/>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9pPr>
          </a:lstStyle>
          <a:p>
            <a:endParaRPr/>
          </a:p>
        </p:txBody>
      </p:sp>
      <p:sp>
        <p:nvSpPr>
          <p:cNvPr id="72" name="Google Shape;72;p10"/>
          <p:cNvSpPr txBox="1">
            <a:spLocks noGrp="1"/>
          </p:cNvSpPr>
          <p:nvPr>
            <p:ph type="sldNum" idx="12"/>
          </p:nvPr>
        </p:nvSpPr>
        <p:spPr>
          <a:xfrm>
            <a:off x="8153400" y="6421437"/>
            <a:ext cx="7620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1pPr>
            <a:lvl2pPr marL="0" marR="0" lvl="1"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2pPr>
            <a:lvl3pPr marL="0" marR="0" lvl="2"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3pPr>
            <a:lvl4pPr marL="0" marR="0" lvl="3"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4pPr>
            <a:lvl5pPr marL="0" marR="0" lvl="4"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5pPr>
            <a:lvl6pPr marL="0" marR="0" lvl="5"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6pPr>
            <a:lvl7pPr marL="0" marR="0" lvl="6"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7pPr>
            <a:lvl8pPr marL="0" marR="0" lvl="7"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8pPr>
            <a:lvl9pPr marL="0" marR="0" lvl="8"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lvl1pPr marR="0" lvl="0"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1pPr>
            <a:lvl2pPr marR="0" lvl="1"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9pPr>
          </a:lstStyle>
          <a:p>
            <a:endParaRPr/>
          </a:p>
        </p:txBody>
      </p:sp>
      <p:sp>
        <p:nvSpPr>
          <p:cNvPr id="81" name="Google Shape;81;p12"/>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00"/>
              </a:spcBef>
              <a:spcAft>
                <a:spcPts val="0"/>
              </a:spcAft>
              <a:buClr>
                <a:schemeClr val="accent1"/>
              </a:buClr>
              <a:buSzPts val="2400"/>
              <a:buFont typeface="Noto Sans Symbols"/>
              <a:buChar char="⦿"/>
              <a:defRPr sz="3000" b="0" i="0" u="none" strike="noStrike" cap="none">
                <a:solidFill>
                  <a:schemeClr val="lt1"/>
                </a:solidFill>
                <a:latin typeface="Arial"/>
                <a:ea typeface="Arial"/>
                <a:cs typeface="Arial"/>
                <a:sym typeface="Arial"/>
              </a:defRPr>
            </a:lvl1pPr>
            <a:lvl2pPr marL="914400" marR="0" lvl="1" indent="-377190" algn="l" rtl="0">
              <a:spcBef>
                <a:spcPts val="520"/>
              </a:spcBef>
              <a:spcAft>
                <a:spcPts val="0"/>
              </a:spcAft>
              <a:buClr>
                <a:schemeClr val="accent1"/>
              </a:buClr>
              <a:buSzPts val="2340"/>
              <a:buFont typeface="Noto Sans Symbols"/>
              <a:buChar char="⚫"/>
              <a:defRPr sz="2600" b="0" i="0" u="none" strike="noStrike" cap="none">
                <a:solidFill>
                  <a:schemeClr val="lt1"/>
                </a:solidFill>
                <a:latin typeface="Arial"/>
                <a:ea typeface="Arial"/>
                <a:cs typeface="Arial"/>
                <a:sym typeface="Arial"/>
              </a:defRPr>
            </a:lvl2pPr>
            <a:lvl3pPr marL="1371600" marR="0" lvl="2" indent="-358139" algn="l" rtl="0">
              <a:spcBef>
                <a:spcPts val="480"/>
              </a:spcBef>
              <a:spcAft>
                <a:spcPts val="0"/>
              </a:spcAft>
              <a:buClr>
                <a:schemeClr val="accent2"/>
              </a:buClr>
              <a:buSzPts val="2040"/>
              <a:buFont typeface="Arial"/>
              <a:buChar char="○"/>
              <a:defRPr sz="2400" b="0" i="0" u="none" strike="noStrike" cap="none">
                <a:solidFill>
                  <a:schemeClr val="lt1"/>
                </a:solidFill>
                <a:latin typeface="Arial"/>
                <a:ea typeface="Arial"/>
                <a:cs typeface="Arial"/>
                <a:sym typeface="Arial"/>
              </a:defRPr>
            </a:lvl3pPr>
            <a:lvl4pPr marL="1828800" marR="0" lvl="3" indent="-342900" algn="l" rtl="0">
              <a:spcBef>
                <a:spcPts val="400"/>
              </a:spcBef>
              <a:spcAft>
                <a:spcPts val="0"/>
              </a:spcAft>
              <a:buClr>
                <a:srgbClr val="8D89A4"/>
              </a:buClr>
              <a:buSzPts val="1800"/>
              <a:buFont typeface="Noto Sans Symbols"/>
              <a:buChar char="⚫"/>
              <a:defRPr sz="2000" b="0" i="0" u="none" strike="noStrike" cap="none">
                <a:solidFill>
                  <a:schemeClr val="lt1"/>
                </a:solidFill>
                <a:latin typeface="Arial"/>
                <a:ea typeface="Arial"/>
                <a:cs typeface="Arial"/>
                <a:sym typeface="Arial"/>
              </a:defRPr>
            </a:lvl4pPr>
            <a:lvl5pPr marL="2286000" marR="0" lvl="4" indent="-355600" algn="l" rtl="0">
              <a:spcBef>
                <a:spcPts val="400"/>
              </a:spcBef>
              <a:spcAft>
                <a:spcPts val="0"/>
              </a:spcAft>
              <a:buClr>
                <a:srgbClr val="748560"/>
              </a:buClr>
              <a:buSzPts val="2000"/>
              <a:buFont typeface="Arial"/>
              <a:buChar char="-"/>
              <a:defRPr sz="20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accent5"/>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42900" algn="l" rtl="0">
              <a:spcBef>
                <a:spcPts val="360"/>
              </a:spcBef>
              <a:spcAft>
                <a:spcPts val="0"/>
              </a:spcAft>
              <a:buClr>
                <a:schemeClr val="accent6"/>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30200" algn="l" rtl="0">
              <a:spcBef>
                <a:spcPts val="320"/>
              </a:spcBef>
              <a:spcAft>
                <a:spcPts val="0"/>
              </a:spcAft>
              <a:buClr>
                <a:schemeClr val="accent6"/>
              </a:buClr>
              <a:buSzPts val="1600"/>
              <a:buFont typeface="Arial"/>
              <a:buChar char="▪"/>
              <a:defRPr sz="1600" b="0" i="0" u="none" strike="noStrike" cap="none">
                <a:solidFill>
                  <a:schemeClr val="lt1"/>
                </a:solidFill>
                <a:latin typeface="Arial"/>
                <a:ea typeface="Arial"/>
                <a:cs typeface="Arial"/>
                <a:sym typeface="Arial"/>
              </a:defRPr>
            </a:lvl8pPr>
            <a:lvl9pPr marL="4114800" marR="0" lvl="8" indent="-330200" algn="l" rtl="0">
              <a:spcBef>
                <a:spcPts val="320"/>
              </a:spcBef>
              <a:spcAft>
                <a:spcPts val="0"/>
              </a:spcAft>
              <a:buClr>
                <a:schemeClr val="accent6"/>
              </a:buClr>
              <a:buSzPts val="1600"/>
              <a:buFont typeface="Arial"/>
              <a:buChar char="•"/>
              <a:defRPr sz="1600" b="0" i="0" u="none" strike="noStrike" cap="none">
                <a:solidFill>
                  <a:schemeClr val="lt1"/>
                </a:solidFill>
                <a:latin typeface="Arial"/>
                <a:ea typeface="Arial"/>
                <a:cs typeface="Arial"/>
                <a:sym typeface="Arial"/>
              </a:defRPr>
            </a:lvl9pPr>
          </a:lstStyle>
          <a:p>
            <a:endParaRPr/>
          </a:p>
        </p:txBody>
      </p:sp>
      <p:sp>
        <p:nvSpPr>
          <p:cNvPr id="82" name="Google Shape;82;p12"/>
          <p:cNvSpPr txBox="1">
            <a:spLocks noGrp="1"/>
          </p:cNvSpPr>
          <p:nvPr>
            <p:ph type="dt" idx="10"/>
          </p:nvPr>
        </p:nvSpPr>
        <p:spPr>
          <a:xfrm>
            <a:off x="457200" y="6421437"/>
            <a:ext cx="2133600" cy="365125"/>
          </a:xfrm>
          <a:prstGeom prst="rect">
            <a:avLst/>
          </a:prstGeom>
          <a:noFill/>
          <a:ln>
            <a:noFill/>
          </a:ln>
        </p:spPr>
        <p:txBody>
          <a:bodyPr spcFirstLastPara="1" wrap="square" lIns="91425" tIns="45700" rIns="91425" bIns="0" anchor="b" anchorCtr="0">
            <a:noAutofit/>
          </a:bodyPr>
          <a:lstStyle>
            <a:lvl1pPr marR="0" lvl="0" algn="l" rtl="0">
              <a:lnSpc>
                <a:spcPct val="100000"/>
              </a:lnSpc>
              <a:spcBef>
                <a:spcPts val="0"/>
              </a:spcBef>
              <a:spcAft>
                <a:spcPts val="0"/>
              </a:spcAft>
              <a:buSzPts val="1400"/>
              <a:buNone/>
              <a:defRPr sz="1000" b="0" i="0" u="none">
                <a:solidFill>
                  <a:srgbClr val="9B9A98"/>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9pPr>
          </a:lstStyle>
          <a:p>
            <a:endParaRPr/>
          </a:p>
        </p:txBody>
      </p:sp>
      <p:sp>
        <p:nvSpPr>
          <p:cNvPr id="83" name="Google Shape;83;p12"/>
          <p:cNvSpPr txBox="1">
            <a:spLocks noGrp="1"/>
          </p:cNvSpPr>
          <p:nvPr>
            <p:ph type="ftr" idx="11"/>
          </p:nvPr>
        </p:nvSpPr>
        <p:spPr>
          <a:xfrm>
            <a:off x="3124200" y="6421437"/>
            <a:ext cx="2895600" cy="365125"/>
          </a:xfrm>
          <a:prstGeom prst="rect">
            <a:avLst/>
          </a:prstGeom>
          <a:noFill/>
          <a:ln>
            <a:noFill/>
          </a:ln>
        </p:spPr>
        <p:txBody>
          <a:bodyPr spcFirstLastPara="1" wrap="square" lIns="0" tIns="45700" rIns="0" bIns="0" anchor="b" anchorCtr="0">
            <a:noAutofit/>
          </a:bodyPr>
          <a:lstStyle>
            <a:lvl1pPr marR="0" lvl="0" algn="l" rtl="0">
              <a:lnSpc>
                <a:spcPct val="100000"/>
              </a:lnSpc>
              <a:spcBef>
                <a:spcPts val="0"/>
              </a:spcBef>
              <a:spcAft>
                <a:spcPts val="0"/>
              </a:spcAft>
              <a:buSzPts val="1400"/>
              <a:buNone/>
              <a:defRPr sz="1800" b="0" i="0" u="none">
                <a:solidFill>
                  <a:schemeClr val="lt1"/>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9pPr>
          </a:lstStyle>
          <a:p>
            <a:endParaRPr/>
          </a:p>
        </p:txBody>
      </p:sp>
      <p:sp>
        <p:nvSpPr>
          <p:cNvPr id="84" name="Google Shape;84;p12"/>
          <p:cNvSpPr txBox="1">
            <a:spLocks noGrp="1"/>
          </p:cNvSpPr>
          <p:nvPr>
            <p:ph type="sldNum" idx="12"/>
          </p:nvPr>
        </p:nvSpPr>
        <p:spPr>
          <a:xfrm>
            <a:off x="8153400" y="6421437"/>
            <a:ext cx="7620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1pPr>
            <a:lvl2pPr marL="0" marR="0" lvl="1"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2pPr>
            <a:lvl3pPr marL="0" marR="0" lvl="2"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3pPr>
            <a:lvl4pPr marL="0" marR="0" lvl="3"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4pPr>
            <a:lvl5pPr marL="0" marR="0" lvl="4"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5pPr>
            <a:lvl6pPr marL="0" marR="0" lvl="5"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6pPr>
            <a:lvl7pPr marL="0" marR="0" lvl="6"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7pPr>
            <a:lvl8pPr marL="0" marR="0" lvl="7"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8pPr>
            <a:lvl9pPr marL="0" marR="0" lvl="8"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4"/>
        <p:cNvGrpSpPr/>
        <p:nvPr/>
      </p:nvGrpSpPr>
      <p:grpSpPr>
        <a:xfrm>
          <a:off x="0" y="0"/>
          <a:ext cx="0" cy="0"/>
          <a:chOff x="0" y="0"/>
          <a:chExt cx="0" cy="0"/>
        </a:xfrm>
      </p:grpSpPr>
      <p:sp>
        <p:nvSpPr>
          <p:cNvPr id="95" name="Google Shape;95;p14"/>
          <p:cNvSpPr/>
          <p:nvPr/>
        </p:nvSpPr>
        <p:spPr>
          <a:xfrm>
            <a:off x="0" y="4751387"/>
            <a:ext cx="9144000" cy="2112962"/>
          </a:xfrm>
          <a:custGeom>
            <a:avLst/>
            <a:gdLst/>
            <a:ahLst/>
            <a:cxnLst/>
            <a:rect l="l" t="t" r="r" b="b"/>
            <a:pathLst>
              <a:path w="5760" h="1331" extrusionOk="0">
                <a:moveTo>
                  <a:pt x="0" y="1066"/>
                </a:moveTo>
                <a:lnTo>
                  <a:pt x="0" y="1331"/>
                </a:lnTo>
                <a:lnTo>
                  <a:pt x="5760" y="1331"/>
                </a:lnTo>
                <a:lnTo>
                  <a:pt x="5760" y="0"/>
                </a:lnTo>
                <a:cubicBezTo>
                  <a:pt x="3220" y="1206"/>
                  <a:pt x="2250" y="1146"/>
                  <a:pt x="0" y="1066"/>
                </a:cubicBezTo>
                <a:close/>
              </a:path>
            </a:pathLst>
          </a:custGeom>
          <a:solidFill>
            <a:srgbClr val="7C7C7C">
              <a:alpha val="44705"/>
            </a:srgbClr>
          </a:solidFill>
          <a:ln>
            <a:noFill/>
          </a:ln>
          <a:effectLst>
            <a:outerShdw blurRad="63500" dist="44450" dir="16200000">
              <a:srgbClr val="000000">
                <a:alpha val="3490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Verdana"/>
              <a:ea typeface="Verdana"/>
              <a:cs typeface="Verdana"/>
              <a:sym typeface="Verdana"/>
            </a:endParaRPr>
          </a:p>
        </p:txBody>
      </p:sp>
      <p:sp>
        <p:nvSpPr>
          <p:cNvPr id="96" name="Google Shape;96;p14"/>
          <p:cNvSpPr/>
          <p:nvPr/>
        </p:nvSpPr>
        <p:spPr>
          <a:xfrm>
            <a:off x="7315200" y="0"/>
            <a:ext cx="1828800" cy="6858000"/>
          </a:xfrm>
          <a:custGeom>
            <a:avLst/>
            <a:gdLst/>
            <a:ahLst/>
            <a:cxnLst/>
            <a:rect l="l" t="t" r="r" b="b"/>
            <a:pathLst>
              <a:path w="1914" h="4329" extrusionOk="0">
                <a:moveTo>
                  <a:pt x="1914" y="9"/>
                </a:moveTo>
                <a:lnTo>
                  <a:pt x="1914" y="4329"/>
                </a:lnTo>
                <a:lnTo>
                  <a:pt x="204" y="4327"/>
                </a:lnTo>
                <a:cubicBezTo>
                  <a:pt x="1288" y="3574"/>
                  <a:pt x="2082" y="1734"/>
                  <a:pt x="0" y="0"/>
                </a:cubicBezTo>
                <a:lnTo>
                  <a:pt x="1914" y="9"/>
                </a:lnTo>
                <a:close/>
              </a:path>
            </a:pathLst>
          </a:custGeom>
          <a:solidFill>
            <a:srgbClr val="595959">
              <a:alpha val="39607"/>
            </a:srgbClr>
          </a:solidFill>
          <a:ln>
            <a:noFill/>
          </a:ln>
          <a:effectLst>
            <a:outerShdw blurRad="63500" dist="50800" dir="10800000">
              <a:srgbClr val="000000">
                <a:alpha val="44705"/>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Verdana"/>
              <a:ea typeface="Verdana"/>
              <a:cs typeface="Verdana"/>
              <a:sym typeface="Verdana"/>
            </a:endParaRPr>
          </a:p>
        </p:txBody>
      </p:sp>
      <p:sp>
        <p:nvSpPr>
          <p:cNvPr id="97" name="Google Shape;97;p14"/>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lvl1pPr marR="0" lvl="0"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1pPr>
            <a:lvl2pPr marR="0" lvl="1"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9pPr>
          </a:lstStyle>
          <a:p>
            <a:endParaRPr/>
          </a:p>
        </p:txBody>
      </p:sp>
      <p:sp>
        <p:nvSpPr>
          <p:cNvPr id="98" name="Google Shape;98;p14"/>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00"/>
              </a:spcBef>
              <a:spcAft>
                <a:spcPts val="0"/>
              </a:spcAft>
              <a:buClr>
                <a:schemeClr val="accent1"/>
              </a:buClr>
              <a:buSzPts val="2400"/>
              <a:buFont typeface="Noto Sans Symbols"/>
              <a:buChar char="⦿"/>
              <a:defRPr sz="3000" b="0" i="0" u="none" strike="noStrike" cap="none">
                <a:solidFill>
                  <a:schemeClr val="lt1"/>
                </a:solidFill>
                <a:latin typeface="Arial"/>
                <a:ea typeface="Arial"/>
                <a:cs typeface="Arial"/>
                <a:sym typeface="Arial"/>
              </a:defRPr>
            </a:lvl1pPr>
            <a:lvl2pPr marL="914400" marR="0" lvl="1" indent="-377190" algn="l" rtl="0">
              <a:spcBef>
                <a:spcPts val="520"/>
              </a:spcBef>
              <a:spcAft>
                <a:spcPts val="0"/>
              </a:spcAft>
              <a:buClr>
                <a:schemeClr val="accent1"/>
              </a:buClr>
              <a:buSzPts val="2340"/>
              <a:buFont typeface="Noto Sans Symbols"/>
              <a:buChar char="⚫"/>
              <a:defRPr sz="2600" b="0" i="0" u="none" strike="noStrike" cap="none">
                <a:solidFill>
                  <a:schemeClr val="lt1"/>
                </a:solidFill>
                <a:latin typeface="Arial"/>
                <a:ea typeface="Arial"/>
                <a:cs typeface="Arial"/>
                <a:sym typeface="Arial"/>
              </a:defRPr>
            </a:lvl2pPr>
            <a:lvl3pPr marL="1371600" marR="0" lvl="2" indent="-358139" algn="l" rtl="0">
              <a:spcBef>
                <a:spcPts val="480"/>
              </a:spcBef>
              <a:spcAft>
                <a:spcPts val="0"/>
              </a:spcAft>
              <a:buClr>
                <a:schemeClr val="accent2"/>
              </a:buClr>
              <a:buSzPts val="2040"/>
              <a:buFont typeface="Arial"/>
              <a:buChar char="○"/>
              <a:defRPr sz="2400" b="0" i="0" u="none" strike="noStrike" cap="none">
                <a:solidFill>
                  <a:schemeClr val="lt1"/>
                </a:solidFill>
                <a:latin typeface="Arial"/>
                <a:ea typeface="Arial"/>
                <a:cs typeface="Arial"/>
                <a:sym typeface="Arial"/>
              </a:defRPr>
            </a:lvl3pPr>
            <a:lvl4pPr marL="1828800" marR="0" lvl="3" indent="-342900" algn="l" rtl="0">
              <a:spcBef>
                <a:spcPts val="400"/>
              </a:spcBef>
              <a:spcAft>
                <a:spcPts val="0"/>
              </a:spcAft>
              <a:buClr>
                <a:srgbClr val="8D89A4"/>
              </a:buClr>
              <a:buSzPts val="1800"/>
              <a:buFont typeface="Noto Sans Symbols"/>
              <a:buChar char="⚫"/>
              <a:defRPr sz="2000" b="0" i="0" u="none" strike="noStrike" cap="none">
                <a:solidFill>
                  <a:schemeClr val="lt1"/>
                </a:solidFill>
                <a:latin typeface="Arial"/>
                <a:ea typeface="Arial"/>
                <a:cs typeface="Arial"/>
                <a:sym typeface="Arial"/>
              </a:defRPr>
            </a:lvl4pPr>
            <a:lvl5pPr marL="2286000" marR="0" lvl="4" indent="-355600" algn="l" rtl="0">
              <a:spcBef>
                <a:spcPts val="400"/>
              </a:spcBef>
              <a:spcAft>
                <a:spcPts val="0"/>
              </a:spcAft>
              <a:buClr>
                <a:srgbClr val="748560"/>
              </a:buClr>
              <a:buSzPts val="2000"/>
              <a:buFont typeface="Arial"/>
              <a:buChar char="-"/>
              <a:defRPr sz="20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accent5"/>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42900" algn="l" rtl="0">
              <a:spcBef>
                <a:spcPts val="360"/>
              </a:spcBef>
              <a:spcAft>
                <a:spcPts val="0"/>
              </a:spcAft>
              <a:buClr>
                <a:schemeClr val="accent6"/>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30200" algn="l" rtl="0">
              <a:spcBef>
                <a:spcPts val="320"/>
              </a:spcBef>
              <a:spcAft>
                <a:spcPts val="0"/>
              </a:spcAft>
              <a:buClr>
                <a:schemeClr val="accent6"/>
              </a:buClr>
              <a:buSzPts val="1600"/>
              <a:buFont typeface="Arial"/>
              <a:buChar char="▪"/>
              <a:defRPr sz="1600" b="0" i="0" u="none" strike="noStrike" cap="none">
                <a:solidFill>
                  <a:schemeClr val="lt1"/>
                </a:solidFill>
                <a:latin typeface="Arial"/>
                <a:ea typeface="Arial"/>
                <a:cs typeface="Arial"/>
                <a:sym typeface="Arial"/>
              </a:defRPr>
            </a:lvl8pPr>
            <a:lvl9pPr marL="4114800" marR="0" lvl="8" indent="-330200" algn="l" rtl="0">
              <a:spcBef>
                <a:spcPts val="320"/>
              </a:spcBef>
              <a:spcAft>
                <a:spcPts val="0"/>
              </a:spcAft>
              <a:buClr>
                <a:schemeClr val="accent6"/>
              </a:buClr>
              <a:buSzPts val="1600"/>
              <a:buFont typeface="Arial"/>
              <a:buChar char="•"/>
              <a:defRPr sz="1600" b="0" i="0" u="none" strike="noStrike" cap="none">
                <a:solidFill>
                  <a:schemeClr val="lt1"/>
                </a:solidFill>
                <a:latin typeface="Arial"/>
                <a:ea typeface="Arial"/>
                <a:cs typeface="Arial"/>
                <a:sym typeface="Arial"/>
              </a:defRPr>
            </a:lvl9pPr>
          </a:lstStyle>
          <a:p>
            <a:endParaRPr/>
          </a:p>
        </p:txBody>
      </p:sp>
      <p:sp>
        <p:nvSpPr>
          <p:cNvPr id="99" name="Google Shape;99;p14"/>
          <p:cNvSpPr txBox="1">
            <a:spLocks noGrp="1"/>
          </p:cNvSpPr>
          <p:nvPr>
            <p:ph type="dt" idx="10"/>
          </p:nvPr>
        </p:nvSpPr>
        <p:spPr>
          <a:xfrm>
            <a:off x="457200" y="6421437"/>
            <a:ext cx="2133600" cy="365125"/>
          </a:xfrm>
          <a:prstGeom prst="rect">
            <a:avLst/>
          </a:prstGeom>
          <a:noFill/>
          <a:ln>
            <a:noFill/>
          </a:ln>
        </p:spPr>
        <p:txBody>
          <a:bodyPr spcFirstLastPara="1" wrap="square" lIns="91425" tIns="45700" rIns="91425" bIns="0" anchor="b" anchorCtr="0">
            <a:noAutofit/>
          </a:bodyPr>
          <a:lstStyle>
            <a:lvl1pPr marR="0" lvl="0" algn="l" rtl="0">
              <a:lnSpc>
                <a:spcPct val="100000"/>
              </a:lnSpc>
              <a:spcBef>
                <a:spcPts val="0"/>
              </a:spcBef>
              <a:spcAft>
                <a:spcPts val="0"/>
              </a:spcAft>
              <a:buSzPts val="1400"/>
              <a:buNone/>
              <a:defRPr sz="1000" b="0" i="0" u="none">
                <a:solidFill>
                  <a:srgbClr val="9B9A98"/>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9pPr>
          </a:lstStyle>
          <a:p>
            <a:endParaRPr/>
          </a:p>
        </p:txBody>
      </p:sp>
      <p:sp>
        <p:nvSpPr>
          <p:cNvPr id="100" name="Google Shape;100;p14"/>
          <p:cNvSpPr txBox="1">
            <a:spLocks noGrp="1"/>
          </p:cNvSpPr>
          <p:nvPr>
            <p:ph type="ftr" idx="11"/>
          </p:nvPr>
        </p:nvSpPr>
        <p:spPr>
          <a:xfrm>
            <a:off x="3124200" y="6421437"/>
            <a:ext cx="2895600" cy="365125"/>
          </a:xfrm>
          <a:prstGeom prst="rect">
            <a:avLst/>
          </a:prstGeom>
          <a:noFill/>
          <a:ln>
            <a:noFill/>
          </a:ln>
        </p:spPr>
        <p:txBody>
          <a:bodyPr spcFirstLastPara="1" wrap="square" lIns="0" tIns="45700" rIns="0" bIns="0" anchor="b" anchorCtr="0">
            <a:noAutofit/>
          </a:bodyPr>
          <a:lstStyle>
            <a:lvl1pPr marR="0" lvl="0" algn="l" rtl="0">
              <a:lnSpc>
                <a:spcPct val="100000"/>
              </a:lnSpc>
              <a:spcBef>
                <a:spcPts val="0"/>
              </a:spcBef>
              <a:spcAft>
                <a:spcPts val="0"/>
              </a:spcAft>
              <a:buSzPts val="1400"/>
              <a:buNone/>
              <a:defRPr sz="1800" b="0" i="0" u="none">
                <a:solidFill>
                  <a:schemeClr val="lt1"/>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9pPr>
          </a:lstStyle>
          <a:p>
            <a:endParaRPr/>
          </a:p>
        </p:txBody>
      </p:sp>
      <p:sp>
        <p:nvSpPr>
          <p:cNvPr id="101" name="Google Shape;101;p14"/>
          <p:cNvSpPr txBox="1">
            <a:spLocks noGrp="1"/>
          </p:cNvSpPr>
          <p:nvPr>
            <p:ph type="sldNum" idx="12"/>
          </p:nvPr>
        </p:nvSpPr>
        <p:spPr>
          <a:xfrm>
            <a:off x="8156575" y="6421437"/>
            <a:ext cx="7620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1pPr>
            <a:lvl2pPr marL="0" marR="0" lvl="1"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2pPr>
            <a:lvl3pPr marL="0" marR="0" lvl="2"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3pPr>
            <a:lvl4pPr marL="0" marR="0" lvl="3"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4pPr>
            <a:lvl5pPr marL="0" marR="0" lvl="4"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5pPr>
            <a:lvl6pPr marL="0" marR="0" lvl="5"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6pPr>
            <a:lvl7pPr marL="0" marR="0" lvl="6"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7pPr>
            <a:lvl8pPr marL="0" marR="0" lvl="7"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8pPr>
            <a:lvl9pPr marL="0" marR="0" lvl="8"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lvl1pPr marR="0" lvl="0"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1pPr>
            <a:lvl2pPr marR="0" lvl="1"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9pPr>
          </a:lstStyle>
          <a:p>
            <a:endParaRPr/>
          </a:p>
        </p:txBody>
      </p:sp>
      <p:sp>
        <p:nvSpPr>
          <p:cNvPr id="111" name="Google Shape;111;p16"/>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00"/>
              </a:spcBef>
              <a:spcAft>
                <a:spcPts val="0"/>
              </a:spcAft>
              <a:buClr>
                <a:schemeClr val="accent1"/>
              </a:buClr>
              <a:buSzPts val="2400"/>
              <a:buFont typeface="Noto Sans Symbols"/>
              <a:buChar char="⦿"/>
              <a:defRPr sz="3000" b="0" i="0" u="none" strike="noStrike" cap="none">
                <a:solidFill>
                  <a:schemeClr val="lt1"/>
                </a:solidFill>
                <a:latin typeface="Arial"/>
                <a:ea typeface="Arial"/>
                <a:cs typeface="Arial"/>
                <a:sym typeface="Arial"/>
              </a:defRPr>
            </a:lvl1pPr>
            <a:lvl2pPr marL="914400" marR="0" lvl="1" indent="-377190" algn="l" rtl="0">
              <a:spcBef>
                <a:spcPts val="520"/>
              </a:spcBef>
              <a:spcAft>
                <a:spcPts val="0"/>
              </a:spcAft>
              <a:buClr>
                <a:schemeClr val="accent1"/>
              </a:buClr>
              <a:buSzPts val="2340"/>
              <a:buFont typeface="Noto Sans Symbols"/>
              <a:buChar char="⚫"/>
              <a:defRPr sz="2600" b="0" i="0" u="none" strike="noStrike" cap="none">
                <a:solidFill>
                  <a:schemeClr val="lt1"/>
                </a:solidFill>
                <a:latin typeface="Arial"/>
                <a:ea typeface="Arial"/>
                <a:cs typeface="Arial"/>
                <a:sym typeface="Arial"/>
              </a:defRPr>
            </a:lvl2pPr>
            <a:lvl3pPr marL="1371600" marR="0" lvl="2" indent="-358139" algn="l" rtl="0">
              <a:spcBef>
                <a:spcPts val="480"/>
              </a:spcBef>
              <a:spcAft>
                <a:spcPts val="0"/>
              </a:spcAft>
              <a:buClr>
                <a:schemeClr val="accent2"/>
              </a:buClr>
              <a:buSzPts val="2040"/>
              <a:buFont typeface="Arial"/>
              <a:buChar char="○"/>
              <a:defRPr sz="2400" b="0" i="0" u="none" strike="noStrike" cap="none">
                <a:solidFill>
                  <a:schemeClr val="lt1"/>
                </a:solidFill>
                <a:latin typeface="Arial"/>
                <a:ea typeface="Arial"/>
                <a:cs typeface="Arial"/>
                <a:sym typeface="Arial"/>
              </a:defRPr>
            </a:lvl3pPr>
            <a:lvl4pPr marL="1828800" marR="0" lvl="3" indent="-342900" algn="l" rtl="0">
              <a:spcBef>
                <a:spcPts val="400"/>
              </a:spcBef>
              <a:spcAft>
                <a:spcPts val="0"/>
              </a:spcAft>
              <a:buClr>
                <a:srgbClr val="8D89A4"/>
              </a:buClr>
              <a:buSzPts val="1800"/>
              <a:buFont typeface="Noto Sans Symbols"/>
              <a:buChar char="⚫"/>
              <a:defRPr sz="2000" b="0" i="0" u="none" strike="noStrike" cap="none">
                <a:solidFill>
                  <a:schemeClr val="lt1"/>
                </a:solidFill>
                <a:latin typeface="Arial"/>
                <a:ea typeface="Arial"/>
                <a:cs typeface="Arial"/>
                <a:sym typeface="Arial"/>
              </a:defRPr>
            </a:lvl4pPr>
            <a:lvl5pPr marL="2286000" marR="0" lvl="4" indent="-355600" algn="l" rtl="0">
              <a:spcBef>
                <a:spcPts val="400"/>
              </a:spcBef>
              <a:spcAft>
                <a:spcPts val="0"/>
              </a:spcAft>
              <a:buClr>
                <a:srgbClr val="748560"/>
              </a:buClr>
              <a:buSzPts val="2000"/>
              <a:buFont typeface="Arial"/>
              <a:buChar char="-"/>
              <a:defRPr sz="20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accent5"/>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42900" algn="l" rtl="0">
              <a:spcBef>
                <a:spcPts val="360"/>
              </a:spcBef>
              <a:spcAft>
                <a:spcPts val="0"/>
              </a:spcAft>
              <a:buClr>
                <a:schemeClr val="accent6"/>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30200" algn="l" rtl="0">
              <a:spcBef>
                <a:spcPts val="320"/>
              </a:spcBef>
              <a:spcAft>
                <a:spcPts val="0"/>
              </a:spcAft>
              <a:buClr>
                <a:schemeClr val="accent6"/>
              </a:buClr>
              <a:buSzPts val="1600"/>
              <a:buFont typeface="Arial"/>
              <a:buChar char="▪"/>
              <a:defRPr sz="1600" b="0" i="0" u="none" strike="noStrike" cap="none">
                <a:solidFill>
                  <a:schemeClr val="lt1"/>
                </a:solidFill>
                <a:latin typeface="Arial"/>
                <a:ea typeface="Arial"/>
                <a:cs typeface="Arial"/>
                <a:sym typeface="Arial"/>
              </a:defRPr>
            </a:lvl8pPr>
            <a:lvl9pPr marL="4114800" marR="0" lvl="8" indent="-330200" algn="l" rtl="0">
              <a:spcBef>
                <a:spcPts val="320"/>
              </a:spcBef>
              <a:spcAft>
                <a:spcPts val="0"/>
              </a:spcAft>
              <a:buClr>
                <a:schemeClr val="accent6"/>
              </a:buClr>
              <a:buSzPts val="1600"/>
              <a:buFont typeface="Arial"/>
              <a:buChar char="•"/>
              <a:defRPr sz="1600" b="0" i="0" u="none" strike="noStrike" cap="none">
                <a:solidFill>
                  <a:schemeClr val="lt1"/>
                </a:solidFill>
                <a:latin typeface="Arial"/>
                <a:ea typeface="Arial"/>
                <a:cs typeface="Arial"/>
                <a:sym typeface="Arial"/>
              </a:defRPr>
            </a:lvl9pPr>
          </a:lstStyle>
          <a:p>
            <a:endParaRPr/>
          </a:p>
        </p:txBody>
      </p:sp>
      <p:sp>
        <p:nvSpPr>
          <p:cNvPr id="112" name="Google Shape;112;p16"/>
          <p:cNvSpPr txBox="1">
            <a:spLocks noGrp="1"/>
          </p:cNvSpPr>
          <p:nvPr>
            <p:ph type="dt" idx="10"/>
          </p:nvPr>
        </p:nvSpPr>
        <p:spPr>
          <a:xfrm>
            <a:off x="457200" y="6421437"/>
            <a:ext cx="2133600" cy="365125"/>
          </a:xfrm>
          <a:prstGeom prst="rect">
            <a:avLst/>
          </a:prstGeom>
          <a:noFill/>
          <a:ln>
            <a:noFill/>
          </a:ln>
        </p:spPr>
        <p:txBody>
          <a:bodyPr spcFirstLastPara="1" wrap="square" lIns="91425" tIns="45700" rIns="91425" bIns="0" anchor="b" anchorCtr="0">
            <a:noAutofit/>
          </a:bodyPr>
          <a:lstStyle>
            <a:lvl1pPr marR="0" lvl="0" algn="l" rtl="0">
              <a:lnSpc>
                <a:spcPct val="100000"/>
              </a:lnSpc>
              <a:spcBef>
                <a:spcPts val="0"/>
              </a:spcBef>
              <a:spcAft>
                <a:spcPts val="0"/>
              </a:spcAft>
              <a:buSzPts val="1400"/>
              <a:buNone/>
              <a:defRPr sz="1000" b="0" i="0" u="none">
                <a:solidFill>
                  <a:srgbClr val="9B9A98"/>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9pPr>
          </a:lstStyle>
          <a:p>
            <a:endParaRPr/>
          </a:p>
        </p:txBody>
      </p:sp>
      <p:sp>
        <p:nvSpPr>
          <p:cNvPr id="113" name="Google Shape;113;p16"/>
          <p:cNvSpPr txBox="1">
            <a:spLocks noGrp="1"/>
          </p:cNvSpPr>
          <p:nvPr>
            <p:ph type="ftr" idx="11"/>
          </p:nvPr>
        </p:nvSpPr>
        <p:spPr>
          <a:xfrm>
            <a:off x="3124200" y="6421437"/>
            <a:ext cx="2895600" cy="365125"/>
          </a:xfrm>
          <a:prstGeom prst="rect">
            <a:avLst/>
          </a:prstGeom>
          <a:noFill/>
          <a:ln>
            <a:noFill/>
          </a:ln>
        </p:spPr>
        <p:txBody>
          <a:bodyPr spcFirstLastPara="1" wrap="square" lIns="0" tIns="45700" rIns="0" bIns="0" anchor="b" anchorCtr="0">
            <a:noAutofit/>
          </a:bodyPr>
          <a:lstStyle>
            <a:lvl1pPr marR="0" lvl="0" algn="l" rtl="0">
              <a:lnSpc>
                <a:spcPct val="100000"/>
              </a:lnSpc>
              <a:spcBef>
                <a:spcPts val="0"/>
              </a:spcBef>
              <a:spcAft>
                <a:spcPts val="0"/>
              </a:spcAft>
              <a:buSzPts val="1400"/>
              <a:buNone/>
              <a:defRPr sz="1800" b="0" i="0" u="none">
                <a:solidFill>
                  <a:schemeClr val="lt1"/>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9pPr>
          </a:lstStyle>
          <a:p>
            <a:endParaRPr/>
          </a:p>
        </p:txBody>
      </p:sp>
      <p:sp>
        <p:nvSpPr>
          <p:cNvPr id="114" name="Google Shape;114;p16"/>
          <p:cNvSpPr txBox="1">
            <a:spLocks noGrp="1"/>
          </p:cNvSpPr>
          <p:nvPr>
            <p:ph type="sldNum" idx="12"/>
          </p:nvPr>
        </p:nvSpPr>
        <p:spPr>
          <a:xfrm>
            <a:off x="8153400" y="6421437"/>
            <a:ext cx="7620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1pPr>
            <a:lvl2pPr marL="0" marR="0" lvl="1"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2pPr>
            <a:lvl3pPr marL="0" marR="0" lvl="2"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3pPr>
            <a:lvl4pPr marL="0" marR="0" lvl="3"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4pPr>
            <a:lvl5pPr marL="0" marR="0" lvl="4"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5pPr>
            <a:lvl6pPr marL="0" marR="0" lvl="5"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6pPr>
            <a:lvl7pPr marL="0" marR="0" lvl="6"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7pPr>
            <a:lvl8pPr marL="0" marR="0" lvl="7"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8pPr>
            <a:lvl9pPr marL="0" marR="0" lvl="8"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35.pn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ctrTitle" idx="4294967295"/>
          </p:nvPr>
        </p:nvSpPr>
        <p:spPr>
          <a:xfrm>
            <a:off x="1066800" y="1600200"/>
            <a:ext cx="6480048" cy="1600200"/>
          </a:xfrm>
          <a:prstGeom prst="rect">
            <a:avLst/>
          </a:prstGeom>
          <a:noFill/>
          <a:ln>
            <a:noFill/>
          </a:ln>
        </p:spPr>
        <p:txBody>
          <a:bodyPr spcFirstLastPara="1" wrap="square" lIns="45700" tIns="45700" rIns="45700" bIns="45700" anchor="t" anchorCtr="0">
            <a:normAutofit/>
          </a:bodyPr>
          <a:lstStyle/>
          <a:p>
            <a:pPr marL="0" marR="0" lvl="0" indent="0" algn="ctr" rtl="0">
              <a:lnSpc>
                <a:spcPct val="100000"/>
              </a:lnSpc>
              <a:spcBef>
                <a:spcPts val="0"/>
              </a:spcBef>
              <a:spcAft>
                <a:spcPts val="0"/>
              </a:spcAft>
              <a:buClr>
                <a:srgbClr val="9FD4E6"/>
              </a:buClr>
              <a:buSzPts val="4000"/>
              <a:buFont typeface="Cambria"/>
              <a:buNone/>
            </a:pPr>
            <a:r>
              <a:rPr lang="en-US" sz="4000" b="1" i="0" u="none" strike="noStrike" cap="none">
                <a:solidFill>
                  <a:srgbClr val="9FD4E6"/>
                </a:solidFill>
                <a:latin typeface="Cambria"/>
                <a:ea typeface="Cambria"/>
                <a:cs typeface="Cambria"/>
                <a:sym typeface="Cambria"/>
              </a:rPr>
              <a:t>ELECTRICAL CIRCUITS (EEE-1103)</a:t>
            </a:r>
            <a:endParaRPr/>
          </a:p>
        </p:txBody>
      </p:sp>
      <p:sp>
        <p:nvSpPr>
          <p:cNvPr id="127" name="Google Shape;127;p18"/>
          <p:cNvSpPr txBox="1">
            <a:spLocks noGrp="1"/>
          </p:cNvSpPr>
          <p:nvPr>
            <p:ph type="subTitle" idx="1"/>
          </p:nvPr>
        </p:nvSpPr>
        <p:spPr>
          <a:xfrm>
            <a:off x="801687" y="4011612"/>
            <a:ext cx="7010400" cy="1600200"/>
          </a:xfrm>
          <a:prstGeom prst="rect">
            <a:avLst/>
          </a:prstGeom>
          <a:noFill/>
          <a:ln>
            <a:noFill/>
          </a:ln>
        </p:spPr>
        <p:txBody>
          <a:bodyPr spcFirstLastPara="1" wrap="square" lIns="91425" tIns="0" rIns="45700" bIns="0" anchor="b" anchorCtr="0">
            <a:noAutofit/>
          </a:bodyPr>
          <a:lstStyle/>
          <a:p>
            <a:pPr marL="0" lvl="0" indent="0" algn="ctr" rtl="0">
              <a:lnSpc>
                <a:spcPct val="100000"/>
              </a:lnSpc>
              <a:spcBef>
                <a:spcPts val="0"/>
              </a:spcBef>
              <a:spcAft>
                <a:spcPts val="0"/>
              </a:spcAft>
              <a:buSzPts val="1600"/>
              <a:buNone/>
            </a:pPr>
            <a:r>
              <a:rPr lang="en-US" sz="2000" b="0" i="0" u="none">
                <a:solidFill>
                  <a:schemeClr val="lt1"/>
                </a:solidFill>
                <a:latin typeface="Cambria"/>
                <a:ea typeface="Cambria"/>
                <a:cs typeface="Cambria"/>
                <a:sym typeface="Cambria"/>
              </a:rPr>
              <a:t>Dr. Ismat Rahman</a:t>
            </a:r>
            <a:endParaRPr/>
          </a:p>
          <a:p>
            <a:pPr marL="0" lvl="0" indent="0" algn="ctr" rtl="0">
              <a:lnSpc>
                <a:spcPct val="100000"/>
              </a:lnSpc>
              <a:spcBef>
                <a:spcPts val="400"/>
              </a:spcBef>
              <a:spcAft>
                <a:spcPts val="0"/>
              </a:spcAft>
              <a:buSzPts val="1600"/>
              <a:buNone/>
            </a:pPr>
            <a:r>
              <a:rPr lang="en-US" sz="2000" b="0" i="0" u="none">
                <a:solidFill>
                  <a:schemeClr val="lt1"/>
                </a:solidFill>
                <a:latin typeface="Cambria"/>
                <a:ea typeface="Cambria"/>
                <a:cs typeface="Cambria"/>
                <a:sym typeface="Cambria"/>
              </a:rPr>
              <a:t>Associate Professor</a:t>
            </a:r>
            <a:endParaRPr/>
          </a:p>
          <a:p>
            <a:pPr marL="0" lvl="0" indent="0" algn="ctr" rtl="0">
              <a:lnSpc>
                <a:spcPct val="100000"/>
              </a:lnSpc>
              <a:spcBef>
                <a:spcPts val="400"/>
              </a:spcBef>
              <a:spcAft>
                <a:spcPts val="0"/>
              </a:spcAft>
              <a:buSzPts val="1600"/>
              <a:buNone/>
            </a:pPr>
            <a:r>
              <a:rPr lang="en-US" sz="2000" b="0" i="0" u="none">
                <a:solidFill>
                  <a:schemeClr val="lt1"/>
                </a:solidFill>
                <a:latin typeface="Cambria"/>
                <a:ea typeface="Cambria"/>
                <a:cs typeface="Cambria"/>
                <a:sym typeface="Cambria"/>
              </a:rPr>
              <a:t>Department of Computer Science and Engineering</a:t>
            </a:r>
            <a:endParaRPr/>
          </a:p>
          <a:p>
            <a:pPr marL="0" lvl="0" indent="0" algn="ctr" rtl="0">
              <a:lnSpc>
                <a:spcPct val="100000"/>
              </a:lnSpc>
              <a:spcBef>
                <a:spcPts val="400"/>
              </a:spcBef>
              <a:spcAft>
                <a:spcPts val="0"/>
              </a:spcAft>
              <a:buSzPts val="1600"/>
              <a:buNone/>
            </a:pPr>
            <a:r>
              <a:rPr lang="en-US" sz="2000" b="0" i="0" u="none">
                <a:solidFill>
                  <a:schemeClr val="lt1"/>
                </a:solidFill>
                <a:latin typeface="Cambria"/>
                <a:ea typeface="Cambria"/>
                <a:cs typeface="Cambria"/>
                <a:sym typeface="Cambria"/>
              </a:rPr>
              <a:t>University of Dhaka</a:t>
            </a:r>
            <a:endParaRPr/>
          </a:p>
        </p:txBody>
      </p:sp>
      <p:sp>
        <p:nvSpPr>
          <p:cNvPr id="128" name="Google Shape;128;p18"/>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rgbClr val="9B9A98"/>
              </a:buClr>
              <a:buSzPts val="1000"/>
              <a:buFont typeface="Verdana"/>
              <a:buNone/>
            </a:pPr>
            <a:r>
              <a:rPr lang="en-US" sz="1000" b="0" i="0" u="none">
                <a:solidFill>
                  <a:srgbClr val="9B9A98"/>
                </a:solidFill>
                <a:latin typeface="Verdana"/>
                <a:ea typeface="Verdana"/>
                <a:cs typeface="Verdana"/>
                <a:sym typeface="Verdana"/>
              </a:rPr>
              <a:t>*</a:t>
            </a:r>
            <a:endParaRPr/>
          </a:p>
        </p:txBody>
      </p:sp>
      <p:sp>
        <p:nvSpPr>
          <p:cNvPr id="129" name="Google Shape;129;p18"/>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9B9A98"/>
              </a:buClr>
              <a:buSzPts val="1000"/>
              <a:buFont typeface="Verdana"/>
              <a:buNone/>
            </a:pPr>
            <a:fld id="{00000000-1234-1234-1234-123412341234}" type="slidenum">
              <a:rPr lang="en-US" sz="1000" b="0" i="0" u="none">
                <a:solidFill>
                  <a:srgbClr val="9B9A98"/>
                </a:solidFill>
                <a:latin typeface="Verdana"/>
                <a:ea typeface="Verdana"/>
                <a:cs typeface="Verdana"/>
                <a:sym typeface="Verdana"/>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8"/>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4800"/>
              <a:buFont typeface="Cambria"/>
              <a:buNone/>
            </a:pPr>
            <a:r>
              <a:rPr lang="en-US" sz="4800" b="0" i="0" u="none">
                <a:solidFill>
                  <a:schemeClr val="lt1"/>
                </a:solidFill>
                <a:latin typeface="Cambria"/>
                <a:ea typeface="Cambria"/>
                <a:cs typeface="Cambria"/>
                <a:sym typeface="Cambria"/>
              </a:rPr>
              <a:t>Resistor</a:t>
            </a:r>
            <a:endParaRPr/>
          </a:p>
        </p:txBody>
      </p:sp>
      <p:sp>
        <p:nvSpPr>
          <p:cNvPr id="209" name="Google Shape;209;p28"/>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rgbClr val="9B9A98"/>
              </a:buClr>
              <a:buSzPts val="1000"/>
              <a:buFont typeface="Verdana"/>
              <a:buNone/>
            </a:pPr>
            <a:r>
              <a:rPr lang="en-US" sz="1000" b="0" i="0" u="none">
                <a:solidFill>
                  <a:srgbClr val="9B9A98"/>
                </a:solidFill>
                <a:latin typeface="Verdana"/>
                <a:ea typeface="Verdana"/>
                <a:cs typeface="Verdana"/>
                <a:sym typeface="Verdana"/>
              </a:rPr>
              <a:t>*</a:t>
            </a:r>
            <a:endParaRPr/>
          </a:p>
        </p:txBody>
      </p:sp>
      <p:sp>
        <p:nvSpPr>
          <p:cNvPr id="210" name="Google Shape;210;p28"/>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9B9A98"/>
              </a:buClr>
              <a:buSzPts val="1000"/>
              <a:buFont typeface="Verdana"/>
              <a:buNone/>
            </a:pPr>
            <a:fld id="{00000000-1234-1234-1234-123412341234}" type="slidenum">
              <a:rPr lang="en-US" sz="1000" b="0" i="0" u="none">
                <a:solidFill>
                  <a:srgbClr val="9B9A98"/>
                </a:solidFill>
                <a:latin typeface="Verdana"/>
                <a:ea typeface="Verdana"/>
                <a:cs typeface="Verdana"/>
                <a:sym typeface="Verdana"/>
              </a:rPr>
              <a:t>10</a:t>
            </a:fld>
            <a:endParaRPr/>
          </a:p>
        </p:txBody>
      </p:sp>
      <p:pic>
        <p:nvPicPr>
          <p:cNvPr id="211" name="Google Shape;211;p28"/>
          <p:cNvPicPr preferRelativeResize="0"/>
          <p:nvPr/>
        </p:nvPicPr>
        <p:blipFill rotWithShape="1">
          <a:blip r:embed="rId3">
            <a:alphaModFix/>
          </a:blip>
          <a:srcRect/>
          <a:stretch/>
        </p:blipFill>
        <p:spPr>
          <a:xfrm>
            <a:off x="5486400" y="1905000"/>
            <a:ext cx="3276600" cy="3962400"/>
          </a:xfrm>
          <a:prstGeom prst="rect">
            <a:avLst/>
          </a:prstGeom>
          <a:noFill/>
          <a:ln>
            <a:noFill/>
          </a:ln>
        </p:spPr>
      </p:pic>
      <p:pic>
        <p:nvPicPr>
          <p:cNvPr id="212" name="Google Shape;212;p28"/>
          <p:cNvPicPr preferRelativeResize="0">
            <a:picLocks noGrp="1"/>
          </p:cNvPicPr>
          <p:nvPr>
            <p:ph type="body" idx="1"/>
          </p:nvPr>
        </p:nvPicPr>
        <p:blipFill rotWithShape="1">
          <a:blip r:embed="rId4">
            <a:alphaModFix/>
          </a:blip>
          <a:srcRect/>
          <a:stretch/>
        </p:blipFill>
        <p:spPr>
          <a:xfrm>
            <a:off x="914400" y="2819400"/>
            <a:ext cx="3924300" cy="1809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9"/>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4600"/>
              <a:buFont typeface="Cambria"/>
              <a:buNone/>
            </a:pPr>
            <a:r>
              <a:rPr lang="en-US" sz="4600" b="0" i="0" u="none">
                <a:solidFill>
                  <a:schemeClr val="lt1"/>
                </a:solidFill>
                <a:latin typeface="Cambria"/>
                <a:ea typeface="Cambria"/>
                <a:cs typeface="Cambria"/>
                <a:sym typeface="Cambria"/>
              </a:rPr>
              <a:t>3.1 Introduction</a:t>
            </a:r>
            <a:endParaRPr/>
          </a:p>
        </p:txBody>
      </p:sp>
      <p:sp>
        <p:nvSpPr>
          <p:cNvPr id="218" name="Google Shape;218;p29"/>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p>
            <a:pPr marL="419100" marR="0" lvl="0" indent="-382587" algn="just" rtl="0">
              <a:lnSpc>
                <a:spcPct val="100000"/>
              </a:lnSpc>
              <a:spcBef>
                <a:spcPts val="0"/>
              </a:spcBef>
              <a:spcAft>
                <a:spcPts val="0"/>
              </a:spcAft>
              <a:buClr>
                <a:schemeClr val="accent1"/>
              </a:buClr>
              <a:buSzPts val="2400"/>
              <a:buFont typeface="Noto Sans Symbols"/>
              <a:buChar char="⦿"/>
            </a:pPr>
            <a:r>
              <a:rPr lang="en-US" sz="3000" b="0" i="0" u="none">
                <a:solidFill>
                  <a:schemeClr val="lt1"/>
                </a:solidFill>
                <a:latin typeface="Cambria"/>
                <a:ea typeface="Cambria"/>
                <a:cs typeface="Cambria"/>
                <a:sym typeface="Cambria"/>
              </a:rPr>
              <a:t>The resistance of any material is depend on the following four factors:</a:t>
            </a:r>
            <a:endParaRPr/>
          </a:p>
          <a:p>
            <a:pPr marL="722312" marR="0" lvl="1" indent="-382587" algn="just" rtl="0">
              <a:lnSpc>
                <a:spcPct val="100000"/>
              </a:lnSpc>
              <a:spcBef>
                <a:spcPts val="520"/>
              </a:spcBef>
              <a:spcAft>
                <a:spcPts val="0"/>
              </a:spcAft>
              <a:buClr>
                <a:schemeClr val="accent1"/>
              </a:buClr>
              <a:buSzPts val="2340"/>
              <a:buFont typeface="Noto Sans Symbols"/>
              <a:buNone/>
            </a:pPr>
            <a:r>
              <a:rPr lang="en-US" sz="2600" b="1" i="1" u="none" strike="noStrike" cap="none">
                <a:solidFill>
                  <a:schemeClr val="lt1"/>
                </a:solidFill>
                <a:latin typeface="Cambria"/>
                <a:ea typeface="Cambria"/>
                <a:cs typeface="Cambria"/>
                <a:sym typeface="Cambria"/>
              </a:rPr>
              <a:t>	1. Material</a:t>
            </a:r>
            <a:endParaRPr/>
          </a:p>
          <a:p>
            <a:pPr marL="722312" marR="0" lvl="1" indent="-382587" algn="just" rtl="0">
              <a:lnSpc>
                <a:spcPct val="100000"/>
              </a:lnSpc>
              <a:spcBef>
                <a:spcPts val="520"/>
              </a:spcBef>
              <a:spcAft>
                <a:spcPts val="0"/>
              </a:spcAft>
              <a:buClr>
                <a:schemeClr val="accent1"/>
              </a:buClr>
              <a:buSzPts val="2340"/>
              <a:buFont typeface="Noto Sans Symbols"/>
              <a:buNone/>
            </a:pPr>
            <a:r>
              <a:rPr lang="en-US" sz="2600" b="1" i="1" u="none" strike="noStrike" cap="none">
                <a:solidFill>
                  <a:schemeClr val="lt1"/>
                </a:solidFill>
                <a:latin typeface="Cambria"/>
                <a:ea typeface="Cambria"/>
                <a:cs typeface="Cambria"/>
                <a:sym typeface="Cambria"/>
              </a:rPr>
              <a:t>	2. Length</a:t>
            </a:r>
            <a:endParaRPr/>
          </a:p>
          <a:p>
            <a:pPr marL="722312" marR="0" lvl="1" indent="-382587" algn="just" rtl="0">
              <a:lnSpc>
                <a:spcPct val="100000"/>
              </a:lnSpc>
              <a:spcBef>
                <a:spcPts val="520"/>
              </a:spcBef>
              <a:spcAft>
                <a:spcPts val="0"/>
              </a:spcAft>
              <a:buClr>
                <a:schemeClr val="accent1"/>
              </a:buClr>
              <a:buSzPts val="2340"/>
              <a:buFont typeface="Noto Sans Symbols"/>
              <a:buNone/>
            </a:pPr>
            <a:r>
              <a:rPr lang="en-US" sz="2600" b="1" i="1" u="none" strike="noStrike" cap="none">
                <a:solidFill>
                  <a:schemeClr val="lt1"/>
                </a:solidFill>
                <a:latin typeface="Cambria"/>
                <a:ea typeface="Cambria"/>
                <a:cs typeface="Cambria"/>
                <a:sym typeface="Cambria"/>
              </a:rPr>
              <a:t>	3. Cross-sectional area</a:t>
            </a:r>
            <a:endParaRPr/>
          </a:p>
          <a:p>
            <a:pPr marL="722312" marR="0" lvl="1" indent="-382587" algn="just" rtl="0">
              <a:lnSpc>
                <a:spcPct val="100000"/>
              </a:lnSpc>
              <a:spcBef>
                <a:spcPts val="520"/>
              </a:spcBef>
              <a:spcAft>
                <a:spcPts val="0"/>
              </a:spcAft>
              <a:buClr>
                <a:schemeClr val="accent1"/>
              </a:buClr>
              <a:buSzPts val="2340"/>
              <a:buFont typeface="Noto Sans Symbols"/>
              <a:buNone/>
            </a:pPr>
            <a:r>
              <a:rPr lang="en-US" sz="2600" b="1" i="1" u="none" strike="noStrike" cap="none">
                <a:solidFill>
                  <a:schemeClr val="lt1"/>
                </a:solidFill>
                <a:latin typeface="Cambria"/>
                <a:ea typeface="Cambria"/>
                <a:cs typeface="Cambria"/>
                <a:sym typeface="Cambria"/>
              </a:rPr>
              <a:t>	4. Temperature</a:t>
            </a:r>
            <a:endParaRPr/>
          </a:p>
          <a:p>
            <a:pPr marL="419100" marR="0" lvl="0" indent="-250508" algn="l" rtl="0">
              <a:spcBef>
                <a:spcPts val="520"/>
              </a:spcBef>
              <a:spcAft>
                <a:spcPts val="0"/>
              </a:spcAft>
              <a:buClr>
                <a:schemeClr val="accent1"/>
              </a:buClr>
              <a:buSzPts val="2080"/>
              <a:buFont typeface="Noto Sans Symbols"/>
              <a:buNone/>
            </a:pPr>
            <a:endParaRPr sz="2600" b="1" i="1" u="none" strike="noStrike" cap="none">
              <a:solidFill>
                <a:schemeClr val="lt1"/>
              </a:solidFill>
              <a:latin typeface="Cambria"/>
              <a:ea typeface="Cambria"/>
              <a:cs typeface="Cambria"/>
              <a:sym typeface="Cambria"/>
            </a:endParaRPr>
          </a:p>
        </p:txBody>
      </p:sp>
      <p:sp>
        <p:nvSpPr>
          <p:cNvPr id="219" name="Google Shape;219;p29"/>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220" name="Google Shape;220;p29"/>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0"/>
          <p:cNvSpPr txBox="1">
            <a:spLocks noGrp="1"/>
          </p:cNvSpPr>
          <p:nvPr>
            <p:ph type="title"/>
          </p:nvPr>
        </p:nvSpPr>
        <p:spPr>
          <a:xfrm>
            <a:off x="304800" y="-71437"/>
            <a:ext cx="7467600" cy="11430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4000"/>
              <a:buFont typeface="Cambria"/>
              <a:buNone/>
            </a:pPr>
            <a:r>
              <a:rPr lang="en-US" sz="4000" b="0" i="0" u="none">
                <a:solidFill>
                  <a:schemeClr val="lt1"/>
                </a:solidFill>
                <a:latin typeface="Cambria"/>
                <a:ea typeface="Cambria"/>
                <a:cs typeface="Cambria"/>
                <a:sym typeface="Cambria"/>
              </a:rPr>
              <a:t>3.1 Introduction</a:t>
            </a:r>
            <a:endParaRPr/>
          </a:p>
        </p:txBody>
      </p:sp>
      <p:sp>
        <p:nvSpPr>
          <p:cNvPr id="226" name="Google Shape;226;p30"/>
          <p:cNvSpPr txBox="1">
            <a:spLocks noGrp="1"/>
          </p:cNvSpPr>
          <p:nvPr>
            <p:ph type="body" idx="1"/>
          </p:nvPr>
        </p:nvSpPr>
        <p:spPr>
          <a:xfrm>
            <a:off x="457200" y="990600"/>
            <a:ext cx="8077200" cy="5562600"/>
          </a:xfrm>
          <a:prstGeom prst="rect">
            <a:avLst/>
          </a:prstGeom>
          <a:noFill/>
          <a:ln>
            <a:noFill/>
          </a:ln>
        </p:spPr>
        <p:txBody>
          <a:bodyPr spcFirstLastPara="1" wrap="square" lIns="91425" tIns="45700" rIns="91425" bIns="45700" anchor="t" anchorCtr="0">
            <a:noAutofit/>
          </a:bodyPr>
          <a:lstStyle/>
          <a:p>
            <a:pPr marL="419100" marR="0" lvl="0" indent="-382587" algn="just" rtl="0">
              <a:lnSpc>
                <a:spcPct val="100000"/>
              </a:lnSpc>
              <a:spcBef>
                <a:spcPts val="0"/>
              </a:spcBef>
              <a:spcAft>
                <a:spcPts val="0"/>
              </a:spcAft>
              <a:buClr>
                <a:schemeClr val="accent1"/>
              </a:buClr>
              <a:buSzPts val="1760"/>
              <a:buFont typeface="Noto Sans Symbols"/>
              <a:buChar char="⦿"/>
            </a:pPr>
            <a:r>
              <a:rPr lang="en-US" sz="2200" b="0" i="0" u="none">
                <a:solidFill>
                  <a:schemeClr val="lt1"/>
                </a:solidFill>
                <a:latin typeface="Cambria"/>
                <a:ea typeface="Cambria"/>
                <a:cs typeface="Cambria"/>
                <a:sym typeface="Cambria"/>
              </a:rPr>
              <a:t>The longer the path the charge must pass through, the higher the resistance level, so resistance is directly proportional to the length. </a:t>
            </a:r>
            <a:endParaRPr/>
          </a:p>
          <a:p>
            <a:pPr marL="419100" marR="0" lvl="0" indent="-382587" algn="just" rtl="0">
              <a:lnSpc>
                <a:spcPct val="100000"/>
              </a:lnSpc>
              <a:spcBef>
                <a:spcPts val="440"/>
              </a:spcBef>
              <a:spcAft>
                <a:spcPts val="0"/>
              </a:spcAft>
              <a:buClr>
                <a:schemeClr val="accent1"/>
              </a:buClr>
              <a:buSzPts val="1760"/>
              <a:buFont typeface="Noto Sans Symbols"/>
              <a:buChar char="⦿"/>
            </a:pPr>
            <a:r>
              <a:rPr lang="en-US" sz="2200" b="0" i="0" u="none">
                <a:solidFill>
                  <a:schemeClr val="lt1"/>
                </a:solidFill>
                <a:latin typeface="Cambria"/>
                <a:ea typeface="Cambria"/>
                <a:cs typeface="Cambria"/>
                <a:sym typeface="Cambria"/>
              </a:rPr>
              <a:t>The larger the area (and therefore available room), the lower the resistance; resistance is inversely proportional to the area.</a:t>
            </a:r>
            <a:endParaRPr/>
          </a:p>
          <a:p>
            <a:pPr marL="419100" marR="0" lvl="2" indent="-382587" algn="just" rtl="0">
              <a:lnSpc>
                <a:spcPct val="100000"/>
              </a:lnSpc>
              <a:spcBef>
                <a:spcPts val="440"/>
              </a:spcBef>
              <a:spcAft>
                <a:spcPts val="0"/>
              </a:spcAft>
              <a:buClr>
                <a:schemeClr val="accent1"/>
              </a:buClr>
              <a:buSzPts val="1760"/>
              <a:buFont typeface="Noto Sans Symbols"/>
              <a:buChar char="⦿"/>
            </a:pPr>
            <a:r>
              <a:rPr lang="en-US" sz="2200" b="0" i="0" u="none" strike="noStrike" cap="none">
                <a:solidFill>
                  <a:schemeClr val="lt1"/>
                </a:solidFill>
                <a:latin typeface="Cambria"/>
                <a:ea typeface="Cambria"/>
                <a:cs typeface="Cambria"/>
                <a:sym typeface="Cambria"/>
              </a:rPr>
              <a:t>Resistance depends on a characteristic of its material called resistivity (ρ, Greek letter rho). Resistance is directly proportional to ρ.</a:t>
            </a:r>
            <a:endParaRPr/>
          </a:p>
          <a:p>
            <a:pPr marL="419100" marR="0" lvl="2" indent="-382587" algn="just" rtl="0">
              <a:lnSpc>
                <a:spcPct val="100000"/>
              </a:lnSpc>
              <a:spcBef>
                <a:spcPts val="440"/>
              </a:spcBef>
              <a:spcAft>
                <a:spcPts val="0"/>
              </a:spcAft>
              <a:buClr>
                <a:schemeClr val="accent1"/>
              </a:buClr>
              <a:buSzPts val="1760"/>
              <a:buFont typeface="Noto Sans Symbols"/>
              <a:buChar char="⦿"/>
            </a:pPr>
            <a:r>
              <a:rPr lang="en-US" sz="2200" b="0" i="0" u="none" strike="noStrike" cap="none">
                <a:solidFill>
                  <a:schemeClr val="lt1"/>
                </a:solidFill>
                <a:latin typeface="Cambria"/>
                <a:ea typeface="Cambria"/>
                <a:cs typeface="Cambria"/>
                <a:sym typeface="Cambria"/>
              </a:rPr>
              <a:t>At a fixed temperature of 20°C (room temperature), the resistance is related to the other three factors by</a:t>
            </a:r>
            <a:endParaRPr/>
          </a:p>
          <a:p>
            <a:pPr marL="419100" marR="0" lvl="2" indent="-270827" algn="just" rtl="0">
              <a:lnSpc>
                <a:spcPct val="100000"/>
              </a:lnSpc>
              <a:spcBef>
                <a:spcPts val="440"/>
              </a:spcBef>
              <a:spcAft>
                <a:spcPts val="0"/>
              </a:spcAft>
              <a:buClr>
                <a:schemeClr val="accent1"/>
              </a:buClr>
              <a:buSzPts val="1760"/>
              <a:buFont typeface="Noto Sans Symbols"/>
              <a:buNone/>
            </a:pPr>
            <a:endParaRPr sz="2200" b="0" i="0" u="none" strike="noStrike" cap="none">
              <a:solidFill>
                <a:schemeClr val="lt1"/>
              </a:solidFill>
              <a:latin typeface="Cambria"/>
              <a:ea typeface="Cambria"/>
              <a:cs typeface="Cambria"/>
              <a:sym typeface="Cambria"/>
            </a:endParaRPr>
          </a:p>
          <a:p>
            <a:pPr marL="419100" marR="0" lvl="0" indent="-260666" algn="just" rtl="0">
              <a:lnSpc>
                <a:spcPct val="100000"/>
              </a:lnSpc>
              <a:spcBef>
                <a:spcPts val="480"/>
              </a:spcBef>
              <a:spcAft>
                <a:spcPts val="0"/>
              </a:spcAft>
              <a:buClr>
                <a:schemeClr val="accent1"/>
              </a:buClr>
              <a:buSzPts val="1920"/>
              <a:buFont typeface="Noto Sans Symbols"/>
              <a:buNone/>
            </a:pPr>
            <a:endParaRPr sz="2400" b="0" i="0" u="none">
              <a:solidFill>
                <a:schemeClr val="lt1"/>
              </a:solidFill>
              <a:latin typeface="Cambria"/>
              <a:ea typeface="Cambria"/>
              <a:cs typeface="Cambria"/>
              <a:sym typeface="Cambria"/>
            </a:endParaRPr>
          </a:p>
          <a:p>
            <a:pPr marL="419100" marR="0" lvl="0" indent="-260666" algn="just" rtl="0">
              <a:lnSpc>
                <a:spcPct val="80000"/>
              </a:lnSpc>
              <a:spcBef>
                <a:spcPts val="480"/>
              </a:spcBef>
              <a:spcAft>
                <a:spcPts val="0"/>
              </a:spcAft>
              <a:buClr>
                <a:schemeClr val="accent1"/>
              </a:buClr>
              <a:buSzPts val="1920"/>
              <a:buFont typeface="Noto Sans Symbols"/>
              <a:buNone/>
            </a:pPr>
            <a:endParaRPr sz="2400" b="0" i="0" u="none">
              <a:solidFill>
                <a:schemeClr val="lt1"/>
              </a:solidFill>
              <a:latin typeface="Cambria"/>
              <a:ea typeface="Cambria"/>
              <a:cs typeface="Cambria"/>
              <a:sym typeface="Cambria"/>
            </a:endParaRPr>
          </a:p>
          <a:p>
            <a:pPr marL="419100" marR="0" lvl="0" indent="-260666" algn="just" rtl="0">
              <a:lnSpc>
                <a:spcPct val="80000"/>
              </a:lnSpc>
              <a:spcBef>
                <a:spcPts val="480"/>
              </a:spcBef>
              <a:spcAft>
                <a:spcPts val="0"/>
              </a:spcAft>
              <a:buClr>
                <a:schemeClr val="accent1"/>
              </a:buClr>
              <a:buSzPts val="1920"/>
              <a:buFont typeface="Noto Sans Symbols"/>
              <a:buNone/>
            </a:pPr>
            <a:endParaRPr sz="2400" b="0" i="0" u="none">
              <a:solidFill>
                <a:schemeClr val="lt1"/>
              </a:solidFill>
              <a:latin typeface="Cambria"/>
              <a:ea typeface="Cambria"/>
              <a:cs typeface="Cambria"/>
              <a:sym typeface="Cambria"/>
            </a:endParaRPr>
          </a:p>
          <a:p>
            <a:pPr marL="419100" marR="0" lvl="0" indent="-240347" algn="just" rtl="0">
              <a:lnSpc>
                <a:spcPct val="80000"/>
              </a:lnSpc>
              <a:spcBef>
                <a:spcPts val="560"/>
              </a:spcBef>
              <a:spcAft>
                <a:spcPts val="0"/>
              </a:spcAft>
              <a:buClr>
                <a:schemeClr val="accent1"/>
              </a:buClr>
              <a:buSzPts val="2240"/>
              <a:buFont typeface="Noto Sans Symbols"/>
              <a:buNone/>
            </a:pPr>
            <a:endParaRPr sz="2800" b="0" i="0" u="none">
              <a:solidFill>
                <a:schemeClr val="lt1"/>
              </a:solidFill>
              <a:latin typeface="Cambria"/>
              <a:ea typeface="Cambria"/>
              <a:cs typeface="Cambria"/>
              <a:sym typeface="Cambria"/>
            </a:endParaRPr>
          </a:p>
          <a:p>
            <a:pPr marL="419100" marR="0" lvl="0" indent="-382587" algn="just" rtl="0">
              <a:lnSpc>
                <a:spcPct val="80000"/>
              </a:lnSpc>
              <a:spcBef>
                <a:spcPts val="560"/>
              </a:spcBef>
              <a:spcAft>
                <a:spcPts val="0"/>
              </a:spcAft>
              <a:buClr>
                <a:schemeClr val="accent1"/>
              </a:buClr>
              <a:buSzPts val="2240"/>
              <a:buFont typeface="Noto Sans Symbols"/>
              <a:buNone/>
            </a:pPr>
            <a:r>
              <a:rPr lang="en-US" sz="2800" b="0" i="0" u="none">
                <a:solidFill>
                  <a:schemeClr val="lt1"/>
                </a:solidFill>
                <a:latin typeface="Cambria"/>
                <a:ea typeface="Cambria"/>
                <a:cs typeface="Cambria"/>
                <a:sym typeface="Cambria"/>
              </a:rPr>
              <a:t>	 </a:t>
            </a:r>
            <a:endParaRPr sz="2800" b="1" i="0" u="none">
              <a:solidFill>
                <a:schemeClr val="lt1"/>
              </a:solidFill>
              <a:latin typeface="Cambria"/>
              <a:ea typeface="Cambria"/>
              <a:cs typeface="Cambria"/>
              <a:sym typeface="Cambria"/>
            </a:endParaRPr>
          </a:p>
          <a:p>
            <a:pPr marL="419100" marR="0" lvl="2" indent="-263842" algn="just" rtl="0">
              <a:lnSpc>
                <a:spcPct val="80000"/>
              </a:lnSpc>
              <a:spcBef>
                <a:spcPts val="440"/>
              </a:spcBef>
              <a:spcAft>
                <a:spcPts val="0"/>
              </a:spcAft>
              <a:buClr>
                <a:schemeClr val="accent2"/>
              </a:buClr>
              <a:buSzPts val="1870"/>
              <a:buFont typeface="Arial"/>
              <a:buNone/>
            </a:pPr>
            <a:endParaRPr sz="2200" b="0" i="0" u="none" strike="noStrike" cap="none">
              <a:solidFill>
                <a:schemeClr val="lt1"/>
              </a:solidFill>
              <a:latin typeface="Cambria"/>
              <a:ea typeface="Cambria"/>
              <a:cs typeface="Cambria"/>
              <a:sym typeface="Cambria"/>
            </a:endParaRPr>
          </a:p>
          <a:p>
            <a:pPr marL="419100" marR="0" lvl="2" indent="-382587" algn="just" rtl="0">
              <a:lnSpc>
                <a:spcPct val="80000"/>
              </a:lnSpc>
              <a:spcBef>
                <a:spcPts val="440"/>
              </a:spcBef>
              <a:spcAft>
                <a:spcPts val="0"/>
              </a:spcAft>
              <a:buClr>
                <a:schemeClr val="accent2"/>
              </a:buClr>
              <a:buSzPts val="1870"/>
              <a:buFont typeface="Arial"/>
              <a:buChar char="○"/>
            </a:pPr>
            <a:r>
              <a:rPr lang="en-US" sz="2200" b="0" i="0" u="none" strike="noStrike" cap="none">
                <a:solidFill>
                  <a:schemeClr val="lt1"/>
                </a:solidFill>
                <a:latin typeface="Cambria"/>
                <a:ea typeface="Cambria"/>
                <a:cs typeface="Cambria"/>
                <a:sym typeface="Cambria"/>
              </a:rPr>
              <a:t>l is the length of the sample, </a:t>
            </a:r>
            <a:endParaRPr/>
          </a:p>
          <a:p>
            <a:pPr marL="419100" marR="0" lvl="2" indent="-382587" algn="just" rtl="0">
              <a:lnSpc>
                <a:spcPct val="80000"/>
              </a:lnSpc>
              <a:spcBef>
                <a:spcPts val="440"/>
              </a:spcBef>
              <a:spcAft>
                <a:spcPts val="0"/>
              </a:spcAft>
              <a:buClr>
                <a:schemeClr val="accent2"/>
              </a:buClr>
              <a:buSzPts val="1870"/>
              <a:buFont typeface="Arial"/>
              <a:buChar char="○"/>
            </a:pPr>
            <a:r>
              <a:rPr lang="en-US" sz="2200" b="0" i="0" u="none" strike="noStrike" cap="none">
                <a:solidFill>
                  <a:schemeClr val="lt1"/>
                </a:solidFill>
                <a:latin typeface="Cambria"/>
                <a:ea typeface="Cambria"/>
                <a:cs typeface="Cambria"/>
                <a:sym typeface="Cambria"/>
              </a:rPr>
              <a:t>A is the cross-sectional area of the sample, and</a:t>
            </a:r>
            <a:endParaRPr/>
          </a:p>
          <a:p>
            <a:pPr marL="419100" marR="0" lvl="2" indent="-382587" algn="just" rtl="0">
              <a:lnSpc>
                <a:spcPct val="80000"/>
              </a:lnSpc>
              <a:spcBef>
                <a:spcPts val="440"/>
              </a:spcBef>
              <a:spcAft>
                <a:spcPts val="0"/>
              </a:spcAft>
              <a:buClr>
                <a:schemeClr val="accent2"/>
              </a:buClr>
              <a:buSzPts val="1870"/>
              <a:buFont typeface="Arial"/>
              <a:buChar char="○"/>
            </a:pPr>
            <a:r>
              <a:rPr lang="en-US" sz="2200" b="0" i="0" u="none" strike="noStrike" cap="none">
                <a:solidFill>
                  <a:schemeClr val="lt1"/>
                </a:solidFill>
                <a:latin typeface="Cambria"/>
                <a:ea typeface="Cambria"/>
                <a:cs typeface="Cambria"/>
                <a:sym typeface="Cambria"/>
              </a:rPr>
              <a:t>where ρ (Greek letter rho) is a characteristic of the material called resistivity, </a:t>
            </a:r>
            <a:endParaRPr/>
          </a:p>
          <a:p>
            <a:pPr marL="419100" marR="0" lvl="2" indent="-263842" algn="just" rtl="0">
              <a:lnSpc>
                <a:spcPct val="80000"/>
              </a:lnSpc>
              <a:spcBef>
                <a:spcPts val="440"/>
              </a:spcBef>
              <a:spcAft>
                <a:spcPts val="0"/>
              </a:spcAft>
              <a:buClr>
                <a:schemeClr val="accent2"/>
              </a:buClr>
              <a:buSzPts val="1870"/>
              <a:buFont typeface="Arial"/>
              <a:buNone/>
            </a:pPr>
            <a:endParaRPr sz="2200" b="0" i="0" u="none" strike="noStrike" cap="none">
              <a:solidFill>
                <a:schemeClr val="lt1"/>
              </a:solidFill>
              <a:latin typeface="Cambria"/>
              <a:ea typeface="Cambria"/>
              <a:cs typeface="Cambria"/>
              <a:sym typeface="Cambria"/>
            </a:endParaRPr>
          </a:p>
          <a:p>
            <a:pPr marL="419100" marR="0" lvl="0" indent="-240347" algn="l" rtl="0">
              <a:lnSpc>
                <a:spcPct val="80000"/>
              </a:lnSpc>
              <a:spcBef>
                <a:spcPts val="560"/>
              </a:spcBef>
              <a:spcAft>
                <a:spcPts val="0"/>
              </a:spcAft>
              <a:buClr>
                <a:schemeClr val="accent1"/>
              </a:buClr>
              <a:buSzPts val="2240"/>
              <a:buFont typeface="Noto Sans Symbols"/>
              <a:buNone/>
            </a:pPr>
            <a:endParaRPr sz="2800" b="0" i="0" u="none">
              <a:solidFill>
                <a:schemeClr val="lt1"/>
              </a:solidFill>
              <a:latin typeface="Cambria"/>
              <a:ea typeface="Cambria"/>
              <a:cs typeface="Cambria"/>
              <a:sym typeface="Cambria"/>
            </a:endParaRPr>
          </a:p>
          <a:p>
            <a:pPr marL="419100" marR="0" lvl="0" indent="-240348" algn="l" rtl="0">
              <a:spcBef>
                <a:spcPts val="560"/>
              </a:spcBef>
              <a:spcAft>
                <a:spcPts val="0"/>
              </a:spcAft>
              <a:buClr>
                <a:schemeClr val="accent1"/>
              </a:buClr>
              <a:buSzPts val="2240"/>
              <a:buFont typeface="Noto Sans Symbols"/>
              <a:buNone/>
            </a:pPr>
            <a:endParaRPr sz="2800" b="0" i="0" u="none">
              <a:solidFill>
                <a:schemeClr val="lt1"/>
              </a:solidFill>
              <a:latin typeface="Cambria"/>
              <a:ea typeface="Cambria"/>
              <a:cs typeface="Cambria"/>
              <a:sym typeface="Cambria"/>
            </a:endParaRPr>
          </a:p>
        </p:txBody>
      </p:sp>
      <p:sp>
        <p:nvSpPr>
          <p:cNvPr id="227" name="Google Shape;227;p30"/>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228" name="Google Shape;228;p30"/>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12</a:t>
            </a:fld>
            <a:endParaRPr/>
          </a:p>
        </p:txBody>
      </p:sp>
      <p:pic>
        <p:nvPicPr>
          <p:cNvPr id="229" name="Google Shape;229;p30"/>
          <p:cNvPicPr preferRelativeResize="0"/>
          <p:nvPr/>
        </p:nvPicPr>
        <p:blipFill rotWithShape="1">
          <a:blip r:embed="rId3">
            <a:alphaModFix/>
          </a:blip>
          <a:srcRect/>
          <a:stretch/>
        </p:blipFill>
        <p:spPr>
          <a:xfrm>
            <a:off x="3124200" y="5334000"/>
            <a:ext cx="3597275" cy="990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1"/>
          <p:cNvSpPr txBox="1">
            <a:spLocks noGrp="1"/>
          </p:cNvSpPr>
          <p:nvPr>
            <p:ph type="title"/>
          </p:nvPr>
        </p:nvSpPr>
        <p:spPr>
          <a:xfrm>
            <a:off x="642937" y="30162"/>
            <a:ext cx="7966075" cy="12192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3600"/>
              <a:buFont typeface="Cambria"/>
              <a:buNone/>
            </a:pPr>
            <a:r>
              <a:rPr lang="en-US" sz="3600" b="0" i="0" u="none">
                <a:solidFill>
                  <a:schemeClr val="lt1"/>
                </a:solidFill>
                <a:latin typeface="Cambria"/>
                <a:ea typeface="Cambria"/>
                <a:cs typeface="Cambria"/>
                <a:sym typeface="Cambria"/>
              </a:rPr>
              <a:t>3.2 Resistance: Circular Wires</a:t>
            </a:r>
            <a:endParaRPr/>
          </a:p>
        </p:txBody>
      </p:sp>
      <p:sp>
        <p:nvSpPr>
          <p:cNvPr id="235" name="Google Shape;235;p31"/>
          <p:cNvSpPr txBox="1">
            <a:spLocks noGrp="1"/>
          </p:cNvSpPr>
          <p:nvPr>
            <p:ph type="body" idx="1"/>
          </p:nvPr>
        </p:nvSpPr>
        <p:spPr>
          <a:xfrm>
            <a:off x="457200" y="1066800"/>
            <a:ext cx="7467600" cy="5059362"/>
          </a:xfrm>
          <a:prstGeom prst="rect">
            <a:avLst/>
          </a:prstGeom>
          <a:noFill/>
          <a:ln>
            <a:noFill/>
          </a:ln>
        </p:spPr>
        <p:txBody>
          <a:bodyPr spcFirstLastPara="1" wrap="square" lIns="91425" tIns="45700" rIns="91425" bIns="45700" anchor="t" anchorCtr="0">
            <a:noAutofit/>
          </a:bodyPr>
          <a:lstStyle/>
          <a:p>
            <a:pPr marL="419100" marR="0" lvl="0" indent="-382587" algn="just" rtl="0">
              <a:lnSpc>
                <a:spcPct val="100000"/>
              </a:lnSpc>
              <a:spcBef>
                <a:spcPts val="0"/>
              </a:spcBef>
              <a:spcAft>
                <a:spcPts val="0"/>
              </a:spcAft>
              <a:buClr>
                <a:schemeClr val="accent1"/>
              </a:buClr>
              <a:buSzPts val="1760"/>
              <a:buFont typeface="Noto Sans Symbols"/>
              <a:buChar char="⦿"/>
            </a:pPr>
            <a:r>
              <a:rPr lang="en-US" sz="2200" b="0" i="0" u="none">
                <a:solidFill>
                  <a:schemeClr val="lt1"/>
                </a:solidFill>
                <a:latin typeface="Cambria"/>
                <a:ea typeface="Cambria"/>
                <a:cs typeface="Cambria"/>
                <a:sym typeface="Cambria"/>
              </a:rPr>
              <a:t>For a circular wire, factors affecting the resistance of a conductor are defined by the following figure:</a:t>
            </a:r>
            <a:endParaRPr/>
          </a:p>
          <a:p>
            <a:pPr marL="419100" marR="0" lvl="0" indent="-270827" algn="l" rtl="0">
              <a:lnSpc>
                <a:spcPct val="100000"/>
              </a:lnSpc>
              <a:spcBef>
                <a:spcPts val="440"/>
              </a:spcBef>
              <a:spcAft>
                <a:spcPts val="0"/>
              </a:spcAft>
              <a:buClr>
                <a:schemeClr val="accent1"/>
              </a:buClr>
              <a:buSzPts val="1760"/>
              <a:buFont typeface="Noto Sans Symbols"/>
              <a:buNone/>
            </a:pPr>
            <a:endParaRPr sz="2200" b="0" i="0" u="none">
              <a:solidFill>
                <a:schemeClr val="lt1"/>
              </a:solidFill>
              <a:latin typeface="Cambria"/>
              <a:ea typeface="Cambria"/>
              <a:cs typeface="Cambria"/>
              <a:sym typeface="Cambria"/>
            </a:endParaRPr>
          </a:p>
          <a:p>
            <a:pPr marL="419100" marR="0" lvl="0" indent="-270827" algn="l" rtl="0">
              <a:lnSpc>
                <a:spcPct val="100000"/>
              </a:lnSpc>
              <a:spcBef>
                <a:spcPts val="440"/>
              </a:spcBef>
              <a:spcAft>
                <a:spcPts val="0"/>
              </a:spcAft>
              <a:buClr>
                <a:schemeClr val="accent1"/>
              </a:buClr>
              <a:buSzPts val="1760"/>
              <a:buFont typeface="Noto Sans Symbols"/>
              <a:buNone/>
            </a:pPr>
            <a:endParaRPr sz="2200" b="0" i="0" u="none">
              <a:solidFill>
                <a:schemeClr val="lt1"/>
              </a:solidFill>
              <a:latin typeface="Cambria"/>
              <a:ea typeface="Cambria"/>
              <a:cs typeface="Cambria"/>
              <a:sym typeface="Cambria"/>
            </a:endParaRPr>
          </a:p>
          <a:p>
            <a:pPr marL="419100" marR="0" lvl="0" indent="-270827" algn="l" rtl="0">
              <a:lnSpc>
                <a:spcPct val="100000"/>
              </a:lnSpc>
              <a:spcBef>
                <a:spcPts val="440"/>
              </a:spcBef>
              <a:spcAft>
                <a:spcPts val="0"/>
              </a:spcAft>
              <a:buClr>
                <a:schemeClr val="accent1"/>
              </a:buClr>
              <a:buSzPts val="1760"/>
              <a:buFont typeface="Noto Sans Symbols"/>
              <a:buNone/>
            </a:pPr>
            <a:endParaRPr sz="2200" b="0" i="0" u="none">
              <a:solidFill>
                <a:schemeClr val="lt1"/>
              </a:solidFill>
              <a:latin typeface="Cambria"/>
              <a:ea typeface="Cambria"/>
              <a:cs typeface="Cambria"/>
              <a:sym typeface="Cambria"/>
            </a:endParaRPr>
          </a:p>
          <a:p>
            <a:pPr marL="419100" marR="0" lvl="0" indent="-382587" algn="l" rtl="0">
              <a:lnSpc>
                <a:spcPct val="100000"/>
              </a:lnSpc>
              <a:spcBef>
                <a:spcPts val="440"/>
              </a:spcBef>
              <a:spcAft>
                <a:spcPts val="0"/>
              </a:spcAft>
              <a:buClr>
                <a:schemeClr val="accent1"/>
              </a:buClr>
              <a:buSzPts val="1760"/>
              <a:buFont typeface="Noto Sans Symbols"/>
              <a:buNone/>
            </a:pPr>
            <a:endParaRPr sz="2200" b="0" i="0" u="none">
              <a:solidFill>
                <a:schemeClr val="lt1"/>
              </a:solidFill>
              <a:latin typeface="Cambria"/>
              <a:ea typeface="Cambria"/>
              <a:cs typeface="Cambria"/>
              <a:sym typeface="Cambria"/>
            </a:endParaRPr>
          </a:p>
          <a:p>
            <a:pPr marL="419100" marR="0" lvl="0" indent="-270827" algn="l" rtl="0">
              <a:lnSpc>
                <a:spcPct val="100000"/>
              </a:lnSpc>
              <a:spcBef>
                <a:spcPts val="440"/>
              </a:spcBef>
              <a:spcAft>
                <a:spcPts val="0"/>
              </a:spcAft>
              <a:buClr>
                <a:schemeClr val="accent1"/>
              </a:buClr>
              <a:buSzPts val="1760"/>
              <a:buFont typeface="Noto Sans Symbols"/>
              <a:buNone/>
            </a:pPr>
            <a:endParaRPr sz="2200" b="0" i="0" u="none">
              <a:solidFill>
                <a:schemeClr val="lt1"/>
              </a:solidFill>
              <a:latin typeface="Cambria"/>
              <a:ea typeface="Cambria"/>
              <a:cs typeface="Cambria"/>
              <a:sym typeface="Cambria"/>
            </a:endParaRPr>
          </a:p>
          <a:p>
            <a:pPr marL="419100" marR="0" lvl="0" indent="-382587" algn="just" rtl="0">
              <a:lnSpc>
                <a:spcPct val="100000"/>
              </a:lnSpc>
              <a:spcBef>
                <a:spcPts val="440"/>
              </a:spcBef>
              <a:spcAft>
                <a:spcPts val="0"/>
              </a:spcAft>
              <a:buClr>
                <a:schemeClr val="accent1"/>
              </a:buClr>
              <a:buSzPts val="1760"/>
              <a:buFont typeface="Noto Sans Symbols"/>
              <a:buChar char="⦿"/>
            </a:pPr>
            <a:r>
              <a:rPr lang="en-US" sz="2200" b="0" i="0" u="none">
                <a:solidFill>
                  <a:schemeClr val="lt1"/>
                </a:solidFill>
                <a:latin typeface="Cambria"/>
                <a:ea typeface="Cambria"/>
                <a:cs typeface="Cambria"/>
                <a:sym typeface="Cambria"/>
              </a:rPr>
              <a:t>For two wires at the same temperature :</a:t>
            </a:r>
            <a:endParaRPr/>
          </a:p>
          <a:p>
            <a:pPr marL="419100" marR="0" lvl="0" indent="-382587" algn="just" rtl="0">
              <a:lnSpc>
                <a:spcPct val="100000"/>
              </a:lnSpc>
              <a:spcBef>
                <a:spcPts val="440"/>
              </a:spcBef>
              <a:spcAft>
                <a:spcPts val="0"/>
              </a:spcAft>
              <a:buClr>
                <a:schemeClr val="accent1"/>
              </a:buClr>
              <a:buSzPts val="1760"/>
              <a:buFont typeface="Noto Sans Symbols"/>
              <a:buNone/>
            </a:pPr>
            <a:r>
              <a:rPr lang="en-US" sz="2200" b="0" i="0" u="none">
                <a:solidFill>
                  <a:schemeClr val="lt1"/>
                </a:solidFill>
                <a:latin typeface="Cambria"/>
                <a:ea typeface="Cambria"/>
                <a:cs typeface="Cambria"/>
                <a:sym typeface="Cambria"/>
              </a:rPr>
              <a:t>	1. </a:t>
            </a:r>
            <a:r>
              <a:rPr lang="en-US" sz="2200" b="0" i="1" u="none">
                <a:solidFill>
                  <a:schemeClr val="lt1"/>
                </a:solidFill>
                <a:latin typeface="Cambria"/>
                <a:ea typeface="Cambria"/>
                <a:cs typeface="Cambria"/>
                <a:sym typeface="Cambria"/>
              </a:rPr>
              <a:t>the higher the resistivity, the more the resistance.</a:t>
            </a:r>
            <a:endParaRPr/>
          </a:p>
          <a:p>
            <a:pPr marL="419100" marR="0" lvl="0" indent="-382587" algn="just" rtl="0">
              <a:lnSpc>
                <a:spcPct val="100000"/>
              </a:lnSpc>
              <a:spcBef>
                <a:spcPts val="440"/>
              </a:spcBef>
              <a:spcAft>
                <a:spcPts val="0"/>
              </a:spcAft>
              <a:buClr>
                <a:schemeClr val="accent1"/>
              </a:buClr>
              <a:buSzPts val="1760"/>
              <a:buFont typeface="Noto Sans Symbols"/>
              <a:buNone/>
            </a:pPr>
            <a:r>
              <a:rPr lang="en-US" sz="2200" b="0" i="1" u="none">
                <a:solidFill>
                  <a:schemeClr val="lt1"/>
                </a:solidFill>
                <a:latin typeface="Cambria"/>
                <a:ea typeface="Cambria"/>
                <a:cs typeface="Cambria"/>
                <a:sym typeface="Cambria"/>
              </a:rPr>
              <a:t>	2. the longer the length of a conductor, the more the resistance.</a:t>
            </a:r>
            <a:endParaRPr/>
          </a:p>
          <a:p>
            <a:pPr marL="722312" marR="0" lvl="1" indent="-273049" algn="just" rtl="0">
              <a:lnSpc>
                <a:spcPct val="100000"/>
              </a:lnSpc>
              <a:spcBef>
                <a:spcPts val="400"/>
              </a:spcBef>
              <a:spcAft>
                <a:spcPts val="0"/>
              </a:spcAft>
              <a:buClr>
                <a:schemeClr val="accent1"/>
              </a:buClr>
              <a:buSzPts val="1800"/>
              <a:buFont typeface="Noto Sans Symbols"/>
              <a:buNone/>
            </a:pPr>
            <a:r>
              <a:rPr lang="en-US" sz="2000" b="0" i="1" u="none" strike="noStrike" cap="none">
                <a:solidFill>
                  <a:schemeClr val="lt1"/>
                </a:solidFill>
                <a:latin typeface="Cambria"/>
                <a:ea typeface="Cambria"/>
                <a:cs typeface="Cambria"/>
                <a:sym typeface="Cambria"/>
              </a:rPr>
              <a:t>3. the greater the area of a conductor, the less the resistance.</a:t>
            </a:r>
            <a:endParaRPr/>
          </a:p>
          <a:p>
            <a:pPr marL="419100" marR="0" lvl="0" indent="-382587" algn="just" rtl="0">
              <a:lnSpc>
                <a:spcPct val="100000"/>
              </a:lnSpc>
              <a:spcBef>
                <a:spcPts val="440"/>
              </a:spcBef>
              <a:spcAft>
                <a:spcPts val="0"/>
              </a:spcAft>
              <a:buClr>
                <a:schemeClr val="accent1"/>
              </a:buClr>
              <a:buSzPts val="1760"/>
              <a:buFont typeface="Noto Sans Symbols"/>
              <a:buNone/>
            </a:pPr>
            <a:endParaRPr sz="2200" b="0" i="1" u="none">
              <a:solidFill>
                <a:schemeClr val="lt1"/>
              </a:solidFill>
              <a:latin typeface="Cambria"/>
              <a:ea typeface="Cambria"/>
              <a:cs typeface="Cambria"/>
              <a:sym typeface="Cambria"/>
            </a:endParaRPr>
          </a:p>
          <a:p>
            <a:pPr marL="419100" marR="0" lvl="0" indent="-382587" algn="l" rtl="0">
              <a:lnSpc>
                <a:spcPct val="100000"/>
              </a:lnSpc>
              <a:spcBef>
                <a:spcPts val="440"/>
              </a:spcBef>
              <a:spcAft>
                <a:spcPts val="0"/>
              </a:spcAft>
              <a:buClr>
                <a:schemeClr val="accent1"/>
              </a:buClr>
              <a:buSzPts val="1760"/>
              <a:buFont typeface="Noto Sans Symbols"/>
              <a:buNone/>
            </a:pPr>
            <a:r>
              <a:rPr lang="en-US" sz="2200" b="0" i="1" u="none">
                <a:solidFill>
                  <a:schemeClr val="lt1"/>
                </a:solidFill>
                <a:latin typeface="Cambria"/>
                <a:ea typeface="Cambria"/>
                <a:cs typeface="Cambria"/>
                <a:sym typeface="Cambria"/>
              </a:rPr>
              <a:t>	</a:t>
            </a:r>
            <a:endParaRPr/>
          </a:p>
        </p:txBody>
      </p:sp>
      <p:sp>
        <p:nvSpPr>
          <p:cNvPr id="236" name="Google Shape;236;p31"/>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237" name="Google Shape;237;p31"/>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13</a:t>
            </a:fld>
            <a:endParaRPr/>
          </a:p>
        </p:txBody>
      </p:sp>
      <p:pic>
        <p:nvPicPr>
          <p:cNvPr id="238" name="Google Shape;238;p31"/>
          <p:cNvPicPr preferRelativeResize="0"/>
          <p:nvPr/>
        </p:nvPicPr>
        <p:blipFill rotWithShape="1">
          <a:blip r:embed="rId3">
            <a:alphaModFix/>
          </a:blip>
          <a:srcRect/>
          <a:stretch/>
        </p:blipFill>
        <p:spPr>
          <a:xfrm>
            <a:off x="793750" y="1957387"/>
            <a:ext cx="3067050" cy="1828800"/>
          </a:xfrm>
          <a:prstGeom prst="rect">
            <a:avLst/>
          </a:prstGeom>
          <a:noFill/>
          <a:ln>
            <a:noFill/>
          </a:ln>
        </p:spPr>
      </p:pic>
      <p:pic>
        <p:nvPicPr>
          <p:cNvPr id="239" name="Google Shape;239;p31"/>
          <p:cNvPicPr preferRelativeResize="0"/>
          <p:nvPr/>
        </p:nvPicPr>
        <p:blipFill rotWithShape="1">
          <a:blip r:embed="rId4">
            <a:alphaModFix/>
          </a:blip>
          <a:srcRect/>
          <a:stretch/>
        </p:blipFill>
        <p:spPr>
          <a:xfrm>
            <a:off x="4327525" y="2327275"/>
            <a:ext cx="3597275" cy="990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2"/>
          <p:cNvSpPr txBox="1">
            <a:spLocks noGrp="1"/>
          </p:cNvSpPr>
          <p:nvPr>
            <p:ph type="title"/>
          </p:nvPr>
        </p:nvSpPr>
        <p:spPr>
          <a:xfrm>
            <a:off x="609600" y="304800"/>
            <a:ext cx="7966075" cy="12192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4600"/>
              <a:buFont typeface="Cambria"/>
              <a:buNone/>
            </a:pPr>
            <a:r>
              <a:rPr lang="en-US" sz="4600" b="0" i="0" u="none">
                <a:solidFill>
                  <a:schemeClr val="lt1"/>
                </a:solidFill>
                <a:latin typeface="Cambria"/>
                <a:ea typeface="Cambria"/>
                <a:cs typeface="Cambria"/>
                <a:sym typeface="Cambria"/>
              </a:rPr>
              <a:t>3.2 Resistance: Circular Wires</a:t>
            </a:r>
            <a:endParaRPr/>
          </a:p>
        </p:txBody>
      </p:sp>
      <p:sp>
        <p:nvSpPr>
          <p:cNvPr id="245" name="Google Shape;245;p32"/>
          <p:cNvSpPr txBox="1">
            <a:spLocks noGrp="1"/>
          </p:cNvSpPr>
          <p:nvPr>
            <p:ph type="body" idx="1"/>
          </p:nvPr>
        </p:nvSpPr>
        <p:spPr>
          <a:xfrm>
            <a:off x="457200" y="2286000"/>
            <a:ext cx="7467600" cy="3840162"/>
          </a:xfrm>
          <a:prstGeom prst="rect">
            <a:avLst/>
          </a:prstGeom>
          <a:noFill/>
          <a:ln>
            <a:noFill/>
          </a:ln>
        </p:spPr>
        <p:txBody>
          <a:bodyPr spcFirstLastPara="1" wrap="square" lIns="91425" tIns="45700" rIns="91425" bIns="45700" anchor="t" anchorCtr="0">
            <a:noAutofit/>
          </a:bodyPr>
          <a:lstStyle/>
          <a:p>
            <a:pPr marL="419100" marR="0" lvl="0" indent="-382587" algn="just" rtl="0">
              <a:lnSpc>
                <a:spcPct val="100000"/>
              </a:lnSpc>
              <a:spcBef>
                <a:spcPts val="0"/>
              </a:spcBef>
              <a:spcAft>
                <a:spcPts val="0"/>
              </a:spcAft>
              <a:buClr>
                <a:schemeClr val="accent1"/>
              </a:buClr>
              <a:buSzPts val="1600"/>
              <a:buFont typeface="Noto Sans Symbols"/>
              <a:buNone/>
            </a:pPr>
            <a:r>
              <a:rPr lang="en-US" sz="2000" b="0" i="1" u="none">
                <a:solidFill>
                  <a:schemeClr val="lt1"/>
                </a:solidFill>
                <a:latin typeface="Cambria"/>
                <a:ea typeface="Cambria"/>
                <a:cs typeface="Cambria"/>
                <a:sym typeface="Cambria"/>
              </a:rPr>
              <a:t>		</a:t>
            </a:r>
            <a:endParaRPr/>
          </a:p>
        </p:txBody>
      </p:sp>
      <p:sp>
        <p:nvSpPr>
          <p:cNvPr id="246" name="Google Shape;246;p32"/>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247" name="Google Shape;247;p32"/>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14</a:t>
            </a:fld>
            <a:endParaRPr/>
          </a:p>
        </p:txBody>
      </p:sp>
      <p:pic>
        <p:nvPicPr>
          <p:cNvPr id="248" name="Google Shape;248;p32"/>
          <p:cNvPicPr preferRelativeResize="0"/>
          <p:nvPr/>
        </p:nvPicPr>
        <p:blipFill rotWithShape="1">
          <a:blip r:embed="rId3">
            <a:alphaModFix/>
          </a:blip>
          <a:srcRect/>
          <a:stretch/>
        </p:blipFill>
        <p:spPr>
          <a:xfrm>
            <a:off x="228600" y="3683000"/>
            <a:ext cx="1828800" cy="2411412"/>
          </a:xfrm>
          <a:prstGeom prst="rect">
            <a:avLst/>
          </a:prstGeom>
          <a:noFill/>
          <a:ln>
            <a:noFill/>
          </a:ln>
        </p:spPr>
      </p:pic>
      <p:pic>
        <p:nvPicPr>
          <p:cNvPr id="249" name="Google Shape;249;p32"/>
          <p:cNvPicPr preferRelativeResize="0"/>
          <p:nvPr/>
        </p:nvPicPr>
        <p:blipFill rotWithShape="1">
          <a:blip r:embed="rId4">
            <a:alphaModFix/>
          </a:blip>
          <a:srcRect/>
          <a:stretch/>
        </p:blipFill>
        <p:spPr>
          <a:xfrm>
            <a:off x="2590800" y="3656012"/>
            <a:ext cx="3605212" cy="2438400"/>
          </a:xfrm>
          <a:prstGeom prst="rect">
            <a:avLst/>
          </a:prstGeom>
          <a:noFill/>
          <a:ln>
            <a:noFill/>
          </a:ln>
        </p:spPr>
      </p:pic>
      <p:pic>
        <p:nvPicPr>
          <p:cNvPr id="250" name="Google Shape;250;p32"/>
          <p:cNvPicPr preferRelativeResize="0"/>
          <p:nvPr/>
        </p:nvPicPr>
        <p:blipFill rotWithShape="1">
          <a:blip r:embed="rId5">
            <a:alphaModFix/>
          </a:blip>
          <a:srcRect/>
          <a:stretch/>
        </p:blipFill>
        <p:spPr>
          <a:xfrm>
            <a:off x="6605587" y="3687762"/>
            <a:ext cx="1936750" cy="2438400"/>
          </a:xfrm>
          <a:prstGeom prst="rect">
            <a:avLst/>
          </a:prstGeom>
          <a:noFill/>
          <a:ln>
            <a:noFill/>
          </a:ln>
        </p:spPr>
      </p:pic>
      <p:pic>
        <p:nvPicPr>
          <p:cNvPr id="251" name="Google Shape;251;p32"/>
          <p:cNvPicPr preferRelativeResize="0"/>
          <p:nvPr/>
        </p:nvPicPr>
        <p:blipFill rotWithShape="1">
          <a:blip r:embed="rId6">
            <a:alphaModFix/>
          </a:blip>
          <a:srcRect/>
          <a:stretch/>
        </p:blipFill>
        <p:spPr>
          <a:xfrm>
            <a:off x="2773362" y="1979612"/>
            <a:ext cx="3597275" cy="990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3"/>
          <p:cNvSpPr txBox="1">
            <a:spLocks noGrp="1"/>
          </p:cNvSpPr>
          <p:nvPr>
            <p:ph type="title"/>
          </p:nvPr>
        </p:nvSpPr>
        <p:spPr>
          <a:xfrm>
            <a:off x="609600" y="304800"/>
            <a:ext cx="7966075" cy="1219200"/>
          </a:xfrm>
          <a:prstGeom prst="rect">
            <a:avLst/>
          </a:prstGeom>
          <a:noFill/>
          <a:ln>
            <a:noFill/>
          </a:ln>
        </p:spPr>
        <p:txBody>
          <a:bodyPr spcFirstLastPara="1" wrap="square" lIns="45700" tIns="45700" rIns="45700" bIns="45700" anchor="ctr" anchorCtr="0">
            <a:normAutofit/>
          </a:bodyPr>
          <a:lstStyle/>
          <a:p>
            <a:pPr marL="0" lvl="0" indent="0" algn="l" rtl="0">
              <a:lnSpc>
                <a:spcPct val="100000"/>
              </a:lnSpc>
              <a:spcBef>
                <a:spcPts val="0"/>
              </a:spcBef>
              <a:spcAft>
                <a:spcPts val="0"/>
              </a:spcAft>
              <a:buClr>
                <a:schemeClr val="lt1"/>
              </a:buClr>
              <a:buSzPts val="4100"/>
              <a:buFont typeface="Cambria"/>
              <a:buNone/>
            </a:pPr>
            <a:r>
              <a:rPr lang="en-US" sz="4100" b="0" i="0" u="none">
                <a:solidFill>
                  <a:schemeClr val="lt1"/>
                </a:solidFill>
                <a:latin typeface="Cambria"/>
                <a:ea typeface="Cambria"/>
                <a:cs typeface="Cambria"/>
                <a:sym typeface="Cambria"/>
              </a:rPr>
              <a:t>3.2 Resistance: Circular Mils (CM) </a:t>
            </a:r>
            <a:endParaRPr/>
          </a:p>
        </p:txBody>
      </p:sp>
      <p:sp>
        <p:nvSpPr>
          <p:cNvPr id="257" name="Google Shape;257;p33"/>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p>
            <a:pPr marL="419100" marR="0" lvl="0" indent="-382587" algn="l" rtl="0">
              <a:lnSpc>
                <a:spcPct val="100000"/>
              </a:lnSpc>
              <a:spcBef>
                <a:spcPts val="0"/>
              </a:spcBef>
              <a:spcAft>
                <a:spcPts val="0"/>
              </a:spcAft>
              <a:buClr>
                <a:schemeClr val="accent1"/>
              </a:buClr>
              <a:buSzPts val="1920"/>
              <a:buFont typeface="Noto Sans Symbols"/>
              <a:buChar char="⦿"/>
            </a:pPr>
            <a:r>
              <a:rPr lang="en-US" sz="2400" b="0" i="0" u="none">
                <a:solidFill>
                  <a:schemeClr val="lt1"/>
                </a:solidFill>
                <a:latin typeface="Cambria"/>
                <a:ea typeface="Cambria"/>
                <a:cs typeface="Cambria"/>
                <a:sym typeface="Cambria"/>
              </a:rPr>
              <a:t>The area  of  a circular wires is measured in a quantity called </a:t>
            </a:r>
            <a:r>
              <a:rPr lang="en-US" sz="2400" b="1" i="0" u="none">
                <a:solidFill>
                  <a:schemeClr val="lt1"/>
                </a:solidFill>
                <a:latin typeface="Cambria"/>
                <a:ea typeface="Cambria"/>
                <a:cs typeface="Cambria"/>
                <a:sym typeface="Cambria"/>
              </a:rPr>
              <a:t>circular mils (CM).</a:t>
            </a:r>
            <a:endParaRPr/>
          </a:p>
          <a:p>
            <a:pPr marL="419100" marR="0" lvl="0" indent="-382587" algn="l" rtl="0">
              <a:lnSpc>
                <a:spcPct val="100000"/>
              </a:lnSpc>
              <a:spcBef>
                <a:spcPts val="480"/>
              </a:spcBef>
              <a:spcAft>
                <a:spcPts val="0"/>
              </a:spcAft>
              <a:buClr>
                <a:schemeClr val="accent1"/>
              </a:buClr>
              <a:buSzPts val="1920"/>
              <a:buFont typeface="Noto Sans Symbols"/>
              <a:buChar char="⦿"/>
            </a:pPr>
            <a:r>
              <a:rPr lang="en-US" sz="2400" b="0" i="0" u="none">
                <a:solidFill>
                  <a:schemeClr val="lt1"/>
                </a:solidFill>
                <a:latin typeface="Cambria"/>
                <a:ea typeface="Cambria"/>
                <a:cs typeface="Cambria"/>
                <a:sym typeface="Cambria"/>
              </a:rPr>
              <a:t>The </a:t>
            </a:r>
            <a:r>
              <a:rPr lang="en-US" sz="2400" b="0" i="1" u="none">
                <a:solidFill>
                  <a:schemeClr val="lt1"/>
                </a:solidFill>
                <a:latin typeface="Cambria"/>
                <a:ea typeface="Cambria"/>
                <a:cs typeface="Cambria"/>
                <a:sym typeface="Cambria"/>
              </a:rPr>
              <a:t>mil </a:t>
            </a:r>
            <a:r>
              <a:rPr lang="en-US" sz="2400" b="0" i="0" u="none">
                <a:solidFill>
                  <a:schemeClr val="lt1"/>
                </a:solidFill>
                <a:latin typeface="Cambria"/>
                <a:ea typeface="Cambria"/>
                <a:cs typeface="Cambria"/>
                <a:sym typeface="Cambria"/>
              </a:rPr>
              <a:t>is a unit of measurement for length and is related to the inch by</a:t>
            </a:r>
            <a:endParaRPr/>
          </a:p>
          <a:p>
            <a:pPr marL="419100" marR="0" lvl="0" indent="-382587" algn="l" rtl="0">
              <a:lnSpc>
                <a:spcPct val="100000"/>
              </a:lnSpc>
              <a:spcBef>
                <a:spcPts val="480"/>
              </a:spcBef>
              <a:spcAft>
                <a:spcPts val="0"/>
              </a:spcAft>
              <a:buClr>
                <a:schemeClr val="accent1"/>
              </a:buClr>
              <a:buSzPts val="1920"/>
              <a:buFont typeface="Noto Sans Symbols"/>
              <a:buNone/>
            </a:pPr>
            <a:endParaRPr sz="2400" b="0" i="0" u="none">
              <a:solidFill>
                <a:schemeClr val="lt1"/>
              </a:solidFill>
              <a:latin typeface="Cambria"/>
              <a:ea typeface="Cambria"/>
              <a:cs typeface="Cambria"/>
              <a:sym typeface="Cambria"/>
            </a:endParaRPr>
          </a:p>
          <a:p>
            <a:pPr marL="419100" marR="0" lvl="0" indent="-260666" algn="l" rtl="0">
              <a:lnSpc>
                <a:spcPct val="100000"/>
              </a:lnSpc>
              <a:spcBef>
                <a:spcPts val="480"/>
              </a:spcBef>
              <a:spcAft>
                <a:spcPts val="0"/>
              </a:spcAft>
              <a:buClr>
                <a:schemeClr val="accent1"/>
              </a:buClr>
              <a:buSzPts val="1920"/>
              <a:buFont typeface="Noto Sans Symbols"/>
              <a:buNone/>
            </a:pPr>
            <a:endParaRPr sz="2400" b="0" i="0" u="none">
              <a:solidFill>
                <a:schemeClr val="lt1"/>
              </a:solidFill>
              <a:latin typeface="Cambria"/>
              <a:ea typeface="Cambria"/>
              <a:cs typeface="Cambria"/>
              <a:sym typeface="Cambria"/>
            </a:endParaRPr>
          </a:p>
          <a:p>
            <a:pPr marL="419100" marR="0" lvl="0" indent="-260668" algn="l" rtl="0">
              <a:spcBef>
                <a:spcPts val="480"/>
              </a:spcBef>
              <a:spcAft>
                <a:spcPts val="0"/>
              </a:spcAft>
              <a:buClr>
                <a:schemeClr val="accent1"/>
              </a:buClr>
              <a:buSzPts val="1920"/>
              <a:buFont typeface="Noto Sans Symbols"/>
              <a:buNone/>
            </a:pPr>
            <a:endParaRPr sz="2400" b="0" i="0" u="none">
              <a:solidFill>
                <a:schemeClr val="lt1"/>
              </a:solidFill>
              <a:latin typeface="Cambria"/>
              <a:ea typeface="Cambria"/>
              <a:cs typeface="Cambria"/>
              <a:sym typeface="Cambria"/>
            </a:endParaRPr>
          </a:p>
        </p:txBody>
      </p:sp>
      <p:sp>
        <p:nvSpPr>
          <p:cNvPr id="258" name="Google Shape;258;p33"/>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259" name="Google Shape;259;p33"/>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15</a:t>
            </a:fld>
            <a:endParaRPr/>
          </a:p>
        </p:txBody>
      </p:sp>
      <p:pic>
        <p:nvPicPr>
          <p:cNvPr id="260" name="Google Shape;260;p33"/>
          <p:cNvPicPr preferRelativeResize="0"/>
          <p:nvPr/>
        </p:nvPicPr>
        <p:blipFill rotWithShape="1">
          <a:blip r:embed="rId3">
            <a:alphaModFix/>
          </a:blip>
          <a:srcRect/>
          <a:stretch/>
        </p:blipFill>
        <p:spPr>
          <a:xfrm>
            <a:off x="3200400" y="3581400"/>
            <a:ext cx="1828800" cy="1108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4"/>
          <p:cNvSpPr txBox="1">
            <a:spLocks noGrp="1"/>
          </p:cNvSpPr>
          <p:nvPr>
            <p:ph type="title"/>
          </p:nvPr>
        </p:nvSpPr>
        <p:spPr>
          <a:xfrm>
            <a:off x="609600" y="304800"/>
            <a:ext cx="7966075" cy="1219200"/>
          </a:xfrm>
          <a:prstGeom prst="rect">
            <a:avLst/>
          </a:prstGeom>
          <a:noFill/>
          <a:ln>
            <a:noFill/>
          </a:ln>
        </p:spPr>
        <p:txBody>
          <a:bodyPr spcFirstLastPara="1" wrap="square" lIns="45700" tIns="45700" rIns="45700" bIns="45700" anchor="ctr" anchorCtr="0">
            <a:normAutofit/>
          </a:bodyPr>
          <a:lstStyle/>
          <a:p>
            <a:pPr marL="0" lvl="0" indent="0" algn="l" rtl="0">
              <a:lnSpc>
                <a:spcPct val="100000"/>
              </a:lnSpc>
              <a:spcBef>
                <a:spcPts val="0"/>
              </a:spcBef>
              <a:spcAft>
                <a:spcPts val="0"/>
              </a:spcAft>
              <a:buClr>
                <a:schemeClr val="lt1"/>
              </a:buClr>
              <a:buSzPts val="4100"/>
              <a:buFont typeface="Cambria"/>
              <a:buNone/>
            </a:pPr>
            <a:r>
              <a:rPr lang="en-US" sz="4100" b="0" i="0" u="none">
                <a:solidFill>
                  <a:schemeClr val="lt1"/>
                </a:solidFill>
                <a:latin typeface="Cambria"/>
                <a:ea typeface="Cambria"/>
                <a:cs typeface="Cambria"/>
                <a:sym typeface="Cambria"/>
              </a:rPr>
              <a:t>3.2 Resistance: Circular Mils (CM)</a:t>
            </a:r>
            <a:endParaRPr/>
          </a:p>
        </p:txBody>
      </p:sp>
      <p:sp>
        <p:nvSpPr>
          <p:cNvPr id="266" name="Google Shape;266;p34"/>
          <p:cNvSpPr txBox="1">
            <a:spLocks noGrp="1"/>
          </p:cNvSpPr>
          <p:nvPr>
            <p:ph type="body" idx="1"/>
          </p:nvPr>
        </p:nvSpPr>
        <p:spPr>
          <a:xfrm>
            <a:off x="566737" y="1447800"/>
            <a:ext cx="8001000" cy="4724400"/>
          </a:xfrm>
          <a:prstGeom prst="rect">
            <a:avLst/>
          </a:prstGeom>
          <a:noFill/>
          <a:ln>
            <a:noFill/>
          </a:ln>
        </p:spPr>
        <p:txBody>
          <a:bodyPr spcFirstLastPara="1" wrap="square" lIns="91425" tIns="45700" rIns="91425" bIns="45700" anchor="t" anchorCtr="0">
            <a:noAutofit/>
          </a:bodyPr>
          <a:lstStyle/>
          <a:p>
            <a:pPr marL="419100" marR="0" lvl="0" indent="-382587" algn="l" rtl="0">
              <a:lnSpc>
                <a:spcPct val="100000"/>
              </a:lnSpc>
              <a:spcBef>
                <a:spcPts val="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The following figure clearly show that the square mil has a larger surface area than the circular mil.</a:t>
            </a:r>
            <a:endParaRPr/>
          </a:p>
          <a:p>
            <a:pPr marL="419100" marR="0" lvl="0" indent="-382587" algn="l" rtl="0">
              <a:lnSpc>
                <a:spcPct val="100000"/>
              </a:lnSpc>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a:p>
            <a:pPr marL="419100" marR="0" lvl="0" indent="-280987" algn="l" rtl="0">
              <a:lnSpc>
                <a:spcPct val="100000"/>
              </a:lnSpc>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a:p>
            <a:pPr marL="419100" marR="0" lvl="0" indent="-382587" algn="l" rtl="0">
              <a:lnSpc>
                <a:spcPct val="100000"/>
              </a:lnSpc>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a:p>
            <a:pPr marL="419100" marR="0" lvl="0" indent="-382587" algn="l" rtl="0">
              <a:lnSpc>
                <a:spcPct val="100000"/>
              </a:lnSpc>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a:p>
            <a:pPr marL="419100" marR="0" lvl="0" indent="-280987" algn="l" rtl="0">
              <a:lnSpc>
                <a:spcPct val="100000"/>
              </a:lnSpc>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a:p>
            <a:pPr marL="419100" marR="0" lvl="0" indent="-382587" algn="l"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By definition, a circular wire with a diameter of 1 mil has an area of 1 circular mil (CM)</a:t>
            </a:r>
            <a:endParaRPr/>
          </a:p>
          <a:p>
            <a:pPr marL="419100" marR="0" lvl="0" indent="-382587" algn="l"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Applying the above definition to a wire having a diameter of 1 mil, we have</a:t>
            </a:r>
            <a:endParaRPr/>
          </a:p>
          <a:p>
            <a:pPr marL="419100" marR="0" lvl="0" indent="-280987" algn="l" rtl="0">
              <a:lnSpc>
                <a:spcPct val="100000"/>
              </a:lnSpc>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a:p>
            <a:pPr marL="419100" marR="0" lvl="0" indent="-382587" algn="l"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                                                                                                    [A = </a:t>
            </a:r>
            <a:r>
              <a:rPr lang="en-US" sz="2000" b="0" i="1" u="none">
                <a:solidFill>
                  <a:schemeClr val="lt1"/>
                </a:solidFill>
                <a:latin typeface="Cambria"/>
                <a:ea typeface="Cambria"/>
                <a:cs typeface="Cambria"/>
                <a:sym typeface="Cambria"/>
              </a:rPr>
              <a:t>ᴨ r</a:t>
            </a:r>
            <a:r>
              <a:rPr lang="en-US" sz="2000" b="0" i="1" u="none" baseline="30000">
                <a:solidFill>
                  <a:schemeClr val="lt1"/>
                </a:solidFill>
                <a:latin typeface="Cambria"/>
                <a:ea typeface="Cambria"/>
                <a:cs typeface="Cambria"/>
                <a:sym typeface="Cambria"/>
              </a:rPr>
              <a:t>2  </a:t>
            </a:r>
            <a:r>
              <a:rPr lang="en-US" sz="2000" b="0" i="1" u="none">
                <a:solidFill>
                  <a:schemeClr val="lt1"/>
                </a:solidFill>
                <a:latin typeface="Cambria"/>
                <a:ea typeface="Cambria"/>
                <a:cs typeface="Cambria"/>
                <a:sym typeface="Cambria"/>
              </a:rPr>
              <a:t>; r = d/2</a:t>
            </a:r>
            <a:r>
              <a:rPr lang="en-US" sz="2000" b="0" i="1" u="none" baseline="30000">
                <a:solidFill>
                  <a:schemeClr val="lt1"/>
                </a:solidFill>
                <a:latin typeface="Cambria"/>
                <a:ea typeface="Cambria"/>
                <a:cs typeface="Cambria"/>
                <a:sym typeface="Cambria"/>
              </a:rPr>
              <a:t>  </a:t>
            </a:r>
            <a:r>
              <a:rPr lang="en-US" sz="2000" b="0" i="0" u="none">
                <a:solidFill>
                  <a:schemeClr val="lt1"/>
                </a:solidFill>
                <a:latin typeface="Cambria"/>
                <a:ea typeface="Cambria"/>
                <a:cs typeface="Cambria"/>
                <a:sym typeface="Cambria"/>
              </a:rPr>
              <a:t>]</a:t>
            </a:r>
            <a:endParaRPr/>
          </a:p>
        </p:txBody>
      </p:sp>
      <p:sp>
        <p:nvSpPr>
          <p:cNvPr id="267" name="Google Shape;267;p34"/>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268" name="Google Shape;268;p34"/>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16</a:t>
            </a:fld>
            <a:endParaRPr/>
          </a:p>
        </p:txBody>
      </p:sp>
      <p:pic>
        <p:nvPicPr>
          <p:cNvPr id="269" name="Google Shape;269;p34"/>
          <p:cNvPicPr preferRelativeResize="0"/>
          <p:nvPr/>
        </p:nvPicPr>
        <p:blipFill rotWithShape="1">
          <a:blip r:embed="rId3">
            <a:alphaModFix/>
          </a:blip>
          <a:srcRect/>
          <a:stretch/>
        </p:blipFill>
        <p:spPr>
          <a:xfrm>
            <a:off x="3308350" y="2286000"/>
            <a:ext cx="2697162" cy="1600200"/>
          </a:xfrm>
          <a:prstGeom prst="rect">
            <a:avLst/>
          </a:prstGeom>
          <a:noFill/>
          <a:ln>
            <a:noFill/>
          </a:ln>
        </p:spPr>
      </p:pic>
      <p:pic>
        <p:nvPicPr>
          <p:cNvPr id="270" name="Google Shape;270;p34"/>
          <p:cNvPicPr preferRelativeResize="0"/>
          <p:nvPr/>
        </p:nvPicPr>
        <p:blipFill rotWithShape="1">
          <a:blip r:embed="rId4">
            <a:alphaModFix/>
          </a:blip>
          <a:srcRect/>
          <a:stretch/>
        </p:blipFill>
        <p:spPr>
          <a:xfrm>
            <a:off x="990600" y="5326062"/>
            <a:ext cx="5505450" cy="838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5"/>
          <p:cNvSpPr txBox="1">
            <a:spLocks noGrp="1"/>
          </p:cNvSpPr>
          <p:nvPr>
            <p:ph type="title"/>
          </p:nvPr>
        </p:nvSpPr>
        <p:spPr>
          <a:xfrm>
            <a:off x="609600" y="304800"/>
            <a:ext cx="7966075" cy="1219200"/>
          </a:xfrm>
          <a:prstGeom prst="rect">
            <a:avLst/>
          </a:prstGeom>
          <a:noFill/>
          <a:ln>
            <a:noFill/>
          </a:ln>
        </p:spPr>
        <p:txBody>
          <a:bodyPr spcFirstLastPara="1" wrap="square" lIns="45700" tIns="45700" rIns="45700" bIns="45700" anchor="ctr" anchorCtr="0">
            <a:normAutofit/>
          </a:bodyPr>
          <a:lstStyle/>
          <a:p>
            <a:pPr marL="0" lvl="0" indent="0" algn="l" rtl="0">
              <a:lnSpc>
                <a:spcPct val="100000"/>
              </a:lnSpc>
              <a:spcBef>
                <a:spcPts val="0"/>
              </a:spcBef>
              <a:spcAft>
                <a:spcPts val="0"/>
              </a:spcAft>
              <a:buClr>
                <a:schemeClr val="lt1"/>
              </a:buClr>
              <a:buSzPts val="4100"/>
              <a:buFont typeface="Cambria"/>
              <a:buNone/>
            </a:pPr>
            <a:r>
              <a:rPr lang="en-US" sz="4100" b="0" i="0" u="none">
                <a:solidFill>
                  <a:schemeClr val="lt1"/>
                </a:solidFill>
                <a:latin typeface="Cambria"/>
                <a:ea typeface="Cambria"/>
                <a:cs typeface="Cambria"/>
                <a:sym typeface="Cambria"/>
              </a:rPr>
              <a:t>3.2 Resistance: Circular Mils (CM)</a:t>
            </a:r>
            <a:endParaRPr/>
          </a:p>
        </p:txBody>
      </p:sp>
      <p:sp>
        <p:nvSpPr>
          <p:cNvPr id="277" name="Google Shape;277;p35"/>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p>
            <a:pPr marL="419100" marR="0" lvl="0" indent="-382587" algn="l" rtl="0">
              <a:lnSpc>
                <a:spcPct val="100000"/>
              </a:lnSpc>
              <a:spcBef>
                <a:spcPts val="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Therefore,</a:t>
            </a:r>
            <a:endParaRPr/>
          </a:p>
          <a:p>
            <a:pPr marL="419100" marR="0" lvl="0" indent="-382587" algn="l" rtl="0">
              <a:lnSpc>
                <a:spcPct val="100000"/>
              </a:lnSpc>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a:p>
            <a:pPr marL="419100" marR="0" lvl="0" indent="-382587" algn="l" rtl="0">
              <a:lnSpc>
                <a:spcPct val="100000"/>
              </a:lnSpc>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a:p>
            <a:pPr marL="419100" marR="0" lvl="0" indent="-382587" algn="l" rtl="0">
              <a:lnSpc>
                <a:spcPct val="100000"/>
              </a:lnSpc>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a:p>
            <a:pPr marL="419100" marR="0" lvl="0" indent="-280987" algn="l" rtl="0">
              <a:lnSpc>
                <a:spcPct val="100000"/>
              </a:lnSpc>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a:p>
            <a:pPr marL="419100" marR="0" lvl="0" indent="-382587" algn="l"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So, 1 sq mil = 1.273 CM</a:t>
            </a:r>
            <a:endParaRPr/>
          </a:p>
          <a:p>
            <a:pPr marL="419100" marR="0" lvl="0" indent="-382587" algn="l"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For a wire with a diameter of </a:t>
            </a:r>
            <a:r>
              <a:rPr lang="en-US" sz="2000" b="0" i="1" u="none">
                <a:solidFill>
                  <a:schemeClr val="lt1"/>
                </a:solidFill>
                <a:latin typeface="Cambria"/>
                <a:ea typeface="Cambria"/>
                <a:cs typeface="Cambria"/>
                <a:sym typeface="Cambria"/>
              </a:rPr>
              <a:t>N </a:t>
            </a:r>
            <a:r>
              <a:rPr lang="en-US" sz="2000" b="0" i="0" u="none">
                <a:solidFill>
                  <a:schemeClr val="lt1"/>
                </a:solidFill>
                <a:latin typeface="Cambria"/>
                <a:ea typeface="Cambria"/>
                <a:cs typeface="Cambria"/>
                <a:sym typeface="Cambria"/>
              </a:rPr>
              <a:t>mils (where N can be any positive number),</a:t>
            </a:r>
            <a:endParaRPr/>
          </a:p>
          <a:p>
            <a:pPr marL="419100" marR="0" lvl="0" indent="-382587" algn="l" rtl="0">
              <a:lnSpc>
                <a:spcPct val="100000"/>
              </a:lnSpc>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a:p>
            <a:pPr marL="419100" marR="0" lvl="0" indent="-382587" algn="l"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So,</a:t>
            </a:r>
            <a:endParaRPr/>
          </a:p>
          <a:p>
            <a:pPr marL="419100" marR="0" lvl="0" indent="-382587" algn="l" rtl="0">
              <a:lnSpc>
                <a:spcPct val="100000"/>
              </a:lnSpc>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a:p>
            <a:pPr marL="419100" marR="0" lvl="0" indent="-280987" algn="l" rtl="0">
              <a:lnSpc>
                <a:spcPct val="100000"/>
              </a:lnSpc>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a:p>
            <a:pPr marL="419100" marR="0" lvl="0" indent="-280988" algn="l" rtl="0">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p:txBody>
      </p:sp>
      <p:sp>
        <p:nvSpPr>
          <p:cNvPr id="278" name="Google Shape;278;p35"/>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279" name="Google Shape;279;p35"/>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17</a:t>
            </a:fld>
            <a:endParaRPr/>
          </a:p>
        </p:txBody>
      </p:sp>
      <p:pic>
        <p:nvPicPr>
          <p:cNvPr id="280" name="Google Shape;280;p35"/>
          <p:cNvPicPr preferRelativeResize="0"/>
          <p:nvPr/>
        </p:nvPicPr>
        <p:blipFill rotWithShape="1">
          <a:blip r:embed="rId3">
            <a:alphaModFix/>
          </a:blip>
          <a:srcRect/>
          <a:stretch/>
        </p:blipFill>
        <p:spPr>
          <a:xfrm>
            <a:off x="2670175" y="1905000"/>
            <a:ext cx="4340225" cy="1219200"/>
          </a:xfrm>
          <a:prstGeom prst="rect">
            <a:avLst/>
          </a:prstGeom>
          <a:noFill/>
          <a:ln>
            <a:noFill/>
          </a:ln>
        </p:spPr>
      </p:pic>
      <p:pic>
        <p:nvPicPr>
          <p:cNvPr id="281" name="Google Shape;281;p35"/>
          <p:cNvPicPr preferRelativeResize="0"/>
          <p:nvPr/>
        </p:nvPicPr>
        <p:blipFill rotWithShape="1">
          <a:blip r:embed="rId4">
            <a:alphaModFix/>
          </a:blip>
          <a:srcRect/>
          <a:stretch/>
        </p:blipFill>
        <p:spPr>
          <a:xfrm>
            <a:off x="3505200" y="4343400"/>
            <a:ext cx="3268662" cy="657225"/>
          </a:xfrm>
          <a:prstGeom prst="rect">
            <a:avLst/>
          </a:prstGeom>
          <a:noFill/>
          <a:ln>
            <a:noFill/>
          </a:ln>
        </p:spPr>
      </p:pic>
      <p:pic>
        <p:nvPicPr>
          <p:cNvPr id="282" name="Google Shape;282;p35"/>
          <p:cNvPicPr preferRelativeResize="0"/>
          <p:nvPr/>
        </p:nvPicPr>
        <p:blipFill rotWithShape="1">
          <a:blip r:embed="rId5">
            <a:alphaModFix/>
          </a:blip>
          <a:srcRect/>
          <a:stretch/>
        </p:blipFill>
        <p:spPr>
          <a:xfrm>
            <a:off x="2286000" y="5573712"/>
            <a:ext cx="5272087" cy="609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6"/>
          <p:cNvSpPr txBox="1">
            <a:spLocks noGrp="1"/>
          </p:cNvSpPr>
          <p:nvPr>
            <p:ph type="title"/>
          </p:nvPr>
        </p:nvSpPr>
        <p:spPr>
          <a:xfrm>
            <a:off x="609600" y="304800"/>
            <a:ext cx="7966075" cy="12192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4600"/>
              <a:buFont typeface="Cambria"/>
              <a:buNone/>
            </a:pPr>
            <a:r>
              <a:rPr lang="en-US" sz="4600" b="0" i="0" u="none">
                <a:solidFill>
                  <a:schemeClr val="lt1"/>
                </a:solidFill>
                <a:latin typeface="Cambria"/>
                <a:ea typeface="Cambria"/>
                <a:cs typeface="Cambria"/>
                <a:sym typeface="Cambria"/>
              </a:rPr>
              <a:t>3.2 Example 3.1</a:t>
            </a:r>
            <a:endParaRPr/>
          </a:p>
        </p:txBody>
      </p:sp>
      <p:sp>
        <p:nvSpPr>
          <p:cNvPr id="288" name="Google Shape;288;p36"/>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p>
            <a:pPr marL="419100" marR="0" lvl="0" indent="-382587" algn="l" rtl="0">
              <a:lnSpc>
                <a:spcPct val="100000"/>
              </a:lnSpc>
              <a:spcBef>
                <a:spcPts val="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a:p>
            <a:pPr marL="419100" marR="0" lvl="0" indent="-382587" algn="l" rtl="0">
              <a:lnSpc>
                <a:spcPct val="100000"/>
              </a:lnSpc>
              <a:spcBef>
                <a:spcPts val="400"/>
              </a:spcBef>
              <a:spcAft>
                <a:spcPts val="0"/>
              </a:spcAft>
              <a:buClr>
                <a:schemeClr val="accent1"/>
              </a:buClr>
              <a:buSzPts val="1600"/>
              <a:buFont typeface="Noto Sans Symbols"/>
              <a:buNone/>
            </a:pPr>
            <a:r>
              <a:rPr lang="en-US" sz="2000" b="0" i="0" u="none">
                <a:solidFill>
                  <a:schemeClr val="lt1"/>
                </a:solidFill>
                <a:latin typeface="Cambria"/>
                <a:ea typeface="Cambria"/>
                <a:cs typeface="Cambria"/>
                <a:sym typeface="Cambria"/>
              </a:rPr>
              <a:t> </a:t>
            </a:r>
            <a:endParaRPr/>
          </a:p>
        </p:txBody>
      </p:sp>
      <p:sp>
        <p:nvSpPr>
          <p:cNvPr id="289" name="Google Shape;289;p36"/>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290" name="Google Shape;290;p36"/>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18</a:t>
            </a:fld>
            <a:endParaRPr/>
          </a:p>
        </p:txBody>
      </p:sp>
      <p:pic>
        <p:nvPicPr>
          <p:cNvPr id="291" name="Google Shape;291;p36"/>
          <p:cNvPicPr preferRelativeResize="0"/>
          <p:nvPr/>
        </p:nvPicPr>
        <p:blipFill rotWithShape="1">
          <a:blip r:embed="rId3">
            <a:alphaModFix/>
          </a:blip>
          <a:srcRect/>
          <a:stretch/>
        </p:blipFill>
        <p:spPr>
          <a:xfrm>
            <a:off x="274637" y="1965325"/>
            <a:ext cx="7832725" cy="3581400"/>
          </a:xfrm>
          <a:prstGeom prst="rect">
            <a:avLst/>
          </a:prstGeom>
          <a:noFill/>
          <a:ln>
            <a:noFill/>
          </a:ln>
        </p:spPr>
      </p:pic>
      <p:pic>
        <p:nvPicPr>
          <p:cNvPr id="292" name="Google Shape;292;p36"/>
          <p:cNvPicPr preferRelativeResize="0"/>
          <p:nvPr/>
        </p:nvPicPr>
        <p:blipFill rotWithShape="1">
          <a:blip r:embed="rId4">
            <a:alphaModFix/>
          </a:blip>
          <a:srcRect/>
          <a:stretch/>
        </p:blipFill>
        <p:spPr>
          <a:xfrm>
            <a:off x="5081587" y="2484437"/>
            <a:ext cx="2933700" cy="428625"/>
          </a:xfrm>
          <a:prstGeom prst="rect">
            <a:avLst/>
          </a:prstGeom>
          <a:noFill/>
          <a:ln>
            <a:noFill/>
          </a:ln>
        </p:spPr>
      </p:pic>
      <p:pic>
        <p:nvPicPr>
          <p:cNvPr id="293" name="Google Shape;293;p36"/>
          <p:cNvPicPr preferRelativeResize="0"/>
          <p:nvPr/>
        </p:nvPicPr>
        <p:blipFill rotWithShape="1">
          <a:blip r:embed="rId5">
            <a:alphaModFix/>
          </a:blip>
          <a:srcRect/>
          <a:stretch/>
        </p:blipFill>
        <p:spPr>
          <a:xfrm>
            <a:off x="4921250" y="504825"/>
            <a:ext cx="3597275" cy="990600"/>
          </a:xfrm>
          <a:prstGeom prst="rect">
            <a:avLst/>
          </a:prstGeom>
          <a:noFill/>
          <a:ln>
            <a:noFill/>
          </a:ln>
        </p:spPr>
      </p:pic>
      <p:pic>
        <p:nvPicPr>
          <p:cNvPr id="294" name="Google Shape;294;p36"/>
          <p:cNvPicPr preferRelativeResize="0"/>
          <p:nvPr/>
        </p:nvPicPr>
        <p:blipFill rotWithShape="1">
          <a:blip r:embed="rId6">
            <a:alphaModFix/>
          </a:blip>
          <a:srcRect/>
          <a:stretch/>
        </p:blipFill>
        <p:spPr>
          <a:xfrm>
            <a:off x="6278562" y="3871912"/>
            <a:ext cx="1828800" cy="968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7"/>
          <p:cNvSpPr txBox="1">
            <a:spLocks noGrp="1"/>
          </p:cNvSpPr>
          <p:nvPr>
            <p:ph type="title"/>
          </p:nvPr>
        </p:nvSpPr>
        <p:spPr>
          <a:xfrm>
            <a:off x="1177925" y="0"/>
            <a:ext cx="7966075" cy="12192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4600"/>
              <a:buFont typeface="Cambria"/>
              <a:buNone/>
            </a:pPr>
            <a:r>
              <a:rPr lang="en-US" sz="4600" b="0" i="0" u="none">
                <a:solidFill>
                  <a:schemeClr val="lt1"/>
                </a:solidFill>
                <a:latin typeface="Cambria"/>
                <a:ea typeface="Cambria"/>
                <a:cs typeface="Cambria"/>
                <a:sym typeface="Cambria"/>
              </a:rPr>
              <a:t>3.4 Resistance: Metric Unit</a:t>
            </a:r>
            <a:endParaRPr/>
          </a:p>
        </p:txBody>
      </p:sp>
      <p:sp>
        <p:nvSpPr>
          <p:cNvPr id="301" name="Google Shape;301;p37"/>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p>
            <a:pPr marL="419100" marR="0" lvl="0" indent="-382587" algn="just" rtl="0">
              <a:lnSpc>
                <a:spcPct val="100000"/>
              </a:lnSpc>
              <a:spcBef>
                <a:spcPts val="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The resistivity would be measured in ohm-meters, the area in square meters, and the length in meters. </a:t>
            </a:r>
            <a:endParaRPr/>
          </a:p>
          <a:p>
            <a:pPr marL="419100" marR="0" lvl="0" indent="-382587" algn="just"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However, the meter is generally too large a unit of measure for most applications, and so the centimeter is usually employed. The resulting dimensions for Eq. (3.1) are therefore</a:t>
            </a:r>
            <a:endParaRPr/>
          </a:p>
          <a:p>
            <a:pPr marL="419100" marR="0" lvl="0" indent="-280988" algn="l" rtl="0">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p:txBody>
      </p:sp>
      <p:sp>
        <p:nvSpPr>
          <p:cNvPr id="302" name="Google Shape;302;p37"/>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303" name="Google Shape;303;p37"/>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19</a:t>
            </a:fld>
            <a:endParaRPr/>
          </a:p>
        </p:txBody>
      </p:sp>
      <p:pic>
        <p:nvPicPr>
          <p:cNvPr id="304" name="Google Shape;304;p37"/>
          <p:cNvPicPr preferRelativeResize="0"/>
          <p:nvPr/>
        </p:nvPicPr>
        <p:blipFill rotWithShape="1">
          <a:blip r:embed="rId3">
            <a:alphaModFix/>
          </a:blip>
          <a:srcRect/>
          <a:stretch/>
        </p:blipFill>
        <p:spPr>
          <a:xfrm>
            <a:off x="1295400" y="3886200"/>
            <a:ext cx="1895475" cy="1781175"/>
          </a:xfrm>
          <a:prstGeom prst="rect">
            <a:avLst/>
          </a:prstGeom>
          <a:noFill/>
          <a:ln>
            <a:noFill/>
          </a:ln>
        </p:spPr>
      </p:pic>
      <p:pic>
        <p:nvPicPr>
          <p:cNvPr id="305" name="Google Shape;305;p37"/>
          <p:cNvPicPr preferRelativeResize="0"/>
          <p:nvPr/>
        </p:nvPicPr>
        <p:blipFill rotWithShape="1">
          <a:blip r:embed="rId4">
            <a:alphaModFix/>
          </a:blip>
          <a:srcRect/>
          <a:stretch/>
        </p:blipFill>
        <p:spPr>
          <a:xfrm>
            <a:off x="3505200" y="3886200"/>
            <a:ext cx="4257675" cy="1939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4000"/>
              <a:buFont typeface="Cambria"/>
              <a:buNone/>
            </a:pPr>
            <a:r>
              <a:rPr lang="en-US" sz="4000" b="0" i="0" u="none">
                <a:solidFill>
                  <a:schemeClr val="lt1"/>
                </a:solidFill>
                <a:latin typeface="Cambria"/>
                <a:ea typeface="Cambria"/>
                <a:cs typeface="Cambria"/>
                <a:sym typeface="Cambria"/>
              </a:rPr>
              <a:t>Introduction</a:t>
            </a:r>
            <a:endParaRPr/>
          </a:p>
        </p:txBody>
      </p:sp>
      <p:sp>
        <p:nvSpPr>
          <p:cNvPr id="135" name="Google Shape;135;p19"/>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rmAutofit/>
          </a:bodyPr>
          <a:lstStyle/>
          <a:p>
            <a:pPr marL="419100" marR="0" lvl="0" indent="-382587" algn="l" rtl="0">
              <a:lnSpc>
                <a:spcPct val="90000"/>
              </a:lnSpc>
              <a:spcBef>
                <a:spcPts val="0"/>
              </a:spcBef>
              <a:spcAft>
                <a:spcPts val="0"/>
              </a:spcAft>
              <a:buClr>
                <a:schemeClr val="accent1"/>
              </a:buClr>
              <a:buSzPts val="2400"/>
              <a:buFont typeface="Noto Sans Symbols"/>
              <a:buChar char="⦿"/>
            </a:pPr>
            <a:r>
              <a:rPr lang="en-US" sz="3000" b="0" i="0" u="none" strike="noStrike" cap="none">
                <a:solidFill>
                  <a:schemeClr val="lt1"/>
                </a:solidFill>
                <a:latin typeface="Cambria"/>
                <a:ea typeface="Cambria"/>
                <a:cs typeface="Cambria"/>
                <a:sym typeface="Cambria"/>
              </a:rPr>
              <a:t>Course Name:  Electrical Circuits </a:t>
            </a:r>
            <a:endParaRPr/>
          </a:p>
          <a:p>
            <a:pPr marL="419100" marR="0" lvl="0" indent="-382587" algn="l" rtl="0">
              <a:lnSpc>
                <a:spcPct val="90000"/>
              </a:lnSpc>
              <a:spcBef>
                <a:spcPts val="600"/>
              </a:spcBef>
              <a:spcAft>
                <a:spcPts val="0"/>
              </a:spcAft>
              <a:buClr>
                <a:schemeClr val="accent1"/>
              </a:buClr>
              <a:buSzPts val="2400"/>
              <a:buFont typeface="Noto Sans Symbols"/>
              <a:buChar char="⦿"/>
            </a:pPr>
            <a:r>
              <a:rPr lang="en-US" sz="3000" b="0" i="0" u="none" strike="noStrike" cap="none">
                <a:solidFill>
                  <a:schemeClr val="lt1"/>
                </a:solidFill>
                <a:latin typeface="Cambria"/>
                <a:ea typeface="Cambria"/>
                <a:cs typeface="Cambria"/>
                <a:sym typeface="Cambria"/>
              </a:rPr>
              <a:t>Course Code: EEE-1103</a:t>
            </a:r>
            <a:endParaRPr/>
          </a:p>
          <a:p>
            <a:pPr marL="419100" marR="0" lvl="0" indent="-382587" algn="l" rtl="0">
              <a:lnSpc>
                <a:spcPct val="90000"/>
              </a:lnSpc>
              <a:spcBef>
                <a:spcPts val="600"/>
              </a:spcBef>
              <a:spcAft>
                <a:spcPts val="0"/>
              </a:spcAft>
              <a:buClr>
                <a:schemeClr val="accent1"/>
              </a:buClr>
              <a:buSzPts val="2400"/>
              <a:buFont typeface="Noto Sans Symbols"/>
              <a:buChar char="⦿"/>
            </a:pPr>
            <a:r>
              <a:rPr lang="en-US" sz="3000" b="0" i="0" u="none" strike="noStrike" cap="none">
                <a:solidFill>
                  <a:schemeClr val="lt1"/>
                </a:solidFill>
                <a:latin typeface="Cambria"/>
                <a:ea typeface="Cambria"/>
                <a:cs typeface="Cambria"/>
                <a:sym typeface="Cambria"/>
              </a:rPr>
              <a:t>3 Credit Course</a:t>
            </a:r>
            <a:endParaRPr/>
          </a:p>
          <a:p>
            <a:pPr marL="419100" marR="0" lvl="0" indent="-382587" algn="l" rtl="0">
              <a:lnSpc>
                <a:spcPct val="90000"/>
              </a:lnSpc>
              <a:spcBef>
                <a:spcPts val="600"/>
              </a:spcBef>
              <a:spcAft>
                <a:spcPts val="0"/>
              </a:spcAft>
              <a:buClr>
                <a:schemeClr val="accent1"/>
              </a:buClr>
              <a:buSzPts val="2400"/>
              <a:buFont typeface="Noto Sans Symbols"/>
              <a:buChar char="⦿"/>
            </a:pPr>
            <a:r>
              <a:rPr lang="en-US" sz="3000" b="0" i="0" u="none" strike="noStrike" cap="none">
                <a:solidFill>
                  <a:schemeClr val="lt1"/>
                </a:solidFill>
                <a:latin typeface="Cambria"/>
                <a:ea typeface="Cambria"/>
                <a:cs typeface="Cambria"/>
                <a:sym typeface="Cambria"/>
              </a:rPr>
              <a:t>One 1.5 Hours Class in a week</a:t>
            </a:r>
            <a:endParaRPr/>
          </a:p>
          <a:p>
            <a:pPr marL="419100" marR="0" lvl="0" indent="-382587" algn="l" rtl="0">
              <a:lnSpc>
                <a:spcPct val="90000"/>
              </a:lnSpc>
              <a:spcBef>
                <a:spcPts val="600"/>
              </a:spcBef>
              <a:spcAft>
                <a:spcPts val="0"/>
              </a:spcAft>
              <a:buClr>
                <a:schemeClr val="accent1"/>
              </a:buClr>
              <a:buSzPts val="2400"/>
              <a:buFont typeface="Noto Sans Symbols"/>
              <a:buChar char="⦿"/>
            </a:pPr>
            <a:r>
              <a:rPr lang="en-US" sz="3000" b="0" i="0" u="none" strike="noStrike" cap="none">
                <a:solidFill>
                  <a:schemeClr val="lt1"/>
                </a:solidFill>
                <a:latin typeface="Cambria"/>
                <a:ea typeface="Cambria"/>
                <a:cs typeface="Cambria"/>
                <a:sym typeface="Cambria"/>
              </a:rPr>
              <a:t>Sunday 11:10 am.</a:t>
            </a:r>
            <a:endParaRPr/>
          </a:p>
          <a:p>
            <a:pPr marL="419100" marR="0" lvl="0" indent="-382587" algn="l" rtl="0">
              <a:lnSpc>
                <a:spcPct val="90000"/>
              </a:lnSpc>
              <a:spcBef>
                <a:spcPts val="600"/>
              </a:spcBef>
              <a:spcAft>
                <a:spcPts val="0"/>
              </a:spcAft>
              <a:buClr>
                <a:schemeClr val="accent1"/>
              </a:buClr>
              <a:buSzPts val="2400"/>
              <a:buFont typeface="Noto Sans Symbols"/>
              <a:buChar char="⦿"/>
            </a:pPr>
            <a:r>
              <a:rPr lang="en-US" sz="3000" b="0" i="0" u="none" strike="noStrike" cap="none">
                <a:solidFill>
                  <a:schemeClr val="lt1"/>
                </a:solidFill>
                <a:latin typeface="Cambria"/>
                <a:ea typeface="Cambria"/>
                <a:cs typeface="Cambria"/>
                <a:sym typeface="Cambria"/>
              </a:rPr>
              <a:t>100 Marks Exam </a:t>
            </a:r>
            <a:endParaRPr/>
          </a:p>
          <a:p>
            <a:pPr marL="722312" marR="0" lvl="1" indent="-273049" algn="l" rtl="0">
              <a:lnSpc>
                <a:spcPct val="90000"/>
              </a:lnSpc>
              <a:spcBef>
                <a:spcPts val="520"/>
              </a:spcBef>
              <a:spcAft>
                <a:spcPts val="0"/>
              </a:spcAft>
              <a:buClr>
                <a:schemeClr val="accent1"/>
              </a:buClr>
              <a:buSzPts val="2340"/>
              <a:buFont typeface="Noto Sans Symbols"/>
              <a:buChar char="⚫"/>
            </a:pPr>
            <a:r>
              <a:rPr lang="en-US" sz="2600" b="0" i="0" u="none" strike="noStrike" cap="none">
                <a:solidFill>
                  <a:schemeClr val="lt1"/>
                </a:solidFill>
                <a:latin typeface="Cambria"/>
                <a:ea typeface="Cambria"/>
                <a:cs typeface="Cambria"/>
                <a:sym typeface="Cambria"/>
              </a:rPr>
              <a:t>Final Exam – 70 marks</a:t>
            </a:r>
            <a:endParaRPr/>
          </a:p>
          <a:p>
            <a:pPr marL="722312" marR="0" lvl="1" indent="-273049" algn="l" rtl="0">
              <a:lnSpc>
                <a:spcPct val="90000"/>
              </a:lnSpc>
              <a:spcBef>
                <a:spcPts val="520"/>
              </a:spcBef>
              <a:spcAft>
                <a:spcPts val="0"/>
              </a:spcAft>
              <a:buClr>
                <a:schemeClr val="accent1"/>
              </a:buClr>
              <a:buSzPts val="2340"/>
              <a:buFont typeface="Noto Sans Symbols"/>
              <a:buChar char="⚫"/>
            </a:pPr>
            <a:r>
              <a:rPr lang="en-US" sz="2600" b="0" i="0" u="none" strike="noStrike" cap="none">
                <a:solidFill>
                  <a:schemeClr val="lt1"/>
                </a:solidFill>
                <a:latin typeface="Cambria"/>
                <a:ea typeface="Cambria"/>
                <a:cs typeface="Cambria"/>
                <a:sym typeface="Cambria"/>
              </a:rPr>
              <a:t>In course Exam (1) – 25 Marks</a:t>
            </a:r>
            <a:endParaRPr/>
          </a:p>
          <a:p>
            <a:pPr marL="722312" marR="0" lvl="1" indent="-273049" algn="l" rtl="0">
              <a:lnSpc>
                <a:spcPct val="90000"/>
              </a:lnSpc>
              <a:spcBef>
                <a:spcPts val="520"/>
              </a:spcBef>
              <a:spcAft>
                <a:spcPts val="0"/>
              </a:spcAft>
              <a:buClr>
                <a:schemeClr val="accent1"/>
              </a:buClr>
              <a:buSzPts val="2340"/>
              <a:buFont typeface="Noto Sans Symbols"/>
              <a:buChar char="⚫"/>
            </a:pPr>
            <a:r>
              <a:rPr lang="en-US" sz="2600" b="0" i="0" u="none" strike="noStrike" cap="none">
                <a:solidFill>
                  <a:schemeClr val="lt1"/>
                </a:solidFill>
                <a:latin typeface="Cambria"/>
                <a:ea typeface="Cambria"/>
                <a:cs typeface="Cambria"/>
                <a:sym typeface="Cambria"/>
              </a:rPr>
              <a:t>Assignment/Attendance – 5 Marks</a:t>
            </a:r>
            <a:endParaRPr/>
          </a:p>
          <a:p>
            <a:pPr marL="722312" marR="0" lvl="1" indent="-273049" algn="l" rtl="0">
              <a:lnSpc>
                <a:spcPct val="90000"/>
              </a:lnSpc>
              <a:spcBef>
                <a:spcPts val="520"/>
              </a:spcBef>
              <a:spcAft>
                <a:spcPts val="0"/>
              </a:spcAft>
              <a:buClr>
                <a:schemeClr val="accent1"/>
              </a:buClr>
              <a:buSzPts val="2340"/>
              <a:buFont typeface="Noto Sans Symbols"/>
              <a:buNone/>
            </a:pPr>
            <a:endParaRPr sz="2600" b="0" i="0" u="none" strike="noStrike" cap="none">
              <a:solidFill>
                <a:schemeClr val="lt1"/>
              </a:solidFill>
              <a:latin typeface="Cambria"/>
              <a:ea typeface="Cambria"/>
              <a:cs typeface="Cambria"/>
              <a:sym typeface="Cambria"/>
            </a:endParaRPr>
          </a:p>
          <a:p>
            <a:pPr marL="419100" marR="0" lvl="0" indent="-250508" algn="l" rtl="0">
              <a:spcBef>
                <a:spcPts val="520"/>
              </a:spcBef>
              <a:spcAft>
                <a:spcPts val="0"/>
              </a:spcAft>
              <a:buClr>
                <a:schemeClr val="accent1"/>
              </a:buClr>
              <a:buSzPts val="2080"/>
              <a:buFont typeface="Noto Sans Symbols"/>
              <a:buNone/>
            </a:pPr>
            <a:endParaRPr sz="2600" b="0" i="0" u="none" strike="noStrike" cap="none">
              <a:solidFill>
                <a:schemeClr val="lt1"/>
              </a:solidFill>
              <a:latin typeface="Cambria"/>
              <a:ea typeface="Cambria"/>
              <a:cs typeface="Cambria"/>
              <a:sym typeface="Cambria"/>
            </a:endParaRPr>
          </a:p>
        </p:txBody>
      </p:sp>
      <p:sp>
        <p:nvSpPr>
          <p:cNvPr id="136" name="Google Shape;136;p19"/>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rgbClr val="9B9A98"/>
              </a:buClr>
              <a:buSzPts val="1000"/>
              <a:buFont typeface="Verdana"/>
              <a:buNone/>
            </a:pPr>
            <a:r>
              <a:rPr lang="en-US" sz="1000" b="0" i="0" u="none">
                <a:solidFill>
                  <a:srgbClr val="9B9A98"/>
                </a:solidFill>
                <a:latin typeface="Verdana"/>
                <a:ea typeface="Verdana"/>
                <a:cs typeface="Verdana"/>
                <a:sym typeface="Verdana"/>
              </a:rPr>
              <a:t>*</a:t>
            </a:r>
            <a:endParaRPr/>
          </a:p>
        </p:txBody>
      </p:sp>
      <p:sp>
        <p:nvSpPr>
          <p:cNvPr id="137" name="Google Shape;137;p19"/>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9B9A98"/>
              </a:buClr>
              <a:buSzPts val="1000"/>
              <a:buFont typeface="Verdana"/>
              <a:buNone/>
            </a:pPr>
            <a:fld id="{00000000-1234-1234-1234-123412341234}" type="slidenum">
              <a:rPr lang="en-US" sz="1000" b="0" i="0" u="none">
                <a:solidFill>
                  <a:srgbClr val="9B9A98"/>
                </a:solidFill>
                <a:latin typeface="Verdana"/>
                <a:ea typeface="Verdana"/>
                <a:cs typeface="Verdana"/>
                <a:sym typeface="Verdana"/>
              </a:r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8"/>
          <p:cNvSpPr txBox="1">
            <a:spLocks noGrp="1"/>
          </p:cNvSpPr>
          <p:nvPr>
            <p:ph type="body" idx="1"/>
          </p:nvPr>
        </p:nvSpPr>
        <p:spPr>
          <a:xfrm>
            <a:off x="228600" y="182562"/>
            <a:ext cx="8458200" cy="4525962"/>
          </a:xfrm>
          <a:prstGeom prst="rect">
            <a:avLst/>
          </a:prstGeom>
          <a:noFill/>
          <a:ln>
            <a:noFill/>
          </a:ln>
        </p:spPr>
        <p:txBody>
          <a:bodyPr spcFirstLastPara="1" wrap="square" lIns="91425" tIns="45700" rIns="91425" bIns="45700" anchor="t" anchorCtr="0">
            <a:noAutofit/>
          </a:bodyPr>
          <a:lstStyle/>
          <a:p>
            <a:pPr marL="419100" marR="0" lvl="0" indent="-382587" algn="just" rtl="0">
              <a:lnSpc>
                <a:spcPct val="100000"/>
              </a:lnSpc>
              <a:spcBef>
                <a:spcPts val="0"/>
              </a:spcBef>
              <a:spcAft>
                <a:spcPts val="0"/>
              </a:spcAft>
              <a:buClr>
                <a:schemeClr val="accent1"/>
              </a:buClr>
              <a:buSzPts val="1440"/>
              <a:buFont typeface="Noto Sans Symbols"/>
              <a:buChar char="⦿"/>
            </a:pPr>
            <a:r>
              <a:rPr lang="en-US" sz="1800" b="0" i="0" u="none">
                <a:solidFill>
                  <a:schemeClr val="lt1"/>
                </a:solidFill>
                <a:latin typeface="Cambria"/>
                <a:ea typeface="Cambria"/>
                <a:cs typeface="Cambria"/>
                <a:sym typeface="Cambria"/>
              </a:rPr>
              <a:t>A conductor facilitates the easy flow of an electron from one atom to another atom when the proper application of voltage. This is because there are no band gaps between the valence and conduction bands. Ex: Silver, gold, copper, steel, aluminum etc.</a:t>
            </a:r>
            <a:endParaRPr/>
          </a:p>
          <a:p>
            <a:pPr marL="419100" marR="0" lvl="0" indent="-382587" algn="just" rtl="0">
              <a:lnSpc>
                <a:spcPct val="100000"/>
              </a:lnSpc>
              <a:spcBef>
                <a:spcPts val="360"/>
              </a:spcBef>
              <a:spcAft>
                <a:spcPts val="0"/>
              </a:spcAft>
              <a:buClr>
                <a:schemeClr val="accent1"/>
              </a:buClr>
              <a:buSzPts val="1440"/>
              <a:buFont typeface="Noto Sans Symbols"/>
              <a:buChar char="⦿"/>
            </a:pPr>
            <a:r>
              <a:rPr lang="en-US" sz="1800" b="0" i="0" u="none">
                <a:solidFill>
                  <a:schemeClr val="lt1"/>
                </a:solidFill>
                <a:latin typeface="Cambria"/>
                <a:ea typeface="Cambria"/>
                <a:cs typeface="Cambria"/>
                <a:sym typeface="Cambria"/>
              </a:rPr>
              <a:t>In insulators, there are larger gaps between the conduction and valence bands. The electrons cannot move into the conduction band and this means the material cannot conduct.</a:t>
            </a:r>
            <a:endParaRPr/>
          </a:p>
          <a:p>
            <a:pPr marL="419100" marR="0" lvl="0" indent="-382587" algn="just" rtl="0">
              <a:lnSpc>
                <a:spcPct val="100000"/>
              </a:lnSpc>
              <a:spcBef>
                <a:spcPts val="360"/>
              </a:spcBef>
              <a:spcAft>
                <a:spcPts val="0"/>
              </a:spcAft>
              <a:buClr>
                <a:schemeClr val="accent1"/>
              </a:buClr>
              <a:buSzPts val="1440"/>
              <a:buFont typeface="Noto Sans Symbols"/>
              <a:buChar char="⦿"/>
            </a:pPr>
            <a:r>
              <a:rPr lang="en-US" sz="1800" b="0" i="0" u="none">
                <a:solidFill>
                  <a:schemeClr val="lt1"/>
                </a:solidFill>
                <a:latin typeface="Cambria"/>
                <a:ea typeface="Cambria"/>
                <a:cs typeface="Cambria"/>
                <a:sym typeface="Cambria"/>
              </a:rPr>
              <a:t>In semiconductor, there is a gap between the valance and conduction bands, however, it’s small enough to facilitate the movement of electrons at room temperature, enabling some conduction.</a:t>
            </a:r>
            <a:endParaRPr/>
          </a:p>
        </p:txBody>
      </p:sp>
      <p:sp>
        <p:nvSpPr>
          <p:cNvPr id="311" name="Google Shape;311;p38"/>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rgbClr val="9B9A98"/>
              </a:buClr>
              <a:buSzPts val="1000"/>
              <a:buFont typeface="Verdana"/>
              <a:buNone/>
            </a:pPr>
            <a:r>
              <a:rPr lang="en-US" sz="1000" b="0" i="0" u="none">
                <a:solidFill>
                  <a:srgbClr val="9B9A98"/>
                </a:solidFill>
                <a:latin typeface="Verdana"/>
                <a:ea typeface="Verdana"/>
                <a:cs typeface="Verdana"/>
                <a:sym typeface="Verdana"/>
              </a:rPr>
              <a:t>*</a:t>
            </a:r>
            <a:endParaRPr/>
          </a:p>
        </p:txBody>
      </p:sp>
      <p:sp>
        <p:nvSpPr>
          <p:cNvPr id="312" name="Google Shape;312;p38"/>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9B9A98"/>
              </a:buClr>
              <a:buSzPts val="1000"/>
              <a:buFont typeface="Verdana"/>
              <a:buNone/>
            </a:pPr>
            <a:fld id="{00000000-1234-1234-1234-123412341234}" type="slidenum">
              <a:rPr lang="en-US" sz="1000" b="0" i="0" u="none">
                <a:solidFill>
                  <a:srgbClr val="9B9A98"/>
                </a:solidFill>
                <a:latin typeface="Verdana"/>
                <a:ea typeface="Verdana"/>
                <a:cs typeface="Verdana"/>
                <a:sym typeface="Verdana"/>
              </a:rPr>
              <a:t>20</a:t>
            </a:fld>
            <a:endParaRPr/>
          </a:p>
        </p:txBody>
      </p:sp>
      <p:pic>
        <p:nvPicPr>
          <p:cNvPr id="313" name="Google Shape;313;p38"/>
          <p:cNvPicPr preferRelativeResize="0"/>
          <p:nvPr/>
        </p:nvPicPr>
        <p:blipFill rotWithShape="1">
          <a:blip r:embed="rId3">
            <a:alphaModFix/>
          </a:blip>
          <a:srcRect/>
          <a:stretch/>
        </p:blipFill>
        <p:spPr>
          <a:xfrm>
            <a:off x="1535112" y="3429000"/>
            <a:ext cx="5724525" cy="32194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9"/>
          <p:cNvSpPr txBox="1">
            <a:spLocks noGrp="1"/>
          </p:cNvSpPr>
          <p:nvPr>
            <p:ph type="title"/>
          </p:nvPr>
        </p:nvSpPr>
        <p:spPr>
          <a:xfrm>
            <a:off x="381000" y="304800"/>
            <a:ext cx="7467600" cy="4572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3600"/>
              <a:buFont typeface="Cambria"/>
              <a:buNone/>
            </a:pPr>
            <a:r>
              <a:rPr lang="en-US" sz="3600" b="0" i="0" u="none">
                <a:solidFill>
                  <a:schemeClr val="lt1"/>
                </a:solidFill>
                <a:latin typeface="Cambria"/>
                <a:ea typeface="Cambria"/>
                <a:cs typeface="Cambria"/>
                <a:sym typeface="Cambria"/>
              </a:rPr>
              <a:t>3.5 Temperature Effects</a:t>
            </a:r>
            <a:endParaRPr/>
          </a:p>
        </p:txBody>
      </p:sp>
      <p:sp>
        <p:nvSpPr>
          <p:cNvPr id="319" name="Google Shape;319;p39"/>
          <p:cNvSpPr txBox="1">
            <a:spLocks noGrp="1"/>
          </p:cNvSpPr>
          <p:nvPr>
            <p:ph type="body" idx="1"/>
          </p:nvPr>
        </p:nvSpPr>
        <p:spPr>
          <a:xfrm>
            <a:off x="228600" y="914400"/>
            <a:ext cx="8686800" cy="5032375"/>
          </a:xfrm>
          <a:prstGeom prst="rect">
            <a:avLst/>
          </a:prstGeom>
          <a:noFill/>
          <a:ln>
            <a:noFill/>
          </a:ln>
        </p:spPr>
        <p:txBody>
          <a:bodyPr spcFirstLastPara="1" wrap="square" lIns="91425" tIns="45700" rIns="91425" bIns="45700" anchor="t" anchorCtr="0">
            <a:noAutofit/>
          </a:bodyPr>
          <a:lstStyle/>
          <a:p>
            <a:pPr marL="419100" marR="0" lvl="0" indent="-382587" algn="just" rtl="0">
              <a:lnSpc>
                <a:spcPct val="100000"/>
              </a:lnSpc>
              <a:spcBef>
                <a:spcPts val="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Temperature has a significant effect on the resistance of conductors, semiconductors, and insulators. </a:t>
            </a:r>
            <a:endParaRPr/>
          </a:p>
          <a:p>
            <a:pPr marL="419100" marR="0" lvl="0" indent="-382587" algn="just" rtl="0">
              <a:lnSpc>
                <a:spcPct val="100000"/>
              </a:lnSpc>
              <a:spcBef>
                <a:spcPts val="400"/>
              </a:spcBef>
              <a:spcAft>
                <a:spcPts val="0"/>
              </a:spcAft>
              <a:buClr>
                <a:schemeClr val="accent1"/>
              </a:buClr>
              <a:buSzPts val="1600"/>
              <a:buFont typeface="Noto Sans Symbols"/>
              <a:buChar char="⦿"/>
            </a:pPr>
            <a:r>
              <a:rPr lang="en-US" sz="2000" b="1" i="1" u="none">
                <a:solidFill>
                  <a:schemeClr val="lt1"/>
                </a:solidFill>
                <a:latin typeface="Cambria"/>
                <a:ea typeface="Cambria"/>
                <a:cs typeface="Cambria"/>
                <a:sym typeface="Cambria"/>
              </a:rPr>
              <a:t>Conductor: </a:t>
            </a:r>
            <a:r>
              <a:rPr lang="en-US" sz="2000" b="0" i="0" u="none">
                <a:solidFill>
                  <a:schemeClr val="lt1"/>
                </a:solidFill>
                <a:latin typeface="Cambria"/>
                <a:ea typeface="Cambria"/>
                <a:cs typeface="Cambria"/>
                <a:sym typeface="Cambria"/>
              </a:rPr>
              <a:t>Conductors permit a generous flow of charge with little external pressure have low resistance levels. For good conductors, an </a:t>
            </a:r>
            <a:r>
              <a:rPr lang="en-US" sz="2000" b="1" i="0" u="none">
                <a:solidFill>
                  <a:schemeClr val="lt1"/>
                </a:solidFill>
                <a:latin typeface="Cambria"/>
                <a:ea typeface="Cambria"/>
                <a:cs typeface="Cambria"/>
                <a:sym typeface="Cambria"/>
              </a:rPr>
              <a:t>increase</a:t>
            </a:r>
            <a:r>
              <a:rPr lang="en-US" sz="2000" b="0" i="0" u="none">
                <a:solidFill>
                  <a:schemeClr val="lt1"/>
                </a:solidFill>
                <a:latin typeface="Cambria"/>
                <a:ea typeface="Cambria"/>
                <a:cs typeface="Cambria"/>
                <a:sym typeface="Cambria"/>
              </a:rPr>
              <a:t> in temperature will result in an </a:t>
            </a:r>
            <a:r>
              <a:rPr lang="en-US" sz="2000" b="1" i="0" u="none">
                <a:solidFill>
                  <a:schemeClr val="lt1"/>
                </a:solidFill>
                <a:latin typeface="Cambria"/>
                <a:ea typeface="Cambria"/>
                <a:cs typeface="Cambria"/>
                <a:sym typeface="Cambria"/>
              </a:rPr>
              <a:t>increase</a:t>
            </a:r>
            <a:r>
              <a:rPr lang="en-US" sz="2000" b="0" i="0" u="none">
                <a:solidFill>
                  <a:schemeClr val="lt1"/>
                </a:solidFill>
                <a:latin typeface="Cambria"/>
                <a:ea typeface="Cambria"/>
                <a:cs typeface="Cambria"/>
                <a:sym typeface="Cambria"/>
              </a:rPr>
              <a:t> in the resistance level. </a:t>
            </a:r>
            <a:endParaRPr/>
          </a:p>
          <a:p>
            <a:pPr marL="419100" marR="0" lvl="0" indent="-382587" algn="just"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As the temperature conductors increases, the increased random motion of the particles within the molecular structure makes it increasingly difficult for the “free” carriers to pass through, and resistance level increases.</a:t>
            </a:r>
            <a:endParaRPr/>
          </a:p>
          <a:p>
            <a:pPr marL="419100" marR="0" lvl="0" indent="-382587" algn="just"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The moving free electrons of the metal conductors collide with the other electrons of the metal and generate heat which results in more collisions. This creates a interruption to further movement of the electrons and increases resistance. Consequently, conductors have a positive temperature coefficient.</a:t>
            </a:r>
            <a:endParaRPr/>
          </a:p>
          <a:p>
            <a:pPr marL="419100" marR="0" lvl="0" indent="-280988" algn="l" rtl="0">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p:txBody>
      </p:sp>
      <p:sp>
        <p:nvSpPr>
          <p:cNvPr id="320" name="Google Shape;320;p39"/>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171450" marR="0" lvl="0" indent="-171450" algn="l" rtl="0">
              <a:lnSpc>
                <a:spcPct val="100000"/>
              </a:lnSpc>
              <a:spcBef>
                <a:spcPts val="0"/>
              </a:spcBef>
              <a:spcAft>
                <a:spcPts val="0"/>
              </a:spcAft>
              <a:buClr>
                <a:srgbClr val="9B9A98"/>
              </a:buClr>
              <a:buSzPts val="1000"/>
              <a:buFont typeface="Arial"/>
              <a:buChar char="•"/>
            </a:pPr>
            <a:r>
              <a:rPr lang="en-US" sz="1000" b="0" i="0" u="none">
                <a:solidFill>
                  <a:srgbClr val="9B9A98"/>
                </a:solidFill>
                <a:latin typeface="Verdana"/>
                <a:ea typeface="Verdana"/>
                <a:cs typeface="Verdana"/>
                <a:sym typeface="Verdana"/>
              </a:rPr>
              <a:t>*</a:t>
            </a:r>
            <a:endParaRPr/>
          </a:p>
        </p:txBody>
      </p:sp>
      <p:sp>
        <p:nvSpPr>
          <p:cNvPr id="321" name="Google Shape;321;p39"/>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9B9A98"/>
              </a:buClr>
              <a:buSzPts val="1000"/>
              <a:buFont typeface="Verdana"/>
              <a:buNone/>
            </a:pPr>
            <a:fld id="{00000000-1234-1234-1234-123412341234}" type="slidenum">
              <a:rPr lang="en-US" sz="1000" b="0" i="0" u="none">
                <a:solidFill>
                  <a:srgbClr val="9B9A98"/>
                </a:solidFill>
                <a:latin typeface="Verdana"/>
                <a:ea typeface="Verdana"/>
                <a:cs typeface="Verdana"/>
                <a:sym typeface="Verdana"/>
              </a:rPr>
              <a:t>21</a:t>
            </a:fld>
            <a:endParaRPr/>
          </a:p>
        </p:txBody>
      </p:sp>
      <p:pic>
        <p:nvPicPr>
          <p:cNvPr id="322" name="Google Shape;322;p39"/>
          <p:cNvPicPr preferRelativeResize="0"/>
          <p:nvPr/>
        </p:nvPicPr>
        <p:blipFill rotWithShape="1">
          <a:blip r:embed="rId3">
            <a:alphaModFix/>
          </a:blip>
          <a:srcRect/>
          <a:stretch/>
        </p:blipFill>
        <p:spPr>
          <a:xfrm>
            <a:off x="3581400" y="4800600"/>
            <a:ext cx="2971800" cy="2209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0"/>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3600"/>
              <a:buFont typeface="Cambria"/>
              <a:buNone/>
            </a:pPr>
            <a:r>
              <a:rPr lang="en-US" sz="3600" b="0" i="0" u="none">
                <a:solidFill>
                  <a:schemeClr val="lt1"/>
                </a:solidFill>
                <a:latin typeface="Cambria"/>
                <a:ea typeface="Cambria"/>
                <a:cs typeface="Cambria"/>
                <a:sym typeface="Cambria"/>
              </a:rPr>
              <a:t>3.5 Temperature Effects</a:t>
            </a:r>
            <a:endParaRPr/>
          </a:p>
        </p:txBody>
      </p:sp>
      <p:sp>
        <p:nvSpPr>
          <p:cNvPr id="328" name="Google Shape;328;p40"/>
          <p:cNvSpPr txBox="1">
            <a:spLocks noGrp="1"/>
          </p:cNvSpPr>
          <p:nvPr>
            <p:ph type="body" idx="1"/>
          </p:nvPr>
        </p:nvSpPr>
        <p:spPr>
          <a:xfrm>
            <a:off x="457200" y="1219200"/>
            <a:ext cx="5715000" cy="4906962"/>
          </a:xfrm>
          <a:prstGeom prst="rect">
            <a:avLst/>
          </a:prstGeom>
          <a:noFill/>
          <a:ln>
            <a:noFill/>
          </a:ln>
        </p:spPr>
        <p:txBody>
          <a:bodyPr spcFirstLastPara="1" wrap="square" lIns="91425" tIns="45700" rIns="91425" bIns="45700" anchor="t" anchorCtr="0">
            <a:noAutofit/>
          </a:bodyPr>
          <a:lstStyle/>
          <a:p>
            <a:pPr marL="419100" marR="0" lvl="0" indent="-382587" algn="just" rtl="0">
              <a:lnSpc>
                <a:spcPct val="100000"/>
              </a:lnSpc>
              <a:spcBef>
                <a:spcPts val="0"/>
              </a:spcBef>
              <a:spcAft>
                <a:spcPts val="0"/>
              </a:spcAft>
              <a:buClr>
                <a:schemeClr val="accent1"/>
              </a:buClr>
              <a:buSzPts val="1920"/>
              <a:buFont typeface="Noto Sans Symbols"/>
              <a:buChar char="⦿"/>
            </a:pPr>
            <a:r>
              <a:rPr lang="en-US" sz="2400" b="1" i="1" u="none">
                <a:solidFill>
                  <a:schemeClr val="lt1"/>
                </a:solidFill>
                <a:latin typeface="Cambria"/>
                <a:ea typeface="Cambria"/>
                <a:cs typeface="Cambria"/>
                <a:sym typeface="Cambria"/>
              </a:rPr>
              <a:t>Semiconductor: </a:t>
            </a:r>
            <a:r>
              <a:rPr lang="en-US" sz="2400" b="0" i="0" u="none">
                <a:solidFill>
                  <a:schemeClr val="lt1"/>
                </a:solidFill>
                <a:latin typeface="Cambria"/>
                <a:ea typeface="Cambria"/>
                <a:cs typeface="Cambria"/>
                <a:sym typeface="Cambria"/>
              </a:rPr>
              <a:t>for semiconductor materials, an </a:t>
            </a:r>
            <a:r>
              <a:rPr lang="en-US" sz="2400" b="1" i="0" u="none">
                <a:solidFill>
                  <a:schemeClr val="lt1"/>
                </a:solidFill>
                <a:latin typeface="Cambria"/>
                <a:ea typeface="Cambria"/>
                <a:cs typeface="Cambria"/>
                <a:sym typeface="Cambria"/>
              </a:rPr>
              <a:t>increase</a:t>
            </a:r>
            <a:r>
              <a:rPr lang="en-US" sz="2400" b="0" i="0" u="none">
                <a:solidFill>
                  <a:schemeClr val="lt1"/>
                </a:solidFill>
                <a:latin typeface="Cambria"/>
                <a:ea typeface="Cambria"/>
                <a:cs typeface="Cambria"/>
                <a:sym typeface="Cambria"/>
              </a:rPr>
              <a:t> in temperature will result in a </a:t>
            </a:r>
            <a:r>
              <a:rPr lang="en-US" sz="2400" b="1" i="0" u="none">
                <a:solidFill>
                  <a:schemeClr val="lt1"/>
                </a:solidFill>
                <a:latin typeface="Cambria"/>
                <a:ea typeface="Cambria"/>
                <a:cs typeface="Cambria"/>
                <a:sym typeface="Cambria"/>
              </a:rPr>
              <a:t>decrease</a:t>
            </a:r>
            <a:r>
              <a:rPr lang="en-US" sz="2400" b="0" i="0" u="none">
                <a:solidFill>
                  <a:schemeClr val="lt1"/>
                </a:solidFill>
                <a:latin typeface="Cambria"/>
                <a:ea typeface="Cambria"/>
                <a:cs typeface="Cambria"/>
                <a:sym typeface="Cambria"/>
              </a:rPr>
              <a:t> in the resistance level. </a:t>
            </a:r>
            <a:endParaRPr/>
          </a:p>
          <a:p>
            <a:pPr marL="419100" marR="0" lvl="0" indent="-382587" algn="just" rtl="0">
              <a:lnSpc>
                <a:spcPct val="100000"/>
              </a:lnSpc>
              <a:spcBef>
                <a:spcPts val="480"/>
              </a:spcBef>
              <a:spcAft>
                <a:spcPts val="0"/>
              </a:spcAft>
              <a:buClr>
                <a:schemeClr val="accent1"/>
              </a:buClr>
              <a:buSzPts val="1920"/>
              <a:buFont typeface="Noto Sans Symbols"/>
              <a:buChar char="⦿"/>
            </a:pPr>
            <a:r>
              <a:rPr lang="en-US" sz="2400" b="1" i="1" u="none">
                <a:solidFill>
                  <a:schemeClr val="lt1"/>
                </a:solidFill>
                <a:latin typeface="Cambria"/>
                <a:ea typeface="Cambria"/>
                <a:cs typeface="Cambria"/>
                <a:sym typeface="Cambria"/>
              </a:rPr>
              <a:t>Reason:</a:t>
            </a:r>
            <a:r>
              <a:rPr lang="en-US" sz="2400" b="0" i="0" u="none">
                <a:solidFill>
                  <a:schemeClr val="lt1"/>
                </a:solidFill>
                <a:latin typeface="Cambria"/>
                <a:ea typeface="Cambria"/>
                <a:cs typeface="Cambria"/>
                <a:sym typeface="Cambria"/>
              </a:rPr>
              <a:t> In semiconductors, an increase in temperature results in an increase in the number of free carriers in the material for conduction.</a:t>
            </a:r>
            <a:endParaRPr sz="2400" b="1" i="1" u="none">
              <a:solidFill>
                <a:schemeClr val="lt1"/>
              </a:solidFill>
              <a:latin typeface="Cambria"/>
              <a:ea typeface="Cambria"/>
              <a:cs typeface="Cambria"/>
              <a:sym typeface="Cambria"/>
            </a:endParaRPr>
          </a:p>
          <a:p>
            <a:pPr marL="419100" marR="0" lvl="0" indent="-382587" algn="just" rtl="0">
              <a:lnSpc>
                <a:spcPct val="100000"/>
              </a:lnSpc>
              <a:spcBef>
                <a:spcPts val="480"/>
              </a:spcBef>
              <a:spcAft>
                <a:spcPts val="0"/>
              </a:spcAft>
              <a:buClr>
                <a:schemeClr val="accent1"/>
              </a:buClr>
              <a:buSzPts val="1920"/>
              <a:buFont typeface="Noto Sans Symbols"/>
              <a:buChar char="⦿"/>
            </a:pPr>
            <a:r>
              <a:rPr lang="en-US" sz="2400" b="0" i="0" u="none">
                <a:solidFill>
                  <a:schemeClr val="lt1"/>
                </a:solidFill>
                <a:latin typeface="Cambria"/>
                <a:ea typeface="Cambria"/>
                <a:cs typeface="Cambria"/>
                <a:sym typeface="Cambria"/>
              </a:rPr>
              <a:t>Consequently, semiconductors have negative temperature coefficients.</a:t>
            </a:r>
            <a:endParaRPr sz="2400" b="1" i="1" u="none">
              <a:solidFill>
                <a:schemeClr val="lt1"/>
              </a:solidFill>
              <a:latin typeface="Cambria"/>
              <a:ea typeface="Cambria"/>
              <a:cs typeface="Cambria"/>
              <a:sym typeface="Cambria"/>
            </a:endParaRPr>
          </a:p>
          <a:p>
            <a:pPr marL="419100" marR="0" lvl="0" indent="-260668" algn="l" rtl="0">
              <a:spcBef>
                <a:spcPts val="480"/>
              </a:spcBef>
              <a:spcAft>
                <a:spcPts val="0"/>
              </a:spcAft>
              <a:buClr>
                <a:schemeClr val="accent1"/>
              </a:buClr>
              <a:buSzPts val="1920"/>
              <a:buFont typeface="Noto Sans Symbols"/>
              <a:buNone/>
            </a:pPr>
            <a:endParaRPr sz="2400" b="1" i="1" u="none">
              <a:solidFill>
                <a:schemeClr val="lt1"/>
              </a:solidFill>
              <a:latin typeface="Cambria"/>
              <a:ea typeface="Cambria"/>
              <a:cs typeface="Cambria"/>
              <a:sym typeface="Cambria"/>
            </a:endParaRPr>
          </a:p>
        </p:txBody>
      </p:sp>
      <p:sp>
        <p:nvSpPr>
          <p:cNvPr id="329" name="Google Shape;329;p40"/>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330" name="Google Shape;330;p40"/>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22</a:t>
            </a:fld>
            <a:endParaRPr/>
          </a:p>
        </p:txBody>
      </p:sp>
      <p:pic>
        <p:nvPicPr>
          <p:cNvPr id="331" name="Google Shape;331;p40"/>
          <p:cNvPicPr preferRelativeResize="0"/>
          <p:nvPr/>
        </p:nvPicPr>
        <p:blipFill rotWithShape="1">
          <a:blip r:embed="rId3">
            <a:alphaModFix/>
          </a:blip>
          <a:srcRect/>
          <a:stretch/>
        </p:blipFill>
        <p:spPr>
          <a:xfrm>
            <a:off x="6324600" y="1905000"/>
            <a:ext cx="2419350" cy="2762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1"/>
          <p:cNvSpPr txBox="1">
            <a:spLocks noGrp="1"/>
          </p:cNvSpPr>
          <p:nvPr>
            <p:ph type="title"/>
          </p:nvPr>
        </p:nvSpPr>
        <p:spPr>
          <a:xfrm>
            <a:off x="609600" y="304800"/>
            <a:ext cx="7966075" cy="12192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3600"/>
              <a:buFont typeface="Cambria"/>
              <a:buNone/>
            </a:pPr>
            <a:r>
              <a:rPr lang="en-US" sz="3600" b="0" i="0" u="none">
                <a:solidFill>
                  <a:schemeClr val="lt1"/>
                </a:solidFill>
                <a:latin typeface="Cambria"/>
                <a:ea typeface="Cambria"/>
                <a:cs typeface="Cambria"/>
                <a:sym typeface="Cambria"/>
              </a:rPr>
              <a:t>3.5 Temperature Effects</a:t>
            </a:r>
            <a:endParaRPr/>
          </a:p>
        </p:txBody>
      </p:sp>
      <p:sp>
        <p:nvSpPr>
          <p:cNvPr id="337" name="Google Shape;337;p41"/>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p>
            <a:pPr marL="419100" marR="0" lvl="0" indent="-382587" algn="just" rtl="0">
              <a:lnSpc>
                <a:spcPct val="100000"/>
              </a:lnSpc>
              <a:spcBef>
                <a:spcPts val="0"/>
              </a:spcBef>
              <a:spcAft>
                <a:spcPts val="0"/>
              </a:spcAft>
              <a:buClr>
                <a:schemeClr val="accent1"/>
              </a:buClr>
              <a:buSzPts val="1920"/>
              <a:buFont typeface="Noto Sans Symbols"/>
              <a:buChar char="⦿"/>
            </a:pPr>
            <a:r>
              <a:rPr lang="en-US" sz="2400" b="1" i="1" u="none">
                <a:solidFill>
                  <a:schemeClr val="lt1"/>
                </a:solidFill>
                <a:latin typeface="Cambria"/>
                <a:ea typeface="Cambria"/>
                <a:cs typeface="Cambria"/>
                <a:sym typeface="Cambria"/>
              </a:rPr>
              <a:t>Insulator: </a:t>
            </a:r>
            <a:r>
              <a:rPr lang="en-US" sz="2400" b="0" i="0" u="none">
                <a:solidFill>
                  <a:schemeClr val="lt1"/>
                </a:solidFill>
                <a:latin typeface="Cambria"/>
                <a:ea typeface="Cambria"/>
                <a:cs typeface="Cambria"/>
                <a:sym typeface="Cambria"/>
              </a:rPr>
              <a:t>As with semiconductors, an </a:t>
            </a:r>
            <a:r>
              <a:rPr lang="en-US" sz="2400" b="1" i="0" u="none">
                <a:solidFill>
                  <a:schemeClr val="lt1"/>
                </a:solidFill>
                <a:latin typeface="Cambria"/>
                <a:ea typeface="Cambria"/>
                <a:cs typeface="Cambria"/>
                <a:sym typeface="Cambria"/>
              </a:rPr>
              <a:t>increase</a:t>
            </a:r>
            <a:r>
              <a:rPr lang="en-US" sz="2400" b="0" i="0" u="none">
                <a:solidFill>
                  <a:schemeClr val="lt1"/>
                </a:solidFill>
                <a:latin typeface="Cambria"/>
                <a:ea typeface="Cambria"/>
                <a:cs typeface="Cambria"/>
                <a:sym typeface="Cambria"/>
              </a:rPr>
              <a:t> in temperature will result in a </a:t>
            </a:r>
            <a:r>
              <a:rPr lang="en-US" sz="2400" b="1" i="0" u="none">
                <a:solidFill>
                  <a:schemeClr val="lt1"/>
                </a:solidFill>
                <a:latin typeface="Cambria"/>
                <a:ea typeface="Cambria"/>
                <a:cs typeface="Cambria"/>
                <a:sym typeface="Cambria"/>
              </a:rPr>
              <a:t>decrease</a:t>
            </a:r>
            <a:r>
              <a:rPr lang="en-US" sz="2400" b="0" i="0" u="none">
                <a:solidFill>
                  <a:schemeClr val="lt1"/>
                </a:solidFill>
                <a:latin typeface="Cambria"/>
                <a:ea typeface="Cambria"/>
                <a:cs typeface="Cambria"/>
                <a:sym typeface="Cambria"/>
              </a:rPr>
              <a:t> in the resistance of an insulator. The result is a negative temperature coefficient.</a:t>
            </a:r>
            <a:endParaRPr/>
          </a:p>
          <a:p>
            <a:pPr marL="419100" marR="0" lvl="0" indent="-382587" algn="just" rtl="0">
              <a:lnSpc>
                <a:spcPct val="100000"/>
              </a:lnSpc>
              <a:spcBef>
                <a:spcPts val="480"/>
              </a:spcBef>
              <a:spcAft>
                <a:spcPts val="0"/>
              </a:spcAft>
              <a:buClr>
                <a:schemeClr val="accent1"/>
              </a:buClr>
              <a:buSzPts val="1920"/>
              <a:buFont typeface="Noto Sans Symbols"/>
              <a:buChar char="⦿"/>
            </a:pPr>
            <a:r>
              <a:rPr lang="en-US" sz="2400" b="0" i="0" u="none">
                <a:solidFill>
                  <a:schemeClr val="lt1"/>
                </a:solidFill>
                <a:latin typeface="Cambria"/>
                <a:ea typeface="Cambria"/>
                <a:cs typeface="Cambria"/>
                <a:sym typeface="Cambria"/>
              </a:rPr>
              <a:t>The increase in temperature decreases the forbidden energy gap to some extent and starts conduction.</a:t>
            </a:r>
            <a:endParaRPr/>
          </a:p>
        </p:txBody>
      </p:sp>
      <p:sp>
        <p:nvSpPr>
          <p:cNvPr id="338" name="Google Shape;338;p41"/>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339" name="Google Shape;339;p41"/>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23</a:t>
            </a:fld>
            <a:endParaRPr/>
          </a:p>
        </p:txBody>
      </p:sp>
      <p:pic>
        <p:nvPicPr>
          <p:cNvPr id="340" name="Google Shape;340;p41"/>
          <p:cNvPicPr preferRelativeResize="0"/>
          <p:nvPr/>
        </p:nvPicPr>
        <p:blipFill rotWithShape="1">
          <a:blip r:embed="rId3">
            <a:alphaModFix/>
          </a:blip>
          <a:srcRect/>
          <a:stretch/>
        </p:blipFill>
        <p:spPr>
          <a:xfrm>
            <a:off x="3276600" y="3986212"/>
            <a:ext cx="3652837" cy="28003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2"/>
          <p:cNvSpPr txBox="1">
            <a:spLocks noGrp="1"/>
          </p:cNvSpPr>
          <p:nvPr>
            <p:ph type="title"/>
          </p:nvPr>
        </p:nvSpPr>
        <p:spPr>
          <a:xfrm>
            <a:off x="609600" y="304800"/>
            <a:ext cx="7966075" cy="12192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3600"/>
              <a:buFont typeface="Cambria"/>
              <a:buNone/>
            </a:pPr>
            <a:r>
              <a:rPr lang="en-US" sz="3600" b="0" i="0" u="none">
                <a:solidFill>
                  <a:schemeClr val="lt1"/>
                </a:solidFill>
                <a:latin typeface="Cambria"/>
                <a:ea typeface="Cambria"/>
                <a:cs typeface="Cambria"/>
                <a:sym typeface="Cambria"/>
              </a:rPr>
              <a:t>3.7 Types of Resistors</a:t>
            </a:r>
            <a:endParaRPr/>
          </a:p>
        </p:txBody>
      </p:sp>
      <p:sp>
        <p:nvSpPr>
          <p:cNvPr id="346" name="Google Shape;346;p42"/>
          <p:cNvSpPr txBox="1">
            <a:spLocks noGrp="1"/>
          </p:cNvSpPr>
          <p:nvPr>
            <p:ph type="body" idx="1"/>
          </p:nvPr>
        </p:nvSpPr>
        <p:spPr>
          <a:xfrm>
            <a:off x="457200" y="1295400"/>
            <a:ext cx="7467600" cy="4830762"/>
          </a:xfrm>
          <a:prstGeom prst="rect">
            <a:avLst/>
          </a:prstGeom>
          <a:noFill/>
          <a:ln>
            <a:noFill/>
          </a:ln>
        </p:spPr>
        <p:txBody>
          <a:bodyPr spcFirstLastPara="1" wrap="square" lIns="91425" tIns="45700" rIns="91425" bIns="45700" anchor="t" anchorCtr="0">
            <a:noAutofit/>
          </a:bodyPr>
          <a:lstStyle/>
          <a:p>
            <a:pPr marL="419100" marR="0" lvl="0" indent="-382587" algn="just" rtl="0">
              <a:lnSpc>
                <a:spcPct val="100000"/>
              </a:lnSpc>
              <a:spcBef>
                <a:spcPts val="0"/>
              </a:spcBef>
              <a:spcAft>
                <a:spcPts val="0"/>
              </a:spcAft>
              <a:buClr>
                <a:schemeClr val="accent1"/>
              </a:buClr>
              <a:buSzPts val="1920"/>
              <a:buFont typeface="Noto Sans Symbols"/>
              <a:buChar char="⦿"/>
            </a:pPr>
            <a:r>
              <a:rPr lang="en-US" sz="2400" b="0" i="0" u="none">
                <a:solidFill>
                  <a:schemeClr val="lt1"/>
                </a:solidFill>
                <a:latin typeface="Cambria"/>
                <a:ea typeface="Cambria"/>
                <a:cs typeface="Cambria"/>
                <a:sym typeface="Cambria"/>
              </a:rPr>
              <a:t>Resistors are of two types:</a:t>
            </a:r>
            <a:endParaRPr/>
          </a:p>
          <a:p>
            <a:pPr marL="722312" marR="0" lvl="1" indent="-273049" algn="just" rtl="0">
              <a:lnSpc>
                <a:spcPct val="100000"/>
              </a:lnSpc>
              <a:spcBef>
                <a:spcPts val="480"/>
              </a:spcBef>
              <a:spcAft>
                <a:spcPts val="0"/>
              </a:spcAft>
              <a:buClr>
                <a:schemeClr val="accent1"/>
              </a:buClr>
              <a:buSzPts val="2160"/>
              <a:buFont typeface="Noto Sans Symbols"/>
              <a:buChar char="⚫"/>
            </a:pPr>
            <a:r>
              <a:rPr lang="en-US" sz="2400" b="1" i="0" u="none" strike="noStrike" cap="none">
                <a:solidFill>
                  <a:schemeClr val="lt1"/>
                </a:solidFill>
                <a:latin typeface="Cambria"/>
                <a:ea typeface="Cambria"/>
                <a:cs typeface="Cambria"/>
                <a:sym typeface="Cambria"/>
              </a:rPr>
              <a:t>Fixed </a:t>
            </a:r>
            <a:endParaRPr/>
          </a:p>
          <a:p>
            <a:pPr marL="722312" marR="0" lvl="1" indent="-273049" algn="just" rtl="0">
              <a:lnSpc>
                <a:spcPct val="100000"/>
              </a:lnSpc>
              <a:spcBef>
                <a:spcPts val="480"/>
              </a:spcBef>
              <a:spcAft>
                <a:spcPts val="0"/>
              </a:spcAft>
              <a:buClr>
                <a:schemeClr val="accent1"/>
              </a:buClr>
              <a:buSzPts val="2160"/>
              <a:buFont typeface="Noto Sans Symbols"/>
              <a:buChar char="⚫"/>
            </a:pPr>
            <a:r>
              <a:rPr lang="en-US" sz="2400" b="1" i="0" u="none" strike="noStrike" cap="none">
                <a:solidFill>
                  <a:schemeClr val="lt1"/>
                </a:solidFill>
                <a:latin typeface="Cambria"/>
                <a:ea typeface="Cambria"/>
                <a:cs typeface="Cambria"/>
                <a:sym typeface="Cambria"/>
              </a:rPr>
              <a:t>Variable</a:t>
            </a:r>
            <a:endParaRPr sz="2400" b="0" i="0" u="none" strike="noStrike" cap="none">
              <a:solidFill>
                <a:schemeClr val="lt1"/>
              </a:solidFill>
              <a:latin typeface="Cambria"/>
              <a:ea typeface="Cambria"/>
              <a:cs typeface="Cambria"/>
              <a:sym typeface="Cambria"/>
            </a:endParaRPr>
          </a:p>
          <a:p>
            <a:pPr marL="419100" marR="0" lvl="0" indent="-382587" algn="just" rtl="0">
              <a:lnSpc>
                <a:spcPct val="100000"/>
              </a:lnSpc>
              <a:spcBef>
                <a:spcPts val="480"/>
              </a:spcBef>
              <a:spcAft>
                <a:spcPts val="0"/>
              </a:spcAft>
              <a:buClr>
                <a:schemeClr val="accent1"/>
              </a:buClr>
              <a:buSzPts val="1920"/>
              <a:buFont typeface="Noto Sans Symbols"/>
              <a:buChar char="⦿"/>
            </a:pPr>
            <a:r>
              <a:rPr lang="en-US" sz="2400" b="0" i="0" u="none">
                <a:solidFill>
                  <a:schemeClr val="lt1"/>
                </a:solidFill>
                <a:latin typeface="Cambria"/>
                <a:ea typeface="Cambria"/>
                <a:cs typeface="Cambria"/>
                <a:sym typeface="Cambria"/>
              </a:rPr>
              <a:t>The most common of the low-wattage, fixed-type resistors is the molded carbon composition resistor.</a:t>
            </a:r>
            <a:endParaRPr/>
          </a:p>
          <a:p>
            <a:pPr marL="419100" marR="0" lvl="0" indent="-382587" algn="just" rtl="0">
              <a:lnSpc>
                <a:spcPct val="100000"/>
              </a:lnSpc>
              <a:spcBef>
                <a:spcPts val="480"/>
              </a:spcBef>
              <a:spcAft>
                <a:spcPts val="0"/>
              </a:spcAft>
              <a:buClr>
                <a:schemeClr val="accent1"/>
              </a:buClr>
              <a:buSzPts val="1920"/>
              <a:buFont typeface="Noto Sans Symbols"/>
              <a:buChar char="⦿"/>
            </a:pPr>
            <a:r>
              <a:rPr lang="en-US" sz="2400" b="0" i="1" u="none">
                <a:solidFill>
                  <a:schemeClr val="lt1"/>
                </a:solidFill>
                <a:latin typeface="Cambria"/>
                <a:ea typeface="Cambria"/>
                <a:cs typeface="Cambria"/>
                <a:sym typeface="Cambria"/>
              </a:rPr>
              <a:t>The size of a resistor does not define its resistance level.</a:t>
            </a:r>
            <a:r>
              <a:rPr lang="en-US" sz="2400" b="0" i="0" u="none">
                <a:solidFill>
                  <a:schemeClr val="lt1"/>
                </a:solidFill>
                <a:latin typeface="Cambria"/>
                <a:ea typeface="Cambria"/>
                <a:cs typeface="Cambria"/>
                <a:sym typeface="Cambria"/>
              </a:rPr>
              <a:t> </a:t>
            </a:r>
            <a:endParaRPr/>
          </a:p>
          <a:p>
            <a:pPr marL="419100" marR="0" lvl="0" indent="-382587" algn="just" rtl="0">
              <a:lnSpc>
                <a:spcPct val="100000"/>
              </a:lnSpc>
              <a:spcBef>
                <a:spcPts val="480"/>
              </a:spcBef>
              <a:spcAft>
                <a:spcPts val="0"/>
              </a:spcAft>
              <a:buClr>
                <a:schemeClr val="accent1"/>
              </a:buClr>
              <a:buSzPts val="1920"/>
              <a:buFont typeface="Noto Sans Symbols"/>
              <a:buChar char="⦿"/>
            </a:pPr>
            <a:r>
              <a:rPr lang="en-US" sz="2400" b="0" i="0" u="none">
                <a:solidFill>
                  <a:schemeClr val="lt1"/>
                </a:solidFill>
                <a:latin typeface="Cambria"/>
                <a:ea typeface="Cambria"/>
                <a:cs typeface="Cambria"/>
                <a:sym typeface="Cambria"/>
              </a:rPr>
              <a:t>Resistors of this type are readily available in values ranging from </a:t>
            </a:r>
            <a:r>
              <a:rPr lang="en-US" sz="2400" b="1" i="0" u="none">
                <a:solidFill>
                  <a:schemeClr val="lt1"/>
                </a:solidFill>
                <a:latin typeface="Cambria"/>
                <a:ea typeface="Cambria"/>
                <a:cs typeface="Cambria"/>
                <a:sym typeface="Cambria"/>
              </a:rPr>
              <a:t>2.7 Ω  to 22 MΩ.</a:t>
            </a:r>
            <a:endParaRPr/>
          </a:p>
        </p:txBody>
      </p:sp>
      <p:sp>
        <p:nvSpPr>
          <p:cNvPr id="347" name="Google Shape;347;p42"/>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348" name="Google Shape;348;p42"/>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3"/>
          <p:cNvSpPr txBox="1">
            <a:spLocks noGrp="1"/>
          </p:cNvSpPr>
          <p:nvPr>
            <p:ph type="title"/>
          </p:nvPr>
        </p:nvSpPr>
        <p:spPr>
          <a:xfrm>
            <a:off x="609600" y="304800"/>
            <a:ext cx="7966075" cy="12192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3600"/>
              <a:buFont typeface="Cambria"/>
              <a:buNone/>
            </a:pPr>
            <a:r>
              <a:rPr lang="en-US" sz="3600" b="0" i="0" u="none">
                <a:solidFill>
                  <a:schemeClr val="lt1"/>
                </a:solidFill>
                <a:latin typeface="Cambria"/>
                <a:ea typeface="Cambria"/>
                <a:cs typeface="Cambria"/>
                <a:sym typeface="Cambria"/>
              </a:rPr>
              <a:t>3.7 Fixed Resistors</a:t>
            </a:r>
            <a:endParaRPr/>
          </a:p>
        </p:txBody>
      </p:sp>
      <p:sp>
        <p:nvSpPr>
          <p:cNvPr id="354" name="Google Shape;354;p43"/>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355" name="Google Shape;355;p43"/>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25</a:t>
            </a:fld>
            <a:endParaRPr/>
          </a:p>
        </p:txBody>
      </p:sp>
      <p:pic>
        <p:nvPicPr>
          <p:cNvPr id="356" name="Google Shape;356;p43"/>
          <p:cNvPicPr preferRelativeResize="0"/>
          <p:nvPr/>
        </p:nvPicPr>
        <p:blipFill rotWithShape="1">
          <a:blip r:embed="rId3">
            <a:alphaModFix/>
          </a:blip>
          <a:srcRect/>
          <a:stretch/>
        </p:blipFill>
        <p:spPr>
          <a:xfrm>
            <a:off x="381000" y="1828800"/>
            <a:ext cx="3505200" cy="4275137"/>
          </a:xfrm>
          <a:prstGeom prst="rect">
            <a:avLst/>
          </a:prstGeom>
          <a:noFill/>
          <a:ln>
            <a:noFill/>
          </a:ln>
        </p:spPr>
      </p:pic>
      <p:pic>
        <p:nvPicPr>
          <p:cNvPr id="357" name="Google Shape;357;p43"/>
          <p:cNvPicPr preferRelativeResize="0"/>
          <p:nvPr/>
        </p:nvPicPr>
        <p:blipFill rotWithShape="1">
          <a:blip r:embed="rId4">
            <a:alphaModFix/>
          </a:blip>
          <a:srcRect/>
          <a:stretch/>
        </p:blipFill>
        <p:spPr>
          <a:xfrm>
            <a:off x="5248275" y="1600200"/>
            <a:ext cx="3438525" cy="4486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4"/>
          <p:cNvSpPr txBox="1">
            <a:spLocks noGrp="1"/>
          </p:cNvSpPr>
          <p:nvPr>
            <p:ph type="title"/>
          </p:nvPr>
        </p:nvSpPr>
        <p:spPr>
          <a:xfrm>
            <a:off x="609600" y="304800"/>
            <a:ext cx="7966075" cy="12192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3600"/>
              <a:buFont typeface="Cambria"/>
              <a:buNone/>
            </a:pPr>
            <a:r>
              <a:rPr lang="en-US" sz="3600" b="0" i="0" u="none">
                <a:solidFill>
                  <a:schemeClr val="lt1"/>
                </a:solidFill>
                <a:latin typeface="Cambria"/>
                <a:ea typeface="Cambria"/>
                <a:cs typeface="Cambria"/>
                <a:sym typeface="Cambria"/>
              </a:rPr>
              <a:t>3.7 Variable Resistors</a:t>
            </a:r>
            <a:endParaRPr/>
          </a:p>
        </p:txBody>
      </p:sp>
      <p:sp>
        <p:nvSpPr>
          <p:cNvPr id="363" name="Google Shape;363;p44"/>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p>
            <a:pPr marL="419100" marR="0" lvl="0" indent="-382587" algn="just" rtl="0">
              <a:lnSpc>
                <a:spcPct val="100000"/>
              </a:lnSpc>
              <a:spcBef>
                <a:spcPts val="0"/>
              </a:spcBef>
              <a:spcAft>
                <a:spcPts val="0"/>
              </a:spcAft>
              <a:buClr>
                <a:schemeClr val="accent1"/>
              </a:buClr>
              <a:buSzPts val="1920"/>
              <a:buFont typeface="Noto Sans Symbols"/>
              <a:buChar char="⦿"/>
            </a:pPr>
            <a:r>
              <a:rPr lang="en-US" sz="2400" b="0" i="0" u="none">
                <a:solidFill>
                  <a:schemeClr val="lt1"/>
                </a:solidFill>
                <a:latin typeface="Cambria"/>
                <a:ea typeface="Cambria"/>
                <a:cs typeface="Cambria"/>
                <a:sym typeface="Cambria"/>
              </a:rPr>
              <a:t>Variable resistors have a terminal resistance that can be varied by turning a dial, knob, or a screw. </a:t>
            </a:r>
            <a:endParaRPr/>
          </a:p>
          <a:p>
            <a:pPr marL="419100" marR="0" lvl="0" indent="-382587" algn="just" rtl="0">
              <a:lnSpc>
                <a:spcPct val="100000"/>
              </a:lnSpc>
              <a:spcBef>
                <a:spcPts val="480"/>
              </a:spcBef>
              <a:spcAft>
                <a:spcPts val="0"/>
              </a:spcAft>
              <a:buClr>
                <a:schemeClr val="accent1"/>
              </a:buClr>
              <a:buSzPts val="1920"/>
              <a:buFont typeface="Noto Sans Symbols"/>
              <a:buChar char="⦿"/>
            </a:pPr>
            <a:r>
              <a:rPr lang="en-US" sz="2400" b="0" i="0" u="none">
                <a:solidFill>
                  <a:schemeClr val="lt1"/>
                </a:solidFill>
                <a:latin typeface="Cambria"/>
                <a:ea typeface="Cambria"/>
                <a:cs typeface="Cambria"/>
                <a:sym typeface="Cambria"/>
              </a:rPr>
              <a:t>It has two or three terminals, but most have three terminals. </a:t>
            </a:r>
            <a:endParaRPr/>
          </a:p>
          <a:p>
            <a:pPr marL="419100" marR="0" lvl="0" indent="-382587" algn="just" rtl="0">
              <a:lnSpc>
                <a:spcPct val="100000"/>
              </a:lnSpc>
              <a:spcBef>
                <a:spcPts val="480"/>
              </a:spcBef>
              <a:spcAft>
                <a:spcPts val="0"/>
              </a:spcAft>
              <a:buClr>
                <a:schemeClr val="accent1"/>
              </a:buClr>
              <a:buSzPts val="1920"/>
              <a:buFont typeface="Noto Sans Symbols"/>
              <a:buChar char="⦿"/>
            </a:pPr>
            <a:r>
              <a:rPr lang="en-US" sz="2400" b="0" i="0" u="none">
                <a:solidFill>
                  <a:schemeClr val="lt1"/>
                </a:solidFill>
                <a:latin typeface="Cambria"/>
                <a:ea typeface="Cambria"/>
                <a:cs typeface="Cambria"/>
                <a:sym typeface="Cambria"/>
              </a:rPr>
              <a:t>If the two- or three-terminal device is used as a variable resistor, it is usually referred to as a </a:t>
            </a:r>
            <a:r>
              <a:rPr lang="en-US" sz="2400" b="1" i="0" u="none">
                <a:solidFill>
                  <a:schemeClr val="lt1"/>
                </a:solidFill>
                <a:latin typeface="Cambria"/>
                <a:ea typeface="Cambria"/>
                <a:cs typeface="Cambria"/>
                <a:sym typeface="Cambria"/>
              </a:rPr>
              <a:t>rheostat. </a:t>
            </a:r>
            <a:endParaRPr/>
          </a:p>
          <a:p>
            <a:pPr marL="419100" marR="0" lvl="0" indent="-382587" algn="just" rtl="0">
              <a:lnSpc>
                <a:spcPct val="100000"/>
              </a:lnSpc>
              <a:spcBef>
                <a:spcPts val="480"/>
              </a:spcBef>
              <a:spcAft>
                <a:spcPts val="0"/>
              </a:spcAft>
              <a:buClr>
                <a:schemeClr val="accent1"/>
              </a:buClr>
              <a:buSzPts val="1920"/>
              <a:buFont typeface="Noto Sans Symbols"/>
              <a:buChar char="⦿"/>
            </a:pPr>
            <a:r>
              <a:rPr lang="en-US" sz="2400" b="0" i="0" u="none">
                <a:solidFill>
                  <a:schemeClr val="lt1"/>
                </a:solidFill>
                <a:latin typeface="Cambria"/>
                <a:ea typeface="Cambria"/>
                <a:cs typeface="Cambria"/>
                <a:sym typeface="Cambria"/>
              </a:rPr>
              <a:t>If the three terminal</a:t>
            </a:r>
            <a:r>
              <a:rPr lang="en-US" sz="2400" b="1" i="0" u="none">
                <a:solidFill>
                  <a:schemeClr val="lt1"/>
                </a:solidFill>
                <a:latin typeface="Cambria"/>
                <a:ea typeface="Cambria"/>
                <a:cs typeface="Cambria"/>
                <a:sym typeface="Cambria"/>
              </a:rPr>
              <a:t> </a:t>
            </a:r>
            <a:r>
              <a:rPr lang="en-US" sz="2400" b="0" i="0" u="none">
                <a:solidFill>
                  <a:schemeClr val="lt1"/>
                </a:solidFill>
                <a:latin typeface="Cambria"/>
                <a:ea typeface="Cambria"/>
                <a:cs typeface="Cambria"/>
                <a:sym typeface="Cambria"/>
              </a:rPr>
              <a:t>device is used for controlling potential levels, it is then commonly called a </a:t>
            </a:r>
            <a:r>
              <a:rPr lang="en-US" sz="2400" b="1" i="0" u="none">
                <a:solidFill>
                  <a:schemeClr val="lt1"/>
                </a:solidFill>
                <a:latin typeface="Cambria"/>
                <a:ea typeface="Cambria"/>
                <a:cs typeface="Cambria"/>
                <a:sym typeface="Cambria"/>
              </a:rPr>
              <a:t>potentiometer. </a:t>
            </a:r>
            <a:endParaRPr/>
          </a:p>
        </p:txBody>
      </p:sp>
      <p:sp>
        <p:nvSpPr>
          <p:cNvPr id="364" name="Google Shape;364;p44"/>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365" name="Google Shape;365;p44"/>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5"/>
          <p:cNvSpPr txBox="1">
            <a:spLocks noGrp="1"/>
          </p:cNvSpPr>
          <p:nvPr>
            <p:ph type="title"/>
          </p:nvPr>
        </p:nvSpPr>
        <p:spPr>
          <a:xfrm>
            <a:off x="609600" y="304800"/>
            <a:ext cx="7966075" cy="12192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4000"/>
              <a:buFont typeface="Cambria"/>
              <a:buNone/>
            </a:pPr>
            <a:r>
              <a:rPr lang="en-US" sz="4000" b="0" i="0" u="none">
                <a:solidFill>
                  <a:schemeClr val="lt1"/>
                </a:solidFill>
                <a:latin typeface="Cambria"/>
                <a:ea typeface="Cambria"/>
                <a:cs typeface="Cambria"/>
                <a:sym typeface="Cambria"/>
              </a:rPr>
              <a:t>3.7 Variable Resistors</a:t>
            </a:r>
            <a:endParaRPr/>
          </a:p>
        </p:txBody>
      </p:sp>
      <p:sp>
        <p:nvSpPr>
          <p:cNvPr id="371" name="Google Shape;371;p45"/>
          <p:cNvSpPr txBox="1">
            <a:spLocks noGrp="1"/>
          </p:cNvSpPr>
          <p:nvPr>
            <p:ph type="body" idx="1"/>
          </p:nvPr>
        </p:nvSpPr>
        <p:spPr>
          <a:xfrm>
            <a:off x="381000" y="1600200"/>
            <a:ext cx="7467600" cy="4525962"/>
          </a:xfrm>
          <a:prstGeom prst="rect">
            <a:avLst/>
          </a:prstGeom>
          <a:noFill/>
          <a:ln>
            <a:noFill/>
          </a:ln>
        </p:spPr>
        <p:txBody>
          <a:bodyPr spcFirstLastPara="1" wrap="square" lIns="91425" tIns="45700" rIns="91425" bIns="45700" anchor="t" anchorCtr="0">
            <a:noAutofit/>
          </a:bodyPr>
          <a:lstStyle/>
          <a:p>
            <a:pPr marL="419100" marR="0" lvl="0" indent="-382587" algn="l" rtl="0">
              <a:lnSpc>
                <a:spcPct val="100000"/>
              </a:lnSpc>
              <a:spcBef>
                <a:spcPts val="0"/>
              </a:spcBef>
              <a:spcAft>
                <a:spcPts val="0"/>
              </a:spcAft>
              <a:buClr>
                <a:schemeClr val="accent1"/>
              </a:buClr>
              <a:buSzPts val="1920"/>
              <a:buFont typeface="Noto Sans Symbols"/>
              <a:buChar char="⦿"/>
            </a:pPr>
            <a:r>
              <a:rPr lang="en-US" sz="2400" b="0" i="0" u="none">
                <a:solidFill>
                  <a:schemeClr val="lt1"/>
                </a:solidFill>
                <a:latin typeface="Cambria"/>
                <a:ea typeface="Cambria"/>
                <a:cs typeface="Cambria"/>
                <a:sym typeface="Cambria"/>
              </a:rPr>
              <a:t>When the device is used as a potentiometer, the connections are as shown in Fig. 3.24. It can be used to control the level of </a:t>
            </a:r>
            <a:r>
              <a:rPr lang="en-US" sz="2400" b="0" i="1" u="none">
                <a:solidFill>
                  <a:schemeClr val="lt1"/>
                </a:solidFill>
                <a:latin typeface="Cambria"/>
                <a:ea typeface="Cambria"/>
                <a:cs typeface="Cambria"/>
                <a:sym typeface="Cambria"/>
              </a:rPr>
              <a:t>V</a:t>
            </a:r>
            <a:r>
              <a:rPr lang="en-US" sz="2400" b="0" i="1" u="none" baseline="-25000">
                <a:solidFill>
                  <a:schemeClr val="lt1"/>
                </a:solidFill>
                <a:latin typeface="Cambria"/>
                <a:ea typeface="Cambria"/>
                <a:cs typeface="Cambria"/>
                <a:sym typeface="Cambria"/>
              </a:rPr>
              <a:t>ab,</a:t>
            </a:r>
            <a:r>
              <a:rPr lang="en-US" sz="2400" b="0" i="1" u="none">
                <a:solidFill>
                  <a:schemeClr val="lt1"/>
                </a:solidFill>
                <a:latin typeface="Cambria"/>
                <a:ea typeface="Cambria"/>
                <a:cs typeface="Cambria"/>
                <a:sym typeface="Cambria"/>
              </a:rPr>
              <a:t> V</a:t>
            </a:r>
            <a:r>
              <a:rPr lang="en-US" sz="2400" b="0" i="1" u="none" baseline="-25000">
                <a:solidFill>
                  <a:schemeClr val="lt1"/>
                </a:solidFill>
                <a:latin typeface="Cambria"/>
                <a:ea typeface="Cambria"/>
                <a:cs typeface="Cambria"/>
                <a:sym typeface="Cambria"/>
              </a:rPr>
              <a:t>bc</a:t>
            </a:r>
            <a:r>
              <a:rPr lang="en-US" sz="2400" b="0" i="1" u="none">
                <a:solidFill>
                  <a:schemeClr val="lt1"/>
                </a:solidFill>
                <a:latin typeface="Cambria"/>
                <a:ea typeface="Cambria"/>
                <a:cs typeface="Cambria"/>
                <a:sym typeface="Cambria"/>
              </a:rPr>
              <a:t>, </a:t>
            </a:r>
            <a:r>
              <a:rPr lang="en-US" sz="2400" b="0" i="0" u="none">
                <a:solidFill>
                  <a:schemeClr val="lt1"/>
                </a:solidFill>
                <a:latin typeface="Cambria"/>
                <a:ea typeface="Cambria"/>
                <a:cs typeface="Cambria"/>
                <a:sym typeface="Cambria"/>
              </a:rPr>
              <a:t>or both,</a:t>
            </a:r>
            <a:r>
              <a:rPr lang="en-US" sz="2400" b="0" i="1" u="none">
                <a:solidFill>
                  <a:schemeClr val="lt1"/>
                </a:solidFill>
                <a:latin typeface="Cambria"/>
                <a:ea typeface="Cambria"/>
                <a:cs typeface="Cambria"/>
                <a:sym typeface="Cambria"/>
              </a:rPr>
              <a:t> </a:t>
            </a:r>
            <a:r>
              <a:rPr lang="en-US" sz="2400" b="0" i="0" u="none">
                <a:solidFill>
                  <a:schemeClr val="lt1"/>
                </a:solidFill>
                <a:latin typeface="Cambria"/>
                <a:ea typeface="Cambria"/>
                <a:cs typeface="Cambria"/>
                <a:sym typeface="Cambria"/>
              </a:rPr>
              <a:t>depending on the application.</a:t>
            </a:r>
            <a:endParaRPr/>
          </a:p>
        </p:txBody>
      </p:sp>
      <p:sp>
        <p:nvSpPr>
          <p:cNvPr id="372" name="Google Shape;372;p45"/>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373" name="Google Shape;373;p45"/>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27</a:t>
            </a:fld>
            <a:endParaRPr/>
          </a:p>
        </p:txBody>
      </p:sp>
      <p:pic>
        <p:nvPicPr>
          <p:cNvPr id="374" name="Google Shape;374;p45"/>
          <p:cNvPicPr preferRelativeResize="0"/>
          <p:nvPr/>
        </p:nvPicPr>
        <p:blipFill rotWithShape="1">
          <a:blip r:embed="rId3">
            <a:alphaModFix/>
          </a:blip>
          <a:srcRect/>
          <a:stretch/>
        </p:blipFill>
        <p:spPr>
          <a:xfrm>
            <a:off x="2667000" y="3352800"/>
            <a:ext cx="3733800" cy="266858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6"/>
          <p:cNvSpPr txBox="1">
            <a:spLocks noGrp="1"/>
          </p:cNvSpPr>
          <p:nvPr>
            <p:ph type="title"/>
          </p:nvPr>
        </p:nvSpPr>
        <p:spPr>
          <a:xfrm>
            <a:off x="609600" y="304800"/>
            <a:ext cx="7966075" cy="12192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3200"/>
              <a:buFont typeface="Cambria"/>
              <a:buNone/>
            </a:pPr>
            <a:r>
              <a:rPr lang="en-US" sz="3200" b="0" i="0" u="none">
                <a:solidFill>
                  <a:schemeClr val="lt1"/>
                </a:solidFill>
                <a:latin typeface="Cambria"/>
                <a:ea typeface="Cambria"/>
                <a:cs typeface="Cambria"/>
                <a:sym typeface="Cambria"/>
              </a:rPr>
              <a:t>3.8 Color Coding and Standard Resistor Values</a:t>
            </a:r>
            <a:endParaRPr/>
          </a:p>
        </p:txBody>
      </p:sp>
      <p:sp>
        <p:nvSpPr>
          <p:cNvPr id="380" name="Google Shape;380;p46"/>
          <p:cNvSpPr txBox="1">
            <a:spLocks noGrp="1"/>
          </p:cNvSpPr>
          <p:nvPr>
            <p:ph type="body" idx="1"/>
          </p:nvPr>
        </p:nvSpPr>
        <p:spPr>
          <a:xfrm>
            <a:off x="152400" y="1447800"/>
            <a:ext cx="6172200" cy="4572000"/>
          </a:xfrm>
          <a:prstGeom prst="rect">
            <a:avLst/>
          </a:prstGeom>
          <a:noFill/>
          <a:ln>
            <a:noFill/>
          </a:ln>
        </p:spPr>
        <p:txBody>
          <a:bodyPr spcFirstLastPara="1" wrap="square" lIns="91425" tIns="45700" rIns="91425" bIns="45700" anchor="t" anchorCtr="0">
            <a:noAutofit/>
          </a:bodyPr>
          <a:lstStyle/>
          <a:p>
            <a:pPr marL="419100" marR="0" lvl="0" indent="-382587" algn="l" rtl="0">
              <a:lnSpc>
                <a:spcPct val="100000"/>
              </a:lnSpc>
              <a:spcBef>
                <a:spcPts val="0"/>
              </a:spcBef>
              <a:spcAft>
                <a:spcPts val="0"/>
              </a:spcAft>
              <a:buClr>
                <a:schemeClr val="accent1"/>
              </a:buClr>
              <a:buSzPts val="1920"/>
              <a:buFont typeface="Noto Sans Symbols"/>
              <a:buChar char="⦿"/>
            </a:pPr>
            <a:r>
              <a:rPr lang="en-US" sz="2400" b="0" i="0" u="none">
                <a:solidFill>
                  <a:schemeClr val="lt1"/>
                </a:solidFill>
                <a:latin typeface="Cambria"/>
                <a:ea typeface="Cambria"/>
                <a:cs typeface="Cambria"/>
                <a:sym typeface="Cambria"/>
              </a:rPr>
              <a:t>A wide variety of resistors, fixed or variable, are large enough to have their resistance in ohms printed on the casing. </a:t>
            </a:r>
            <a:endParaRPr/>
          </a:p>
          <a:p>
            <a:pPr marL="419100" marR="0" lvl="0" indent="-382587" algn="l" rtl="0">
              <a:lnSpc>
                <a:spcPct val="100000"/>
              </a:lnSpc>
              <a:spcBef>
                <a:spcPts val="480"/>
              </a:spcBef>
              <a:spcAft>
                <a:spcPts val="0"/>
              </a:spcAft>
              <a:buClr>
                <a:schemeClr val="accent1"/>
              </a:buClr>
              <a:buSzPts val="1920"/>
              <a:buFont typeface="Noto Sans Symbols"/>
              <a:buChar char="⦿"/>
            </a:pPr>
            <a:r>
              <a:rPr lang="en-US" sz="2400" b="0" i="0" u="none">
                <a:solidFill>
                  <a:schemeClr val="lt1"/>
                </a:solidFill>
                <a:latin typeface="Cambria"/>
                <a:ea typeface="Cambria"/>
                <a:cs typeface="Cambria"/>
                <a:sym typeface="Cambria"/>
              </a:rPr>
              <a:t>Some, are too small to have numbers printed on them, so a system of </a:t>
            </a:r>
            <a:r>
              <a:rPr lang="en-US" sz="2400" b="1" i="0" u="none">
                <a:solidFill>
                  <a:schemeClr val="lt1"/>
                </a:solidFill>
                <a:latin typeface="Cambria"/>
                <a:ea typeface="Cambria"/>
                <a:cs typeface="Cambria"/>
                <a:sym typeface="Cambria"/>
              </a:rPr>
              <a:t>color coding </a:t>
            </a:r>
            <a:r>
              <a:rPr lang="en-US" sz="2400" b="0" i="0" u="none">
                <a:solidFill>
                  <a:schemeClr val="lt1"/>
                </a:solidFill>
                <a:latin typeface="Cambria"/>
                <a:ea typeface="Cambria"/>
                <a:cs typeface="Cambria"/>
                <a:sym typeface="Cambria"/>
              </a:rPr>
              <a:t>is used.</a:t>
            </a:r>
            <a:endParaRPr/>
          </a:p>
          <a:p>
            <a:pPr marL="419100" marR="0" lvl="0" indent="-382587" algn="l" rtl="0">
              <a:lnSpc>
                <a:spcPct val="100000"/>
              </a:lnSpc>
              <a:spcBef>
                <a:spcPts val="480"/>
              </a:spcBef>
              <a:spcAft>
                <a:spcPts val="0"/>
              </a:spcAft>
              <a:buClr>
                <a:schemeClr val="accent1"/>
              </a:buClr>
              <a:buSzPts val="1920"/>
              <a:buFont typeface="Noto Sans Symbols"/>
              <a:buChar char="⦿"/>
            </a:pPr>
            <a:r>
              <a:rPr lang="en-US" sz="2400" b="0" i="0" u="none">
                <a:solidFill>
                  <a:schemeClr val="lt1"/>
                </a:solidFill>
                <a:latin typeface="Cambria"/>
                <a:ea typeface="Cambria"/>
                <a:cs typeface="Cambria"/>
                <a:sym typeface="Cambria"/>
              </a:rPr>
              <a:t>For the thin-film resistor, four, five, or six bands may be used.</a:t>
            </a:r>
            <a:endParaRPr/>
          </a:p>
          <a:p>
            <a:pPr marL="419100" marR="0" lvl="0" indent="-260668" algn="l" rtl="0">
              <a:spcBef>
                <a:spcPts val="480"/>
              </a:spcBef>
              <a:spcAft>
                <a:spcPts val="0"/>
              </a:spcAft>
              <a:buClr>
                <a:schemeClr val="accent1"/>
              </a:buClr>
              <a:buSzPts val="1920"/>
              <a:buFont typeface="Noto Sans Symbols"/>
              <a:buNone/>
            </a:pPr>
            <a:endParaRPr sz="2400" b="0" i="0" u="none">
              <a:solidFill>
                <a:schemeClr val="lt1"/>
              </a:solidFill>
              <a:latin typeface="Cambria"/>
              <a:ea typeface="Cambria"/>
              <a:cs typeface="Cambria"/>
              <a:sym typeface="Cambria"/>
            </a:endParaRPr>
          </a:p>
        </p:txBody>
      </p:sp>
      <p:sp>
        <p:nvSpPr>
          <p:cNvPr id="381" name="Google Shape;381;p46"/>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382" name="Google Shape;382;p46"/>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28</a:t>
            </a:fld>
            <a:endParaRPr/>
          </a:p>
        </p:txBody>
      </p:sp>
      <p:pic>
        <p:nvPicPr>
          <p:cNvPr id="383" name="Google Shape;383;p46"/>
          <p:cNvPicPr preferRelativeResize="0"/>
          <p:nvPr/>
        </p:nvPicPr>
        <p:blipFill rotWithShape="1">
          <a:blip r:embed="rId3">
            <a:alphaModFix/>
          </a:blip>
          <a:srcRect/>
          <a:stretch/>
        </p:blipFill>
        <p:spPr>
          <a:xfrm>
            <a:off x="6276975" y="1447800"/>
            <a:ext cx="2714625" cy="4689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7"/>
          <p:cNvSpPr txBox="1">
            <a:spLocks noGrp="1"/>
          </p:cNvSpPr>
          <p:nvPr>
            <p:ph type="title"/>
          </p:nvPr>
        </p:nvSpPr>
        <p:spPr>
          <a:xfrm>
            <a:off x="609600" y="304800"/>
            <a:ext cx="7966075" cy="5334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3600"/>
              <a:buFont typeface="Cambria"/>
              <a:buNone/>
            </a:pPr>
            <a:r>
              <a:rPr lang="en-US" sz="3600" b="0" i="0" u="none">
                <a:solidFill>
                  <a:schemeClr val="lt1"/>
                </a:solidFill>
                <a:latin typeface="Cambria"/>
                <a:ea typeface="Cambria"/>
                <a:cs typeface="Cambria"/>
                <a:sym typeface="Cambria"/>
              </a:rPr>
              <a:t>3.8 The Four-band Scheme</a:t>
            </a:r>
            <a:endParaRPr/>
          </a:p>
        </p:txBody>
      </p:sp>
      <p:sp>
        <p:nvSpPr>
          <p:cNvPr id="389" name="Google Shape;389;p47"/>
          <p:cNvSpPr txBox="1">
            <a:spLocks noGrp="1"/>
          </p:cNvSpPr>
          <p:nvPr>
            <p:ph type="body" idx="1"/>
          </p:nvPr>
        </p:nvSpPr>
        <p:spPr>
          <a:xfrm>
            <a:off x="457200" y="838200"/>
            <a:ext cx="8458200" cy="5287962"/>
          </a:xfrm>
          <a:prstGeom prst="rect">
            <a:avLst/>
          </a:prstGeom>
          <a:noFill/>
          <a:ln>
            <a:noFill/>
          </a:ln>
        </p:spPr>
        <p:txBody>
          <a:bodyPr spcFirstLastPara="1" wrap="square" lIns="91425" tIns="45700" rIns="91425" bIns="45700" anchor="t" anchorCtr="0">
            <a:noAutofit/>
          </a:bodyPr>
          <a:lstStyle/>
          <a:p>
            <a:pPr marL="419100" marR="0" lvl="0" indent="-382587" algn="just" rtl="0">
              <a:lnSpc>
                <a:spcPct val="100000"/>
              </a:lnSpc>
              <a:spcBef>
                <a:spcPts val="0"/>
              </a:spcBef>
              <a:spcAft>
                <a:spcPts val="0"/>
              </a:spcAft>
              <a:buClr>
                <a:schemeClr val="accent1"/>
              </a:buClr>
              <a:buSzPts val="1920"/>
              <a:buFont typeface="Noto Sans Symbols"/>
              <a:buChar char="⦿"/>
            </a:pPr>
            <a:r>
              <a:rPr lang="en-US" sz="2400" b="0" i="0" u="none">
                <a:solidFill>
                  <a:schemeClr val="lt1"/>
                </a:solidFill>
                <a:latin typeface="Cambria"/>
                <a:ea typeface="Cambria"/>
                <a:cs typeface="Cambria"/>
                <a:sym typeface="Cambria"/>
              </a:rPr>
              <a:t>For the four-band scheme, the bands are </a:t>
            </a:r>
            <a:r>
              <a:rPr lang="en-US" sz="2400" b="0" i="1" u="none">
                <a:solidFill>
                  <a:schemeClr val="lt1"/>
                </a:solidFill>
                <a:latin typeface="Cambria"/>
                <a:ea typeface="Cambria"/>
                <a:cs typeface="Cambria"/>
                <a:sym typeface="Cambria"/>
              </a:rPr>
              <a:t>always read from the end that has a band closest to the lead. </a:t>
            </a:r>
            <a:r>
              <a:rPr lang="en-US" sz="2400" b="0" i="0" u="none">
                <a:solidFill>
                  <a:schemeClr val="lt1"/>
                </a:solidFill>
                <a:latin typeface="Cambria"/>
                <a:ea typeface="Cambria"/>
                <a:cs typeface="Cambria"/>
                <a:sym typeface="Cambria"/>
              </a:rPr>
              <a:t>The bands are numbered as shown as follows:</a:t>
            </a:r>
            <a:endParaRPr/>
          </a:p>
          <a:p>
            <a:pPr marL="419100" marR="0" lvl="0" indent="-382587" algn="just" rtl="0">
              <a:lnSpc>
                <a:spcPct val="100000"/>
              </a:lnSpc>
              <a:spcBef>
                <a:spcPts val="480"/>
              </a:spcBef>
              <a:spcAft>
                <a:spcPts val="0"/>
              </a:spcAft>
              <a:buClr>
                <a:schemeClr val="accent1"/>
              </a:buClr>
              <a:buSzPts val="1920"/>
              <a:buFont typeface="Noto Sans Symbols"/>
              <a:buChar char="⦿"/>
            </a:pPr>
            <a:r>
              <a:rPr lang="en-US" sz="2400" b="0" i="1" u="none">
                <a:solidFill>
                  <a:schemeClr val="lt1"/>
                </a:solidFill>
                <a:latin typeface="Cambria"/>
                <a:ea typeface="Cambria"/>
                <a:cs typeface="Cambria"/>
                <a:sym typeface="Cambria"/>
              </a:rPr>
              <a:t>The </a:t>
            </a:r>
            <a:r>
              <a:rPr lang="en-US" sz="2400" b="1" i="1" u="none">
                <a:solidFill>
                  <a:schemeClr val="lt1"/>
                </a:solidFill>
                <a:latin typeface="Cambria"/>
                <a:ea typeface="Cambria"/>
                <a:cs typeface="Cambria"/>
                <a:sym typeface="Cambria"/>
              </a:rPr>
              <a:t>first</a:t>
            </a:r>
            <a:r>
              <a:rPr lang="en-US" sz="2400" b="0" i="1" u="none">
                <a:solidFill>
                  <a:schemeClr val="lt1"/>
                </a:solidFill>
                <a:latin typeface="Cambria"/>
                <a:ea typeface="Cambria"/>
                <a:cs typeface="Cambria"/>
                <a:sym typeface="Cambria"/>
              </a:rPr>
              <a:t> and </a:t>
            </a:r>
            <a:r>
              <a:rPr lang="en-US" sz="2400" b="1" i="1" u="none">
                <a:solidFill>
                  <a:schemeClr val="lt1"/>
                </a:solidFill>
                <a:latin typeface="Cambria"/>
                <a:ea typeface="Cambria"/>
                <a:cs typeface="Cambria"/>
                <a:sym typeface="Cambria"/>
              </a:rPr>
              <a:t>second</a:t>
            </a:r>
            <a:r>
              <a:rPr lang="en-US" sz="2400" b="0" i="1" u="none">
                <a:solidFill>
                  <a:schemeClr val="lt1"/>
                </a:solidFill>
                <a:latin typeface="Cambria"/>
                <a:ea typeface="Cambria"/>
                <a:cs typeface="Cambria"/>
                <a:sym typeface="Cambria"/>
              </a:rPr>
              <a:t> bands represent the first and second  digits, respectively. </a:t>
            </a:r>
            <a:r>
              <a:rPr lang="en-US" sz="2400" b="0" i="0" u="none">
                <a:solidFill>
                  <a:schemeClr val="lt1"/>
                </a:solidFill>
                <a:latin typeface="Cambria"/>
                <a:ea typeface="Cambria"/>
                <a:cs typeface="Cambria"/>
                <a:sym typeface="Cambria"/>
              </a:rPr>
              <a:t>(First two numbers that define the </a:t>
            </a:r>
            <a:r>
              <a:rPr lang="en-US" sz="2400" b="1" i="0" u="none">
                <a:solidFill>
                  <a:schemeClr val="lt1"/>
                </a:solidFill>
                <a:latin typeface="Cambria"/>
                <a:ea typeface="Cambria"/>
                <a:cs typeface="Cambria"/>
                <a:sym typeface="Cambria"/>
              </a:rPr>
              <a:t>numerical value </a:t>
            </a:r>
            <a:r>
              <a:rPr lang="en-US" sz="2400" b="0" i="0" u="none">
                <a:solidFill>
                  <a:schemeClr val="lt1"/>
                </a:solidFill>
                <a:latin typeface="Cambria"/>
                <a:ea typeface="Cambria"/>
                <a:cs typeface="Cambria"/>
                <a:sym typeface="Cambria"/>
              </a:rPr>
              <a:t>of the resistor.) </a:t>
            </a:r>
            <a:endParaRPr/>
          </a:p>
          <a:p>
            <a:pPr marL="419100" marR="0" lvl="0" indent="-382587" algn="just" rtl="0">
              <a:lnSpc>
                <a:spcPct val="100000"/>
              </a:lnSpc>
              <a:spcBef>
                <a:spcPts val="480"/>
              </a:spcBef>
              <a:spcAft>
                <a:spcPts val="0"/>
              </a:spcAft>
              <a:buClr>
                <a:schemeClr val="accent1"/>
              </a:buClr>
              <a:buSzPts val="1920"/>
              <a:buFont typeface="Noto Sans Symbols"/>
              <a:buChar char="⦿"/>
            </a:pPr>
            <a:r>
              <a:rPr lang="en-US" sz="2400" b="0" i="1" u="none">
                <a:solidFill>
                  <a:schemeClr val="lt1"/>
                </a:solidFill>
                <a:latin typeface="Cambria"/>
                <a:ea typeface="Cambria"/>
                <a:cs typeface="Cambria"/>
                <a:sym typeface="Cambria"/>
              </a:rPr>
              <a:t>The </a:t>
            </a:r>
            <a:r>
              <a:rPr lang="en-US" sz="2400" b="1" i="1" u="none">
                <a:solidFill>
                  <a:schemeClr val="lt1"/>
                </a:solidFill>
                <a:latin typeface="Cambria"/>
                <a:ea typeface="Cambria"/>
                <a:cs typeface="Cambria"/>
                <a:sym typeface="Cambria"/>
              </a:rPr>
              <a:t>third</a:t>
            </a:r>
            <a:r>
              <a:rPr lang="en-US" sz="2400" b="0" i="1" u="none">
                <a:solidFill>
                  <a:schemeClr val="lt1"/>
                </a:solidFill>
                <a:latin typeface="Cambria"/>
                <a:ea typeface="Cambria"/>
                <a:cs typeface="Cambria"/>
                <a:sym typeface="Cambria"/>
              </a:rPr>
              <a:t> band determines the power-of-ten multiplier for the first two digits (the number of zeros that follow the second digit for resistors greater than 10 ).</a:t>
            </a:r>
            <a:endParaRPr/>
          </a:p>
          <a:p>
            <a:pPr marL="419100" marR="0" lvl="0" indent="-382587" algn="just" rtl="0">
              <a:lnSpc>
                <a:spcPct val="100000"/>
              </a:lnSpc>
              <a:spcBef>
                <a:spcPts val="480"/>
              </a:spcBef>
              <a:spcAft>
                <a:spcPts val="0"/>
              </a:spcAft>
              <a:buClr>
                <a:schemeClr val="accent1"/>
              </a:buClr>
              <a:buSzPts val="1920"/>
              <a:buFont typeface="Noto Sans Symbols"/>
              <a:buChar char="⦿"/>
            </a:pPr>
            <a:r>
              <a:rPr lang="en-US" sz="2400" b="0" i="1" u="none">
                <a:solidFill>
                  <a:schemeClr val="lt1"/>
                </a:solidFill>
                <a:latin typeface="Cambria"/>
                <a:ea typeface="Cambria"/>
                <a:cs typeface="Cambria"/>
                <a:sym typeface="Cambria"/>
              </a:rPr>
              <a:t>The </a:t>
            </a:r>
            <a:r>
              <a:rPr lang="en-US" sz="2400" b="1" i="1" u="none">
                <a:solidFill>
                  <a:schemeClr val="lt1"/>
                </a:solidFill>
                <a:latin typeface="Cambria"/>
                <a:ea typeface="Cambria"/>
                <a:cs typeface="Cambria"/>
                <a:sym typeface="Cambria"/>
              </a:rPr>
              <a:t>fourth</a:t>
            </a:r>
            <a:r>
              <a:rPr lang="en-US" sz="2400" b="0" i="1" u="none">
                <a:solidFill>
                  <a:schemeClr val="lt1"/>
                </a:solidFill>
                <a:latin typeface="Cambria"/>
                <a:ea typeface="Cambria"/>
                <a:cs typeface="Cambria"/>
                <a:sym typeface="Cambria"/>
              </a:rPr>
              <a:t> band is the manufacturer’s tolerance, which is an indication of the precision by which the resistor was made.</a:t>
            </a:r>
            <a:endParaRPr/>
          </a:p>
        </p:txBody>
      </p:sp>
      <p:sp>
        <p:nvSpPr>
          <p:cNvPr id="390" name="Google Shape;390;p47"/>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391" name="Google Shape;391;p47"/>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29</a:t>
            </a:fld>
            <a:endParaRPr/>
          </a:p>
        </p:txBody>
      </p:sp>
      <p:pic>
        <p:nvPicPr>
          <p:cNvPr id="392" name="Google Shape;392;p47"/>
          <p:cNvPicPr preferRelativeResize="0"/>
          <p:nvPr/>
        </p:nvPicPr>
        <p:blipFill rotWithShape="1">
          <a:blip r:embed="rId3">
            <a:alphaModFix/>
          </a:blip>
          <a:srcRect/>
          <a:stretch/>
        </p:blipFill>
        <p:spPr>
          <a:xfrm>
            <a:off x="2438400" y="5219700"/>
            <a:ext cx="3429000" cy="160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4000"/>
              <a:buFont typeface="Cambria"/>
              <a:buNone/>
            </a:pPr>
            <a:r>
              <a:rPr lang="en-US" sz="4000" b="0" i="0" u="none">
                <a:solidFill>
                  <a:schemeClr val="lt1"/>
                </a:solidFill>
                <a:latin typeface="Cambria"/>
                <a:ea typeface="Cambria"/>
                <a:cs typeface="Cambria"/>
                <a:sym typeface="Cambria"/>
              </a:rPr>
              <a:t>Books</a:t>
            </a:r>
            <a:endParaRPr/>
          </a:p>
        </p:txBody>
      </p:sp>
      <p:sp>
        <p:nvSpPr>
          <p:cNvPr id="143" name="Google Shape;143;p20"/>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p>
            <a:pPr marL="419100" marR="0" lvl="0" indent="-382587" algn="l" rtl="0">
              <a:lnSpc>
                <a:spcPct val="100000"/>
              </a:lnSpc>
              <a:spcBef>
                <a:spcPts val="0"/>
              </a:spcBef>
              <a:spcAft>
                <a:spcPts val="0"/>
              </a:spcAft>
              <a:buClr>
                <a:schemeClr val="accent1"/>
              </a:buClr>
              <a:buSzPts val="2240"/>
              <a:buFont typeface="Noto Sans Symbols"/>
              <a:buChar char="⦿"/>
            </a:pPr>
            <a:r>
              <a:rPr lang="en-US" sz="2800" b="0" i="0" u="none">
                <a:solidFill>
                  <a:schemeClr val="lt1"/>
                </a:solidFill>
                <a:latin typeface="Cambria"/>
                <a:ea typeface="Cambria"/>
                <a:cs typeface="Cambria"/>
                <a:sym typeface="Cambria"/>
              </a:rPr>
              <a:t>Introductory Circuit Analysis (11</a:t>
            </a:r>
            <a:r>
              <a:rPr lang="en-US" sz="2800" b="0" i="0" u="none" baseline="30000">
                <a:solidFill>
                  <a:schemeClr val="lt1"/>
                </a:solidFill>
                <a:latin typeface="Cambria"/>
                <a:ea typeface="Cambria"/>
                <a:cs typeface="Cambria"/>
                <a:sym typeface="Cambria"/>
              </a:rPr>
              <a:t>th</a:t>
            </a:r>
            <a:r>
              <a:rPr lang="en-US" sz="2800" b="0" i="0" u="none">
                <a:solidFill>
                  <a:schemeClr val="lt1"/>
                </a:solidFill>
                <a:latin typeface="Cambria"/>
                <a:ea typeface="Cambria"/>
                <a:cs typeface="Cambria"/>
                <a:sym typeface="Cambria"/>
              </a:rPr>
              <a:t> Edition)</a:t>
            </a:r>
            <a:endParaRPr/>
          </a:p>
          <a:p>
            <a:pPr marL="965200" marR="0" lvl="2" indent="-342900" algn="l" rtl="0">
              <a:lnSpc>
                <a:spcPct val="100000"/>
              </a:lnSpc>
              <a:spcBef>
                <a:spcPts val="440"/>
              </a:spcBef>
              <a:spcAft>
                <a:spcPts val="0"/>
              </a:spcAft>
              <a:buClr>
                <a:schemeClr val="accent2"/>
              </a:buClr>
              <a:buSzPts val="1870"/>
              <a:buFont typeface="Arial"/>
              <a:buChar char="-"/>
            </a:pPr>
            <a:r>
              <a:rPr lang="en-US" sz="2200" b="0" i="0" u="none" strike="noStrike" cap="none">
                <a:solidFill>
                  <a:schemeClr val="lt1"/>
                </a:solidFill>
                <a:latin typeface="Cambria"/>
                <a:ea typeface="Cambria"/>
                <a:cs typeface="Cambria"/>
                <a:sym typeface="Cambria"/>
              </a:rPr>
              <a:t>by Boylestad</a:t>
            </a:r>
            <a:endParaRPr/>
          </a:p>
          <a:p>
            <a:pPr marL="419100" marR="0" lvl="0" indent="-382587" algn="l" rtl="0">
              <a:lnSpc>
                <a:spcPct val="100000"/>
              </a:lnSpc>
              <a:spcBef>
                <a:spcPts val="600"/>
              </a:spcBef>
              <a:spcAft>
                <a:spcPts val="0"/>
              </a:spcAft>
              <a:buClr>
                <a:schemeClr val="accent1"/>
              </a:buClr>
              <a:buSzPts val="2400"/>
              <a:buFont typeface="Noto Sans Symbols"/>
              <a:buChar char="⦿"/>
            </a:pPr>
            <a:r>
              <a:rPr lang="en-US" sz="3000" b="0" i="0" u="none">
                <a:solidFill>
                  <a:schemeClr val="lt1"/>
                </a:solidFill>
                <a:latin typeface="Cambria"/>
                <a:ea typeface="Cambria"/>
                <a:cs typeface="Cambria"/>
                <a:sym typeface="Cambria"/>
              </a:rPr>
              <a:t>Class Slides</a:t>
            </a:r>
            <a:endParaRPr/>
          </a:p>
          <a:p>
            <a:pPr marL="419100" marR="0" lvl="0" indent="-230187" algn="l" rtl="0">
              <a:spcBef>
                <a:spcPts val="600"/>
              </a:spcBef>
              <a:spcAft>
                <a:spcPts val="0"/>
              </a:spcAft>
              <a:buClr>
                <a:schemeClr val="accent1"/>
              </a:buClr>
              <a:buSzPts val="2400"/>
              <a:buFont typeface="Noto Sans Symbols"/>
              <a:buNone/>
            </a:pPr>
            <a:endParaRPr sz="3000" b="0" i="0" u="none">
              <a:solidFill>
                <a:schemeClr val="lt1"/>
              </a:solidFill>
              <a:latin typeface="Cambria"/>
              <a:ea typeface="Cambria"/>
              <a:cs typeface="Cambria"/>
              <a:sym typeface="Cambria"/>
            </a:endParaRPr>
          </a:p>
        </p:txBody>
      </p:sp>
      <p:sp>
        <p:nvSpPr>
          <p:cNvPr id="144" name="Google Shape;144;p20"/>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rgbClr val="9B9A98"/>
              </a:buClr>
              <a:buSzPts val="1000"/>
              <a:buFont typeface="Verdana"/>
              <a:buNone/>
            </a:pPr>
            <a:r>
              <a:rPr lang="en-US" sz="1000" b="0" i="0" u="none">
                <a:solidFill>
                  <a:srgbClr val="9B9A98"/>
                </a:solidFill>
                <a:latin typeface="Verdana"/>
                <a:ea typeface="Verdana"/>
                <a:cs typeface="Verdana"/>
                <a:sym typeface="Verdana"/>
              </a:rPr>
              <a:t>*</a:t>
            </a:r>
            <a:endParaRPr/>
          </a:p>
        </p:txBody>
      </p:sp>
      <p:sp>
        <p:nvSpPr>
          <p:cNvPr id="145" name="Google Shape;145;p20"/>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9B9A98"/>
              </a:buClr>
              <a:buSzPts val="1000"/>
              <a:buFont typeface="Verdana"/>
              <a:buNone/>
            </a:pPr>
            <a:fld id="{00000000-1234-1234-1234-123412341234}" type="slidenum">
              <a:rPr lang="en-US" sz="1000" b="0" i="0" u="none">
                <a:solidFill>
                  <a:srgbClr val="9B9A98"/>
                </a:solidFill>
                <a:latin typeface="Verdana"/>
                <a:ea typeface="Verdana"/>
                <a:cs typeface="Verdana"/>
                <a:sym typeface="Verdana"/>
              </a:rPr>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8"/>
          <p:cNvSpPr txBox="1">
            <a:spLocks noGrp="1"/>
          </p:cNvSpPr>
          <p:nvPr>
            <p:ph type="title"/>
          </p:nvPr>
        </p:nvSpPr>
        <p:spPr>
          <a:xfrm>
            <a:off x="609600" y="304800"/>
            <a:ext cx="7966075" cy="12192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3600"/>
              <a:buFont typeface="Cambria"/>
              <a:buNone/>
            </a:pPr>
            <a:r>
              <a:rPr lang="en-US" sz="3600" b="0" i="0" u="none">
                <a:solidFill>
                  <a:schemeClr val="lt1"/>
                </a:solidFill>
                <a:latin typeface="Cambria"/>
                <a:ea typeface="Cambria"/>
                <a:cs typeface="Cambria"/>
                <a:sym typeface="Cambria"/>
              </a:rPr>
              <a:t>3.8 The Four-band Scheme</a:t>
            </a:r>
            <a:endParaRPr/>
          </a:p>
        </p:txBody>
      </p:sp>
      <p:sp>
        <p:nvSpPr>
          <p:cNvPr id="398" name="Google Shape;398;p48"/>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p>
            <a:pPr marL="419100" marR="0" lvl="0" indent="-382587" algn="just" rtl="0">
              <a:lnSpc>
                <a:spcPct val="100000"/>
              </a:lnSpc>
              <a:spcBef>
                <a:spcPts val="0"/>
              </a:spcBef>
              <a:spcAft>
                <a:spcPts val="0"/>
              </a:spcAft>
              <a:buClr>
                <a:schemeClr val="accent1"/>
              </a:buClr>
              <a:buSzPts val="1920"/>
              <a:buFont typeface="Noto Sans Symbols"/>
              <a:buChar char="⦿"/>
            </a:pPr>
            <a:r>
              <a:rPr lang="en-US" sz="2400" b="0" i="0" u="none">
                <a:solidFill>
                  <a:schemeClr val="lt1"/>
                </a:solidFill>
                <a:latin typeface="Cambria"/>
                <a:ea typeface="Cambria"/>
                <a:cs typeface="Cambria"/>
                <a:sym typeface="Cambria"/>
              </a:rPr>
              <a:t>If the fourth band is omitted, the tolerance is assumed to be 20%.</a:t>
            </a:r>
            <a:endParaRPr/>
          </a:p>
          <a:p>
            <a:pPr marL="419100" marR="0" lvl="0" indent="-382587" algn="just" rtl="0">
              <a:lnSpc>
                <a:spcPct val="100000"/>
              </a:lnSpc>
              <a:spcBef>
                <a:spcPts val="480"/>
              </a:spcBef>
              <a:spcAft>
                <a:spcPts val="0"/>
              </a:spcAft>
              <a:buClr>
                <a:schemeClr val="accent1"/>
              </a:buClr>
              <a:buSzPts val="1920"/>
              <a:buFont typeface="Noto Sans Symbols"/>
              <a:buChar char="⦿"/>
            </a:pPr>
            <a:r>
              <a:rPr lang="en-US" sz="2400" b="0" i="0" u="none">
                <a:solidFill>
                  <a:schemeClr val="lt1"/>
                </a:solidFill>
                <a:latin typeface="Cambria"/>
                <a:ea typeface="Cambria"/>
                <a:cs typeface="Cambria"/>
                <a:sym typeface="Cambria"/>
              </a:rPr>
              <a:t>The fourth band will be either 5% or 10% as defined by gold and silver, respectively.</a:t>
            </a:r>
            <a:endParaRPr/>
          </a:p>
          <a:p>
            <a:pPr marL="419100" marR="0" lvl="0" indent="-382587" algn="just" rtl="0">
              <a:lnSpc>
                <a:spcPct val="100000"/>
              </a:lnSpc>
              <a:spcBef>
                <a:spcPts val="480"/>
              </a:spcBef>
              <a:spcAft>
                <a:spcPts val="0"/>
              </a:spcAft>
              <a:buClr>
                <a:schemeClr val="accent1"/>
              </a:buClr>
              <a:buSzPts val="1920"/>
              <a:buFont typeface="Noto Sans Symbols"/>
              <a:buChar char="⦿"/>
            </a:pPr>
            <a:r>
              <a:rPr lang="en-US" sz="2400" b="0" i="0" u="none">
                <a:solidFill>
                  <a:schemeClr val="lt1"/>
                </a:solidFill>
                <a:latin typeface="Cambria"/>
                <a:ea typeface="Cambria"/>
                <a:cs typeface="Cambria"/>
                <a:sym typeface="Cambria"/>
              </a:rPr>
              <a:t>In general, the colors start with the very dark shades and move toward the lighter shades. </a:t>
            </a:r>
            <a:endParaRPr/>
          </a:p>
        </p:txBody>
      </p:sp>
      <p:sp>
        <p:nvSpPr>
          <p:cNvPr id="399" name="Google Shape;399;p48"/>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400" name="Google Shape;400;p48"/>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49"/>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spcBef>
                <a:spcPts val="0"/>
              </a:spcBef>
              <a:spcAft>
                <a:spcPts val="0"/>
              </a:spcAft>
              <a:buNone/>
            </a:pPr>
            <a:endParaRPr/>
          </a:p>
        </p:txBody>
      </p:sp>
      <p:sp>
        <p:nvSpPr>
          <p:cNvPr id="406" name="Google Shape;406;p49"/>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rgbClr val="9B9A98"/>
              </a:buClr>
              <a:buSzPts val="1000"/>
              <a:buFont typeface="Verdana"/>
              <a:buNone/>
            </a:pPr>
            <a:r>
              <a:rPr lang="en-US" sz="1000" b="0" i="0" u="none">
                <a:solidFill>
                  <a:srgbClr val="9B9A98"/>
                </a:solidFill>
                <a:latin typeface="Verdana"/>
                <a:ea typeface="Verdana"/>
                <a:cs typeface="Verdana"/>
                <a:sym typeface="Verdana"/>
              </a:rPr>
              <a:t>*</a:t>
            </a:r>
            <a:endParaRPr/>
          </a:p>
        </p:txBody>
      </p:sp>
      <p:sp>
        <p:nvSpPr>
          <p:cNvPr id="407" name="Google Shape;407;p49"/>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9B9A98"/>
              </a:buClr>
              <a:buSzPts val="1000"/>
              <a:buFont typeface="Verdana"/>
              <a:buNone/>
            </a:pPr>
            <a:fld id="{00000000-1234-1234-1234-123412341234}" type="slidenum">
              <a:rPr lang="en-US" sz="1000" b="0" i="0" u="none">
                <a:solidFill>
                  <a:srgbClr val="9B9A98"/>
                </a:solidFill>
                <a:latin typeface="Verdana"/>
                <a:ea typeface="Verdana"/>
                <a:cs typeface="Verdana"/>
                <a:sym typeface="Verdana"/>
              </a:rPr>
              <a:t>31</a:t>
            </a:fld>
            <a:endParaRPr/>
          </a:p>
        </p:txBody>
      </p:sp>
      <p:pic>
        <p:nvPicPr>
          <p:cNvPr id="408" name="Google Shape;408;p49" descr="Image result for kilo mega micro&quot;"/>
          <p:cNvPicPr preferRelativeResize="0"/>
          <p:nvPr/>
        </p:nvPicPr>
        <p:blipFill rotWithShape="1">
          <a:blip r:embed="rId3">
            <a:alphaModFix/>
          </a:blip>
          <a:srcRect/>
          <a:stretch/>
        </p:blipFill>
        <p:spPr>
          <a:xfrm>
            <a:off x="1371600" y="533400"/>
            <a:ext cx="7162800" cy="5943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0"/>
          <p:cNvSpPr txBox="1">
            <a:spLocks noGrp="1"/>
          </p:cNvSpPr>
          <p:nvPr>
            <p:ph type="title"/>
          </p:nvPr>
        </p:nvSpPr>
        <p:spPr>
          <a:xfrm>
            <a:off x="609600" y="304800"/>
            <a:ext cx="7966075" cy="12192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4600"/>
              <a:buFont typeface="Cambria"/>
              <a:buNone/>
            </a:pPr>
            <a:r>
              <a:rPr lang="en-US" sz="4600" b="0" i="0" u="none">
                <a:solidFill>
                  <a:schemeClr val="lt1"/>
                </a:solidFill>
                <a:latin typeface="Cambria"/>
                <a:ea typeface="Cambria"/>
                <a:cs typeface="Cambria"/>
                <a:sym typeface="Cambria"/>
              </a:rPr>
              <a:t>3.8 The Four-band Scheme</a:t>
            </a:r>
            <a:endParaRPr/>
          </a:p>
        </p:txBody>
      </p:sp>
      <p:sp>
        <p:nvSpPr>
          <p:cNvPr id="414" name="Google Shape;414;p50"/>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415" name="Google Shape;415;p50"/>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32</a:t>
            </a:fld>
            <a:endParaRPr/>
          </a:p>
        </p:txBody>
      </p:sp>
      <p:pic>
        <p:nvPicPr>
          <p:cNvPr id="416" name="Google Shape;416;p50"/>
          <p:cNvPicPr preferRelativeResize="0"/>
          <p:nvPr/>
        </p:nvPicPr>
        <p:blipFill rotWithShape="1">
          <a:blip r:embed="rId3">
            <a:alphaModFix/>
          </a:blip>
          <a:srcRect/>
          <a:stretch/>
        </p:blipFill>
        <p:spPr>
          <a:xfrm>
            <a:off x="0" y="1795462"/>
            <a:ext cx="6858000" cy="4386262"/>
          </a:xfrm>
          <a:prstGeom prst="rect">
            <a:avLst/>
          </a:prstGeom>
          <a:noFill/>
          <a:ln>
            <a:noFill/>
          </a:ln>
        </p:spPr>
      </p:pic>
      <p:pic>
        <p:nvPicPr>
          <p:cNvPr id="417" name="Google Shape;417;p50"/>
          <p:cNvPicPr preferRelativeResize="0"/>
          <p:nvPr/>
        </p:nvPicPr>
        <p:blipFill rotWithShape="1">
          <a:blip r:embed="rId4">
            <a:alphaModFix/>
          </a:blip>
          <a:srcRect/>
          <a:stretch/>
        </p:blipFill>
        <p:spPr>
          <a:xfrm>
            <a:off x="6286500" y="76200"/>
            <a:ext cx="2400300" cy="1479550"/>
          </a:xfrm>
          <a:prstGeom prst="rect">
            <a:avLst/>
          </a:prstGeom>
          <a:noFill/>
          <a:ln>
            <a:noFill/>
          </a:ln>
        </p:spPr>
      </p:pic>
      <p:pic>
        <p:nvPicPr>
          <p:cNvPr id="418" name="Google Shape;418;p50"/>
          <p:cNvPicPr preferRelativeResize="0"/>
          <p:nvPr/>
        </p:nvPicPr>
        <p:blipFill rotWithShape="1">
          <a:blip r:embed="rId5">
            <a:alphaModFix/>
          </a:blip>
          <a:srcRect/>
          <a:stretch/>
        </p:blipFill>
        <p:spPr>
          <a:xfrm>
            <a:off x="6934200" y="1795462"/>
            <a:ext cx="2209800" cy="46894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51"/>
          <p:cNvSpPr txBox="1">
            <a:spLocks noGrp="1"/>
          </p:cNvSpPr>
          <p:nvPr>
            <p:ph type="title"/>
          </p:nvPr>
        </p:nvSpPr>
        <p:spPr>
          <a:xfrm>
            <a:off x="609600" y="304800"/>
            <a:ext cx="7966075" cy="12192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4600"/>
              <a:buFont typeface="Cambria"/>
              <a:buNone/>
            </a:pPr>
            <a:r>
              <a:rPr lang="en-US" sz="4600" b="0" i="0" u="none">
                <a:solidFill>
                  <a:schemeClr val="lt1"/>
                </a:solidFill>
                <a:latin typeface="Cambria"/>
                <a:ea typeface="Cambria"/>
                <a:cs typeface="Cambria"/>
                <a:sym typeface="Cambria"/>
              </a:rPr>
              <a:t>3.8 The Four-band Scheme</a:t>
            </a:r>
            <a:endParaRPr/>
          </a:p>
        </p:txBody>
      </p:sp>
      <p:sp>
        <p:nvSpPr>
          <p:cNvPr id="424" name="Google Shape;424;p51"/>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425" name="Google Shape;425;p51"/>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33</a:t>
            </a:fld>
            <a:endParaRPr/>
          </a:p>
        </p:txBody>
      </p:sp>
      <p:pic>
        <p:nvPicPr>
          <p:cNvPr id="426" name="Google Shape;426;p51"/>
          <p:cNvPicPr preferRelativeResize="0"/>
          <p:nvPr/>
        </p:nvPicPr>
        <p:blipFill rotWithShape="1">
          <a:blip r:embed="rId3">
            <a:alphaModFix/>
          </a:blip>
          <a:srcRect/>
          <a:stretch/>
        </p:blipFill>
        <p:spPr>
          <a:xfrm>
            <a:off x="6286500" y="76200"/>
            <a:ext cx="2400300" cy="1479550"/>
          </a:xfrm>
          <a:prstGeom prst="rect">
            <a:avLst/>
          </a:prstGeom>
          <a:noFill/>
          <a:ln>
            <a:noFill/>
          </a:ln>
        </p:spPr>
      </p:pic>
      <p:pic>
        <p:nvPicPr>
          <p:cNvPr id="427" name="Google Shape;427;p51"/>
          <p:cNvPicPr preferRelativeResize="0"/>
          <p:nvPr/>
        </p:nvPicPr>
        <p:blipFill rotWithShape="1">
          <a:blip r:embed="rId4">
            <a:alphaModFix/>
          </a:blip>
          <a:srcRect/>
          <a:stretch/>
        </p:blipFill>
        <p:spPr>
          <a:xfrm>
            <a:off x="609600" y="1676400"/>
            <a:ext cx="7010400" cy="441166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2"/>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433" name="Google Shape;433;p52"/>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34</a:t>
            </a:fld>
            <a:endParaRPr/>
          </a:p>
        </p:txBody>
      </p:sp>
      <p:pic>
        <p:nvPicPr>
          <p:cNvPr id="434" name="Google Shape;434;p52"/>
          <p:cNvPicPr preferRelativeResize="0"/>
          <p:nvPr/>
        </p:nvPicPr>
        <p:blipFill rotWithShape="1">
          <a:blip r:embed="rId3">
            <a:alphaModFix/>
          </a:blip>
          <a:srcRect/>
          <a:stretch/>
        </p:blipFill>
        <p:spPr>
          <a:xfrm>
            <a:off x="6678612" y="0"/>
            <a:ext cx="2514600" cy="1493837"/>
          </a:xfrm>
          <a:prstGeom prst="rect">
            <a:avLst/>
          </a:prstGeom>
          <a:noFill/>
          <a:ln>
            <a:noFill/>
          </a:ln>
        </p:spPr>
      </p:pic>
      <p:pic>
        <p:nvPicPr>
          <p:cNvPr id="435" name="Google Shape;435;p52"/>
          <p:cNvPicPr preferRelativeResize="0"/>
          <p:nvPr/>
        </p:nvPicPr>
        <p:blipFill rotWithShape="1">
          <a:blip r:embed="rId4">
            <a:alphaModFix/>
          </a:blip>
          <a:srcRect/>
          <a:stretch/>
        </p:blipFill>
        <p:spPr>
          <a:xfrm>
            <a:off x="-4762" y="63500"/>
            <a:ext cx="6858000" cy="647700"/>
          </a:xfrm>
          <a:prstGeom prst="rect">
            <a:avLst/>
          </a:prstGeom>
          <a:noFill/>
          <a:ln>
            <a:noFill/>
          </a:ln>
        </p:spPr>
      </p:pic>
      <p:sp>
        <p:nvSpPr>
          <p:cNvPr id="436" name="Google Shape;436;p52"/>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spcBef>
                <a:spcPts val="0"/>
              </a:spcBef>
              <a:spcAft>
                <a:spcPts val="0"/>
              </a:spcAft>
              <a:buNone/>
            </a:pPr>
            <a:endParaRPr/>
          </a:p>
        </p:txBody>
      </p:sp>
      <p:pic>
        <p:nvPicPr>
          <p:cNvPr id="437" name="Google Shape;437;p52"/>
          <p:cNvPicPr preferRelativeResize="0"/>
          <p:nvPr/>
        </p:nvPicPr>
        <p:blipFill rotWithShape="1">
          <a:blip r:embed="rId5">
            <a:alphaModFix/>
          </a:blip>
          <a:srcRect/>
          <a:stretch/>
        </p:blipFill>
        <p:spPr>
          <a:xfrm>
            <a:off x="-41275" y="1989137"/>
            <a:ext cx="6975475" cy="3981450"/>
          </a:xfrm>
          <a:prstGeom prst="rect">
            <a:avLst/>
          </a:prstGeom>
          <a:noFill/>
          <a:ln>
            <a:noFill/>
          </a:ln>
        </p:spPr>
      </p:pic>
      <p:pic>
        <p:nvPicPr>
          <p:cNvPr id="438" name="Google Shape;438;p52"/>
          <p:cNvPicPr preferRelativeResize="0"/>
          <p:nvPr/>
        </p:nvPicPr>
        <p:blipFill rotWithShape="1">
          <a:blip r:embed="rId6">
            <a:alphaModFix/>
          </a:blip>
          <a:srcRect/>
          <a:stretch/>
        </p:blipFill>
        <p:spPr>
          <a:xfrm>
            <a:off x="6934200" y="1795462"/>
            <a:ext cx="2209800" cy="46894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53"/>
          <p:cNvSpPr txBox="1">
            <a:spLocks noGrp="1"/>
          </p:cNvSpPr>
          <p:nvPr>
            <p:ph type="title"/>
          </p:nvPr>
        </p:nvSpPr>
        <p:spPr>
          <a:xfrm>
            <a:off x="609600" y="304800"/>
            <a:ext cx="7966075" cy="12192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4600"/>
              <a:buFont typeface="Cambria"/>
              <a:buNone/>
            </a:pPr>
            <a:r>
              <a:rPr lang="en-US" sz="4600" b="0" i="0" u="none">
                <a:solidFill>
                  <a:schemeClr val="lt1"/>
                </a:solidFill>
                <a:latin typeface="Cambria"/>
                <a:ea typeface="Cambria"/>
                <a:cs typeface="Cambria"/>
                <a:sym typeface="Cambria"/>
              </a:rPr>
              <a:t>3.8 The Five-band Scheme</a:t>
            </a:r>
            <a:endParaRPr/>
          </a:p>
        </p:txBody>
      </p:sp>
      <p:sp>
        <p:nvSpPr>
          <p:cNvPr id="444" name="Google Shape;444;p53"/>
          <p:cNvSpPr txBox="1">
            <a:spLocks noGrp="1"/>
          </p:cNvSpPr>
          <p:nvPr>
            <p:ph type="body" idx="1"/>
          </p:nvPr>
        </p:nvSpPr>
        <p:spPr>
          <a:xfrm>
            <a:off x="381000" y="1752600"/>
            <a:ext cx="5410200" cy="4267200"/>
          </a:xfrm>
          <a:prstGeom prst="rect">
            <a:avLst/>
          </a:prstGeom>
          <a:noFill/>
          <a:ln>
            <a:noFill/>
          </a:ln>
        </p:spPr>
        <p:txBody>
          <a:bodyPr spcFirstLastPara="1" wrap="square" lIns="91425" tIns="45700" rIns="91425" bIns="45700" anchor="t" anchorCtr="0">
            <a:noAutofit/>
          </a:bodyPr>
          <a:lstStyle/>
          <a:p>
            <a:pPr marL="419100" marR="0" lvl="0" indent="-382587" algn="just" rtl="0">
              <a:lnSpc>
                <a:spcPct val="100000"/>
              </a:lnSpc>
              <a:spcBef>
                <a:spcPts val="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Some manufacturers prefer to use a </a:t>
            </a:r>
            <a:r>
              <a:rPr lang="en-US" sz="2000" b="1" i="0" u="none">
                <a:solidFill>
                  <a:schemeClr val="lt1"/>
                </a:solidFill>
                <a:latin typeface="Cambria"/>
                <a:ea typeface="Cambria"/>
                <a:cs typeface="Cambria"/>
                <a:sym typeface="Cambria"/>
              </a:rPr>
              <a:t>five-band color code</a:t>
            </a:r>
            <a:r>
              <a:rPr lang="en-US" sz="2000" b="0" i="0" u="none">
                <a:solidFill>
                  <a:schemeClr val="lt1"/>
                </a:solidFill>
                <a:latin typeface="Cambria"/>
                <a:ea typeface="Cambria"/>
                <a:cs typeface="Cambria"/>
                <a:sym typeface="Cambria"/>
              </a:rPr>
              <a:t>. In such cases, three digits are provided before the multiplier. </a:t>
            </a:r>
            <a:endParaRPr/>
          </a:p>
          <a:p>
            <a:pPr marL="419100" marR="0" lvl="0" indent="-382587" algn="just"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The fifth band remains the tolerance indicator. If the manufacturer decides to include the temperature coefficient, a sixth band will appear  with the color indicating the PPM (parts per million) level.</a:t>
            </a:r>
            <a:endParaRPr/>
          </a:p>
        </p:txBody>
      </p:sp>
      <p:sp>
        <p:nvSpPr>
          <p:cNvPr id="445" name="Google Shape;445;p53"/>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446" name="Google Shape;446;p53"/>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35</a:t>
            </a:fld>
            <a:endParaRPr/>
          </a:p>
        </p:txBody>
      </p:sp>
      <p:pic>
        <p:nvPicPr>
          <p:cNvPr id="447" name="Google Shape;447;p53"/>
          <p:cNvPicPr preferRelativeResize="0"/>
          <p:nvPr/>
        </p:nvPicPr>
        <p:blipFill rotWithShape="1">
          <a:blip r:embed="rId3">
            <a:alphaModFix/>
          </a:blip>
          <a:srcRect/>
          <a:stretch/>
        </p:blipFill>
        <p:spPr>
          <a:xfrm>
            <a:off x="5857875" y="1600200"/>
            <a:ext cx="3286125" cy="3733800"/>
          </a:xfrm>
          <a:prstGeom prst="rect">
            <a:avLst/>
          </a:prstGeom>
          <a:noFill/>
          <a:ln>
            <a:noFill/>
          </a:ln>
        </p:spPr>
      </p:pic>
      <p:pic>
        <p:nvPicPr>
          <p:cNvPr id="448" name="Google Shape;448;p53"/>
          <p:cNvPicPr preferRelativeResize="0"/>
          <p:nvPr/>
        </p:nvPicPr>
        <p:blipFill rotWithShape="1">
          <a:blip r:embed="rId4">
            <a:alphaModFix/>
          </a:blip>
          <a:srcRect/>
          <a:stretch/>
        </p:blipFill>
        <p:spPr>
          <a:xfrm>
            <a:off x="914400" y="5257800"/>
            <a:ext cx="7315200" cy="141446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54"/>
          <p:cNvSpPr txBox="1">
            <a:spLocks noGrp="1"/>
          </p:cNvSpPr>
          <p:nvPr>
            <p:ph type="title"/>
          </p:nvPr>
        </p:nvSpPr>
        <p:spPr>
          <a:xfrm>
            <a:off x="609600" y="304800"/>
            <a:ext cx="7966075" cy="12192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4600"/>
              <a:buFont typeface="Cambria"/>
              <a:buNone/>
            </a:pPr>
            <a:r>
              <a:rPr lang="en-US" sz="4600" b="0" i="0" u="none">
                <a:solidFill>
                  <a:schemeClr val="lt1"/>
                </a:solidFill>
                <a:latin typeface="Cambria"/>
                <a:ea typeface="Cambria"/>
                <a:cs typeface="Cambria"/>
                <a:sym typeface="Cambria"/>
              </a:rPr>
              <a:t>3.9 Conductance</a:t>
            </a:r>
            <a:endParaRPr/>
          </a:p>
        </p:txBody>
      </p:sp>
      <p:sp>
        <p:nvSpPr>
          <p:cNvPr id="454" name="Google Shape;454;p54"/>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p>
            <a:pPr marL="419100" marR="0" lvl="0" indent="-382587" algn="just" rtl="0">
              <a:lnSpc>
                <a:spcPct val="100000"/>
              </a:lnSpc>
              <a:spcBef>
                <a:spcPts val="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By finding the reciprocal of the resistance of a material, we have a measure of how well the material will conduct electricity. The quantity is called </a:t>
            </a:r>
            <a:r>
              <a:rPr lang="en-US" sz="2000" b="1" i="0" u="none">
                <a:solidFill>
                  <a:schemeClr val="lt1"/>
                </a:solidFill>
                <a:latin typeface="Cambria"/>
                <a:ea typeface="Cambria"/>
                <a:cs typeface="Cambria"/>
                <a:sym typeface="Cambria"/>
              </a:rPr>
              <a:t>conductance</a:t>
            </a:r>
            <a:r>
              <a:rPr lang="en-US" sz="2000" b="0" i="0" u="none">
                <a:solidFill>
                  <a:schemeClr val="lt1"/>
                </a:solidFill>
                <a:latin typeface="Cambria"/>
                <a:ea typeface="Cambria"/>
                <a:cs typeface="Cambria"/>
                <a:sym typeface="Cambria"/>
              </a:rPr>
              <a:t>, has the symbol </a:t>
            </a:r>
            <a:r>
              <a:rPr lang="en-US" sz="2000" b="0" i="1" u="none">
                <a:solidFill>
                  <a:schemeClr val="lt1"/>
                </a:solidFill>
                <a:latin typeface="Cambria"/>
                <a:ea typeface="Cambria"/>
                <a:cs typeface="Cambria"/>
                <a:sym typeface="Cambria"/>
              </a:rPr>
              <a:t>G, </a:t>
            </a:r>
            <a:r>
              <a:rPr lang="en-US" sz="2000" b="0" i="0" u="none">
                <a:solidFill>
                  <a:schemeClr val="lt1"/>
                </a:solidFill>
                <a:latin typeface="Cambria"/>
                <a:ea typeface="Cambria"/>
                <a:cs typeface="Cambria"/>
                <a:sym typeface="Cambria"/>
              </a:rPr>
              <a:t>and is measured in</a:t>
            </a:r>
            <a:r>
              <a:rPr lang="en-US" sz="2000" b="0" i="1" u="none">
                <a:solidFill>
                  <a:schemeClr val="lt1"/>
                </a:solidFill>
                <a:latin typeface="Cambria"/>
                <a:ea typeface="Cambria"/>
                <a:cs typeface="Cambria"/>
                <a:sym typeface="Cambria"/>
              </a:rPr>
              <a:t> siemens </a:t>
            </a:r>
            <a:r>
              <a:rPr lang="en-US" sz="2000" b="0" i="0" u="none">
                <a:solidFill>
                  <a:schemeClr val="lt1"/>
                </a:solidFill>
                <a:latin typeface="Cambria"/>
                <a:ea typeface="Cambria"/>
                <a:cs typeface="Cambria"/>
                <a:sym typeface="Cambria"/>
              </a:rPr>
              <a:t>(S):</a:t>
            </a:r>
            <a:endParaRPr/>
          </a:p>
          <a:p>
            <a:pPr marL="419100" marR="0" lvl="0" indent="-280987" algn="just" rtl="0">
              <a:lnSpc>
                <a:spcPct val="100000"/>
              </a:lnSpc>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a:p>
            <a:pPr marL="419100" marR="0" lvl="0" indent="-280987" algn="just" rtl="0">
              <a:lnSpc>
                <a:spcPct val="100000"/>
              </a:lnSpc>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a:p>
            <a:pPr marL="419100" marR="0" lvl="0" indent="-280987" algn="just" rtl="0">
              <a:lnSpc>
                <a:spcPct val="100000"/>
              </a:lnSpc>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a:p>
            <a:pPr marL="419100" marR="0" lvl="0" indent="-382587" algn="just"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A resistance of 1 MΩ is equivalent to a conductance of 10</a:t>
            </a:r>
            <a:r>
              <a:rPr lang="en-US" sz="2000" b="0" i="0" u="none" baseline="30000">
                <a:solidFill>
                  <a:schemeClr val="lt1"/>
                </a:solidFill>
                <a:latin typeface="Cambria"/>
                <a:ea typeface="Cambria"/>
                <a:cs typeface="Cambria"/>
                <a:sym typeface="Cambria"/>
              </a:rPr>
              <a:t>-6</a:t>
            </a:r>
            <a:r>
              <a:rPr lang="en-US" sz="2000" b="0" i="0" u="none">
                <a:solidFill>
                  <a:schemeClr val="lt1"/>
                </a:solidFill>
                <a:latin typeface="Cambria"/>
                <a:ea typeface="Cambria"/>
                <a:cs typeface="Cambria"/>
                <a:sym typeface="Cambria"/>
              </a:rPr>
              <a:t> S, and a resistance of 10 Ω is equivalent to a conductance of 10</a:t>
            </a:r>
            <a:r>
              <a:rPr lang="en-US" sz="2000" b="0" i="0" u="none" baseline="30000">
                <a:solidFill>
                  <a:schemeClr val="lt1"/>
                </a:solidFill>
                <a:latin typeface="Cambria"/>
                <a:ea typeface="Cambria"/>
                <a:cs typeface="Cambria"/>
                <a:sym typeface="Cambria"/>
              </a:rPr>
              <a:t>-1</a:t>
            </a:r>
            <a:r>
              <a:rPr lang="en-US" sz="2000" b="0" i="0" u="none">
                <a:solidFill>
                  <a:schemeClr val="lt1"/>
                </a:solidFill>
                <a:latin typeface="Cambria"/>
                <a:ea typeface="Cambria"/>
                <a:cs typeface="Cambria"/>
                <a:sym typeface="Cambria"/>
              </a:rPr>
              <a:t> S.</a:t>
            </a:r>
            <a:endParaRPr/>
          </a:p>
          <a:p>
            <a:pPr marL="419100" marR="0" lvl="0" indent="-382587" algn="just"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The larger the conductance, therefore, the less the resistance and the greater the conductivity. </a:t>
            </a:r>
            <a:endParaRPr/>
          </a:p>
        </p:txBody>
      </p:sp>
      <p:sp>
        <p:nvSpPr>
          <p:cNvPr id="455" name="Google Shape;455;p54"/>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456" name="Google Shape;456;p54"/>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36</a:t>
            </a:fld>
            <a:endParaRPr/>
          </a:p>
        </p:txBody>
      </p:sp>
      <p:pic>
        <p:nvPicPr>
          <p:cNvPr id="457" name="Google Shape;457;p54"/>
          <p:cNvPicPr preferRelativeResize="0"/>
          <p:nvPr/>
        </p:nvPicPr>
        <p:blipFill rotWithShape="1">
          <a:blip r:embed="rId3">
            <a:alphaModFix/>
          </a:blip>
          <a:srcRect/>
          <a:stretch/>
        </p:blipFill>
        <p:spPr>
          <a:xfrm>
            <a:off x="1219200" y="3124200"/>
            <a:ext cx="2693987" cy="609600"/>
          </a:xfrm>
          <a:prstGeom prst="rect">
            <a:avLst/>
          </a:prstGeom>
          <a:noFill/>
          <a:ln>
            <a:noFill/>
          </a:ln>
        </p:spPr>
      </p:pic>
      <p:pic>
        <p:nvPicPr>
          <p:cNvPr id="458" name="Google Shape;458;p54"/>
          <p:cNvPicPr preferRelativeResize="0"/>
          <p:nvPr/>
        </p:nvPicPr>
        <p:blipFill rotWithShape="1">
          <a:blip r:embed="rId4">
            <a:alphaModFix/>
          </a:blip>
          <a:srcRect/>
          <a:stretch/>
        </p:blipFill>
        <p:spPr>
          <a:xfrm>
            <a:off x="4876800" y="3157537"/>
            <a:ext cx="1600200" cy="53816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55"/>
          <p:cNvSpPr txBox="1">
            <a:spLocks noGrp="1"/>
          </p:cNvSpPr>
          <p:nvPr>
            <p:ph type="title"/>
          </p:nvPr>
        </p:nvSpPr>
        <p:spPr>
          <a:xfrm>
            <a:off x="609600" y="304800"/>
            <a:ext cx="7966075" cy="12192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4600"/>
              <a:buFont typeface="Cambria"/>
              <a:buNone/>
            </a:pPr>
            <a:r>
              <a:rPr lang="en-US" sz="4600" b="0" i="0" u="none">
                <a:solidFill>
                  <a:schemeClr val="lt1"/>
                </a:solidFill>
                <a:latin typeface="Cambria"/>
                <a:ea typeface="Cambria"/>
                <a:cs typeface="Cambria"/>
                <a:sym typeface="Cambria"/>
              </a:rPr>
              <a:t>3.9 Example 3.16</a:t>
            </a:r>
            <a:endParaRPr/>
          </a:p>
        </p:txBody>
      </p:sp>
      <p:sp>
        <p:nvSpPr>
          <p:cNvPr id="464" name="Google Shape;464;p55"/>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465" name="Google Shape;465;p55"/>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37</a:t>
            </a:fld>
            <a:endParaRPr/>
          </a:p>
        </p:txBody>
      </p:sp>
      <p:pic>
        <p:nvPicPr>
          <p:cNvPr id="466" name="Google Shape;466;p55"/>
          <p:cNvPicPr preferRelativeResize="0"/>
          <p:nvPr/>
        </p:nvPicPr>
        <p:blipFill rotWithShape="1">
          <a:blip r:embed="rId3">
            <a:alphaModFix/>
          </a:blip>
          <a:srcRect/>
          <a:stretch/>
        </p:blipFill>
        <p:spPr>
          <a:xfrm>
            <a:off x="609600" y="1752600"/>
            <a:ext cx="7467600" cy="44672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56"/>
          <p:cNvSpPr txBox="1">
            <a:spLocks noGrp="1"/>
          </p:cNvSpPr>
          <p:nvPr>
            <p:ph type="title"/>
          </p:nvPr>
        </p:nvSpPr>
        <p:spPr>
          <a:xfrm>
            <a:off x="609600" y="304800"/>
            <a:ext cx="7966075" cy="12192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4600"/>
              <a:buFont typeface="Cambria"/>
              <a:buNone/>
            </a:pPr>
            <a:r>
              <a:rPr lang="en-US" sz="4600" b="0" i="0" u="none">
                <a:solidFill>
                  <a:schemeClr val="lt1"/>
                </a:solidFill>
                <a:latin typeface="Cambria"/>
                <a:ea typeface="Cambria"/>
                <a:cs typeface="Cambria"/>
                <a:sym typeface="Cambria"/>
              </a:rPr>
              <a:t>3.10 Ohmmeter</a:t>
            </a:r>
            <a:endParaRPr/>
          </a:p>
        </p:txBody>
      </p:sp>
      <p:sp>
        <p:nvSpPr>
          <p:cNvPr id="472" name="Google Shape;472;p56"/>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p>
            <a:pPr marL="419100" marR="0" lvl="0" indent="-382587" algn="l" rtl="0">
              <a:lnSpc>
                <a:spcPct val="100000"/>
              </a:lnSpc>
              <a:spcBef>
                <a:spcPts val="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The </a:t>
            </a:r>
            <a:r>
              <a:rPr lang="en-US" sz="2000" b="1" i="0" u="none">
                <a:solidFill>
                  <a:schemeClr val="lt1"/>
                </a:solidFill>
                <a:latin typeface="Cambria"/>
                <a:ea typeface="Cambria"/>
                <a:cs typeface="Cambria"/>
                <a:sym typeface="Cambria"/>
              </a:rPr>
              <a:t>ohmmeter </a:t>
            </a:r>
            <a:r>
              <a:rPr lang="en-US" sz="2000" b="0" i="0" u="none">
                <a:solidFill>
                  <a:schemeClr val="lt1"/>
                </a:solidFill>
                <a:latin typeface="Cambria"/>
                <a:ea typeface="Cambria"/>
                <a:cs typeface="Cambria"/>
                <a:sym typeface="Cambria"/>
              </a:rPr>
              <a:t>is an instrument used to perform the following tasks and several other useful functions:</a:t>
            </a:r>
            <a:endParaRPr/>
          </a:p>
          <a:p>
            <a:pPr marL="419100" marR="0" lvl="0" indent="-382587" algn="l" rtl="0">
              <a:lnSpc>
                <a:spcPct val="100000"/>
              </a:lnSpc>
              <a:spcBef>
                <a:spcPts val="400"/>
              </a:spcBef>
              <a:spcAft>
                <a:spcPts val="0"/>
              </a:spcAft>
              <a:buClr>
                <a:schemeClr val="accent1"/>
              </a:buClr>
              <a:buSzPts val="1600"/>
              <a:buFont typeface="Noto Sans Symbols"/>
              <a:buNone/>
            </a:pPr>
            <a:r>
              <a:rPr lang="en-US" sz="2000" b="0" i="0" u="none">
                <a:solidFill>
                  <a:schemeClr val="lt1"/>
                </a:solidFill>
                <a:latin typeface="Cambria"/>
                <a:ea typeface="Cambria"/>
                <a:cs typeface="Cambria"/>
                <a:sym typeface="Cambria"/>
              </a:rPr>
              <a:t>	1. Measure the resistance of individual or combined elements</a:t>
            </a:r>
            <a:endParaRPr/>
          </a:p>
          <a:p>
            <a:pPr marL="419100" marR="0" lvl="0" indent="-382587" algn="l" rtl="0">
              <a:lnSpc>
                <a:spcPct val="100000"/>
              </a:lnSpc>
              <a:spcBef>
                <a:spcPts val="400"/>
              </a:spcBef>
              <a:spcAft>
                <a:spcPts val="0"/>
              </a:spcAft>
              <a:buClr>
                <a:schemeClr val="accent1"/>
              </a:buClr>
              <a:buSzPts val="1600"/>
              <a:buFont typeface="Noto Sans Symbols"/>
              <a:buNone/>
            </a:pPr>
            <a:r>
              <a:rPr lang="en-US" sz="2000" b="0" i="0" u="none">
                <a:solidFill>
                  <a:schemeClr val="lt1"/>
                </a:solidFill>
                <a:latin typeface="Cambria"/>
                <a:ea typeface="Cambria"/>
                <a:cs typeface="Cambria"/>
                <a:sym typeface="Cambria"/>
              </a:rPr>
              <a:t>	2. Detect open-circuit (high-resistance) and short-circuit (low-resistance) situations</a:t>
            </a:r>
            <a:endParaRPr/>
          </a:p>
          <a:p>
            <a:pPr marL="419100" marR="0" lvl="0" indent="-382587" algn="l" rtl="0">
              <a:lnSpc>
                <a:spcPct val="100000"/>
              </a:lnSpc>
              <a:spcBef>
                <a:spcPts val="400"/>
              </a:spcBef>
              <a:spcAft>
                <a:spcPts val="0"/>
              </a:spcAft>
              <a:buClr>
                <a:schemeClr val="accent1"/>
              </a:buClr>
              <a:buSzPts val="1600"/>
              <a:buFont typeface="Noto Sans Symbols"/>
              <a:buNone/>
            </a:pPr>
            <a:r>
              <a:rPr lang="en-US" sz="2000" b="0" i="0" u="none">
                <a:solidFill>
                  <a:schemeClr val="lt1"/>
                </a:solidFill>
                <a:latin typeface="Cambria"/>
                <a:ea typeface="Cambria"/>
                <a:cs typeface="Cambria"/>
                <a:sym typeface="Cambria"/>
              </a:rPr>
              <a:t>	3. Check continuity of network connections and identify wires of a multilead cable</a:t>
            </a:r>
            <a:endParaRPr/>
          </a:p>
          <a:p>
            <a:pPr marL="419100" marR="0" lvl="0" indent="-382587" algn="l" rtl="0">
              <a:lnSpc>
                <a:spcPct val="100000"/>
              </a:lnSpc>
              <a:spcBef>
                <a:spcPts val="400"/>
              </a:spcBef>
              <a:spcAft>
                <a:spcPts val="0"/>
              </a:spcAft>
              <a:buClr>
                <a:schemeClr val="accent1"/>
              </a:buClr>
              <a:buSzPts val="1600"/>
              <a:buFont typeface="Noto Sans Symbols"/>
              <a:buNone/>
            </a:pPr>
            <a:r>
              <a:rPr lang="en-US" sz="2000" b="0" i="0" u="none">
                <a:solidFill>
                  <a:schemeClr val="lt1"/>
                </a:solidFill>
                <a:latin typeface="Cambria"/>
                <a:ea typeface="Cambria"/>
                <a:cs typeface="Cambria"/>
                <a:sym typeface="Cambria"/>
              </a:rPr>
              <a:t>	4. Test some semiconductor (electronic) devices</a:t>
            </a:r>
            <a:endParaRPr/>
          </a:p>
          <a:p>
            <a:pPr marL="419100" marR="0" lvl="0" indent="-280988" algn="l" rtl="0">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p:txBody>
      </p:sp>
      <p:sp>
        <p:nvSpPr>
          <p:cNvPr id="473" name="Google Shape;473;p56"/>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474" name="Google Shape;474;p56"/>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57"/>
          <p:cNvSpPr txBox="1">
            <a:spLocks noGrp="1"/>
          </p:cNvSpPr>
          <p:nvPr>
            <p:ph type="title"/>
          </p:nvPr>
        </p:nvSpPr>
        <p:spPr>
          <a:xfrm>
            <a:off x="609600" y="304800"/>
            <a:ext cx="7966075" cy="12192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4600"/>
              <a:buFont typeface="Cambria"/>
              <a:buNone/>
            </a:pPr>
            <a:r>
              <a:rPr lang="en-US" sz="4600" b="0" i="0" u="none">
                <a:solidFill>
                  <a:schemeClr val="lt1"/>
                </a:solidFill>
                <a:latin typeface="Cambria"/>
                <a:ea typeface="Cambria"/>
                <a:cs typeface="Cambria"/>
                <a:sym typeface="Cambria"/>
              </a:rPr>
              <a:t>3.10 Ohmmeter</a:t>
            </a:r>
            <a:endParaRPr/>
          </a:p>
        </p:txBody>
      </p:sp>
      <p:sp>
        <p:nvSpPr>
          <p:cNvPr id="480" name="Google Shape;480;p57"/>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p>
            <a:pPr marL="419100" marR="0" lvl="0" indent="-382587" algn="l" rtl="0">
              <a:lnSpc>
                <a:spcPct val="100000"/>
              </a:lnSpc>
              <a:spcBef>
                <a:spcPts val="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In general, however, the resistance of a resistor can be measured by simply connecting the two leads of the meter across the resistor, as shown in Fig. 3.32. </a:t>
            </a:r>
            <a:endParaRPr/>
          </a:p>
          <a:p>
            <a:pPr marL="419100" marR="0" lvl="0" indent="-382587" algn="l"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There is no need to be concerned about which lead goes on which end; the result is the same in either case since resistors offer the same resistance to the flow of charge (current) in either direction.</a:t>
            </a:r>
            <a:endParaRPr/>
          </a:p>
          <a:p>
            <a:pPr marL="419100" marR="0" lvl="0" indent="-280987" algn="l" rtl="0">
              <a:lnSpc>
                <a:spcPct val="100000"/>
              </a:lnSpc>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a:p>
            <a:pPr marL="419100" marR="0" lvl="0" indent="-280987" algn="l" rtl="0">
              <a:lnSpc>
                <a:spcPct val="100000"/>
              </a:lnSpc>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a:p>
            <a:pPr marL="419100" marR="0" lvl="0" indent="-280987" algn="l" rtl="0">
              <a:lnSpc>
                <a:spcPct val="100000"/>
              </a:lnSpc>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a:p>
            <a:pPr marL="419100" marR="0" lvl="0" indent="-382587" algn="l" rtl="0">
              <a:lnSpc>
                <a:spcPct val="100000"/>
              </a:lnSpc>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a:p>
            <a:pPr marL="419100" marR="0" lvl="0" indent="-280988" algn="l" rtl="0">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p:txBody>
      </p:sp>
      <p:sp>
        <p:nvSpPr>
          <p:cNvPr id="481" name="Google Shape;481;p57"/>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482" name="Google Shape;482;p57"/>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39</a:t>
            </a:fld>
            <a:endParaRPr/>
          </a:p>
        </p:txBody>
      </p:sp>
      <p:pic>
        <p:nvPicPr>
          <p:cNvPr id="483" name="Google Shape;483;p57"/>
          <p:cNvPicPr preferRelativeResize="0"/>
          <p:nvPr/>
        </p:nvPicPr>
        <p:blipFill rotWithShape="1">
          <a:blip r:embed="rId3">
            <a:alphaModFix/>
          </a:blip>
          <a:srcRect/>
          <a:stretch/>
        </p:blipFill>
        <p:spPr>
          <a:xfrm>
            <a:off x="2438400" y="3962400"/>
            <a:ext cx="3824287" cy="1905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spcBef>
                <a:spcPts val="0"/>
              </a:spcBef>
              <a:spcAft>
                <a:spcPts val="0"/>
              </a:spcAft>
              <a:buNone/>
            </a:pPr>
            <a:endParaRPr/>
          </a:p>
        </p:txBody>
      </p:sp>
      <p:graphicFrame>
        <p:nvGraphicFramePr>
          <p:cNvPr id="159" name="Google Shape;159;p22"/>
          <p:cNvGraphicFramePr/>
          <p:nvPr/>
        </p:nvGraphicFramePr>
        <p:xfrm>
          <a:off x="533400" y="304800"/>
          <a:ext cx="8077200" cy="6253150"/>
        </p:xfrm>
        <a:graphic>
          <a:graphicData uri="http://schemas.openxmlformats.org/drawingml/2006/table">
            <a:tbl>
              <a:tblPr>
                <a:noFill/>
                <a:tableStyleId>{9A91BD61-8793-4922-9024-A3ABCB9A4A85}</a:tableStyleId>
              </a:tblPr>
              <a:tblGrid>
                <a:gridCol w="2752725">
                  <a:extLst>
                    <a:ext uri="{9D8B030D-6E8A-4147-A177-3AD203B41FA5}">
                      <a16:colId xmlns:a16="http://schemas.microsoft.com/office/drawing/2014/main" val="20000"/>
                    </a:ext>
                  </a:extLst>
                </a:gridCol>
                <a:gridCol w="5324475">
                  <a:extLst>
                    <a:ext uri="{9D8B030D-6E8A-4147-A177-3AD203B41FA5}">
                      <a16:colId xmlns:a16="http://schemas.microsoft.com/office/drawing/2014/main" val="20001"/>
                    </a:ext>
                  </a:extLst>
                </a:gridCol>
              </a:tblGrid>
              <a:tr h="596900">
                <a:tc>
                  <a:txBody>
                    <a:bodyPr/>
                    <a:lstStyle/>
                    <a:p>
                      <a:pPr marL="0" marR="0" lvl="0" indent="0" algn="just" rtl="0">
                        <a:lnSpc>
                          <a:spcPct val="115000"/>
                        </a:lnSpc>
                        <a:spcBef>
                          <a:spcPts val="0"/>
                        </a:spcBef>
                        <a:spcAft>
                          <a:spcPts val="0"/>
                        </a:spcAft>
                        <a:buClr>
                          <a:srgbClr val="FFFFFF"/>
                        </a:buClr>
                        <a:buSzPts val="1800"/>
                        <a:buFont typeface="Cambria"/>
                        <a:buNone/>
                      </a:pPr>
                      <a:r>
                        <a:rPr lang="en-US" sz="1800" b="1" i="0" u="none" strike="noStrike" cap="none">
                          <a:solidFill>
                            <a:srgbClr val="FFFFFF"/>
                          </a:solidFill>
                          <a:latin typeface="Cambria"/>
                          <a:ea typeface="Cambria"/>
                          <a:cs typeface="Cambria"/>
                          <a:sym typeface="Cambria"/>
                        </a:rPr>
                        <a:t>Active Week</a:t>
                      </a:r>
                      <a:endParaRPr/>
                    </a:p>
                  </a:txBody>
                  <a:tcPr marL="68575" marR="68575"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just" rtl="0">
                        <a:lnSpc>
                          <a:spcPct val="115000"/>
                        </a:lnSpc>
                        <a:spcBef>
                          <a:spcPts val="0"/>
                        </a:spcBef>
                        <a:spcAft>
                          <a:spcPts val="0"/>
                        </a:spcAft>
                        <a:buClr>
                          <a:srgbClr val="FFFFFF"/>
                        </a:buClr>
                        <a:buSzPts val="1800"/>
                        <a:buFont typeface="Cambria"/>
                        <a:buNone/>
                      </a:pPr>
                      <a:r>
                        <a:rPr lang="en-US" sz="1800" b="1" i="0" u="none" strike="noStrike" cap="none">
                          <a:solidFill>
                            <a:srgbClr val="FFFFFF"/>
                          </a:solidFill>
                          <a:latin typeface="Cambria"/>
                          <a:ea typeface="Cambria"/>
                          <a:cs typeface="Cambria"/>
                          <a:sym typeface="Cambria"/>
                        </a:rPr>
                        <a:t>Topic</a:t>
                      </a:r>
                      <a:endParaRPr/>
                    </a:p>
                  </a:txBody>
                  <a:tcPr marL="68575" marR="68575"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96900">
                <a:tc>
                  <a:txBody>
                    <a:bodyPr/>
                    <a:lstStyle/>
                    <a:p>
                      <a:pPr marL="0" marR="0" lvl="0" indent="0" algn="just" rtl="0">
                        <a:lnSpc>
                          <a:spcPct val="115000"/>
                        </a:lnSpc>
                        <a:spcBef>
                          <a:spcPts val="0"/>
                        </a:spcBef>
                        <a:spcAft>
                          <a:spcPts val="0"/>
                        </a:spcAft>
                        <a:buClr>
                          <a:srgbClr val="FFFFFF"/>
                        </a:buClr>
                        <a:buSzPts val="1800"/>
                        <a:buFont typeface="Cambria"/>
                        <a:buNone/>
                      </a:pPr>
                      <a:r>
                        <a:rPr lang="en-US" sz="1800" b="1" i="0" u="none" strike="noStrike" cap="none">
                          <a:solidFill>
                            <a:srgbClr val="FFFFFF"/>
                          </a:solidFill>
                          <a:latin typeface="Cambria"/>
                          <a:ea typeface="Cambria"/>
                          <a:cs typeface="Cambria"/>
                          <a:sym typeface="Cambria"/>
                        </a:rPr>
                        <a:t>week 1</a:t>
                      </a:r>
                      <a:endParaRPr/>
                    </a:p>
                  </a:txBody>
                  <a:tcPr marL="68575" marR="68575"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just" rtl="0">
                        <a:lnSpc>
                          <a:spcPct val="115000"/>
                        </a:lnSpc>
                        <a:spcBef>
                          <a:spcPts val="0"/>
                        </a:spcBef>
                        <a:spcAft>
                          <a:spcPts val="0"/>
                        </a:spcAft>
                        <a:buClr>
                          <a:srgbClr val="000000"/>
                        </a:buClr>
                        <a:buSzPts val="1800"/>
                        <a:buFont typeface="Cambria"/>
                        <a:buNone/>
                      </a:pPr>
                      <a:r>
                        <a:rPr lang="en-US" sz="1800" b="0" i="0" u="none" strike="noStrike" cap="none">
                          <a:solidFill>
                            <a:srgbClr val="000000"/>
                          </a:solidFill>
                          <a:latin typeface="Cambria"/>
                          <a:ea typeface="Cambria"/>
                          <a:cs typeface="Cambria"/>
                          <a:sym typeface="Cambria"/>
                        </a:rPr>
                        <a:t>Chapter 3: Resistance</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5DFE4"/>
                    </a:solidFill>
                  </a:tcPr>
                </a:tc>
                <a:extLst>
                  <a:ext uri="{0D108BD9-81ED-4DB2-BD59-A6C34878D82A}">
                    <a16:rowId xmlns:a16="http://schemas.microsoft.com/office/drawing/2014/main" val="10001"/>
                  </a:ext>
                </a:extLst>
              </a:tr>
              <a:tr h="596900">
                <a:tc>
                  <a:txBody>
                    <a:bodyPr/>
                    <a:lstStyle/>
                    <a:p>
                      <a:pPr marL="0" marR="0" lvl="0" indent="0" algn="just" rtl="0">
                        <a:lnSpc>
                          <a:spcPct val="115000"/>
                        </a:lnSpc>
                        <a:spcBef>
                          <a:spcPts val="0"/>
                        </a:spcBef>
                        <a:spcAft>
                          <a:spcPts val="0"/>
                        </a:spcAft>
                        <a:buClr>
                          <a:srgbClr val="FFFFFF"/>
                        </a:buClr>
                        <a:buSzPts val="1800"/>
                        <a:buFont typeface="Cambria"/>
                        <a:buNone/>
                      </a:pPr>
                      <a:r>
                        <a:rPr lang="en-US" sz="1800" b="1" i="0" u="none" strike="noStrike" cap="none">
                          <a:solidFill>
                            <a:srgbClr val="FFFFFF"/>
                          </a:solidFill>
                          <a:latin typeface="Cambria"/>
                          <a:ea typeface="Cambria"/>
                          <a:cs typeface="Cambria"/>
                          <a:sym typeface="Cambria"/>
                        </a:rPr>
                        <a:t>week 2</a:t>
                      </a:r>
                      <a:endParaRPr/>
                    </a:p>
                  </a:txBody>
                  <a:tcPr marL="68575" marR="68575"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just" rtl="0">
                        <a:lnSpc>
                          <a:spcPct val="115000"/>
                        </a:lnSpc>
                        <a:spcBef>
                          <a:spcPts val="0"/>
                        </a:spcBef>
                        <a:spcAft>
                          <a:spcPts val="0"/>
                        </a:spcAft>
                        <a:buClr>
                          <a:srgbClr val="000000"/>
                        </a:buClr>
                        <a:buSzPts val="1800"/>
                        <a:buFont typeface="Cambria"/>
                        <a:buNone/>
                      </a:pPr>
                      <a:r>
                        <a:rPr lang="en-US" sz="1800" b="0" i="0" u="none" strike="noStrike" cap="none">
                          <a:solidFill>
                            <a:srgbClr val="000000"/>
                          </a:solidFill>
                          <a:latin typeface="Cambria"/>
                          <a:ea typeface="Cambria"/>
                          <a:cs typeface="Cambria"/>
                          <a:sym typeface="Cambria"/>
                        </a:rPr>
                        <a:t>Chapter 4: Ohm’s Law, Power and Energy</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BF0F2"/>
                    </a:solidFill>
                  </a:tcPr>
                </a:tc>
                <a:extLst>
                  <a:ext uri="{0D108BD9-81ED-4DB2-BD59-A6C34878D82A}">
                    <a16:rowId xmlns:a16="http://schemas.microsoft.com/office/drawing/2014/main" val="10002"/>
                  </a:ext>
                </a:extLst>
              </a:tr>
              <a:tr h="596900">
                <a:tc>
                  <a:txBody>
                    <a:bodyPr/>
                    <a:lstStyle/>
                    <a:p>
                      <a:pPr marL="0" marR="0" lvl="0" indent="0" algn="just" rtl="0">
                        <a:lnSpc>
                          <a:spcPct val="115000"/>
                        </a:lnSpc>
                        <a:spcBef>
                          <a:spcPts val="0"/>
                        </a:spcBef>
                        <a:spcAft>
                          <a:spcPts val="0"/>
                        </a:spcAft>
                        <a:buClr>
                          <a:srgbClr val="FFFFFF"/>
                        </a:buClr>
                        <a:buSzPts val="1800"/>
                        <a:buFont typeface="Cambria"/>
                        <a:buNone/>
                      </a:pPr>
                      <a:r>
                        <a:rPr lang="en-US" sz="1800" b="1" i="0" u="none" strike="noStrike" cap="none">
                          <a:solidFill>
                            <a:srgbClr val="FFFFFF"/>
                          </a:solidFill>
                          <a:latin typeface="Cambria"/>
                          <a:ea typeface="Cambria"/>
                          <a:cs typeface="Cambria"/>
                          <a:sym typeface="Cambria"/>
                        </a:rPr>
                        <a:t>week 3</a:t>
                      </a:r>
                      <a:endParaRPr/>
                    </a:p>
                  </a:txBody>
                  <a:tcPr marL="68575" marR="68575"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just" rtl="0">
                        <a:lnSpc>
                          <a:spcPct val="115000"/>
                        </a:lnSpc>
                        <a:spcBef>
                          <a:spcPts val="0"/>
                        </a:spcBef>
                        <a:spcAft>
                          <a:spcPts val="0"/>
                        </a:spcAft>
                        <a:buClr>
                          <a:srgbClr val="000000"/>
                        </a:buClr>
                        <a:buSzPts val="1800"/>
                        <a:buFont typeface="Cambria"/>
                        <a:buNone/>
                      </a:pPr>
                      <a:r>
                        <a:rPr lang="en-US" sz="1800" b="0" i="0" u="none" strike="noStrike" cap="none">
                          <a:solidFill>
                            <a:srgbClr val="000000"/>
                          </a:solidFill>
                          <a:latin typeface="Cambria"/>
                          <a:ea typeface="Cambria"/>
                          <a:cs typeface="Cambria"/>
                          <a:sym typeface="Cambria"/>
                        </a:rPr>
                        <a:t>Chapter 5: Series dc Circuits</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5DFE4"/>
                    </a:solidFill>
                  </a:tcPr>
                </a:tc>
                <a:extLst>
                  <a:ext uri="{0D108BD9-81ED-4DB2-BD59-A6C34878D82A}">
                    <a16:rowId xmlns:a16="http://schemas.microsoft.com/office/drawing/2014/main" val="10003"/>
                  </a:ext>
                </a:extLst>
              </a:tr>
              <a:tr h="596900">
                <a:tc>
                  <a:txBody>
                    <a:bodyPr/>
                    <a:lstStyle/>
                    <a:p>
                      <a:pPr marL="0" marR="0" lvl="0" indent="0" algn="just" rtl="0">
                        <a:lnSpc>
                          <a:spcPct val="115000"/>
                        </a:lnSpc>
                        <a:spcBef>
                          <a:spcPts val="0"/>
                        </a:spcBef>
                        <a:spcAft>
                          <a:spcPts val="0"/>
                        </a:spcAft>
                        <a:buClr>
                          <a:srgbClr val="FFFFFF"/>
                        </a:buClr>
                        <a:buSzPts val="1800"/>
                        <a:buFont typeface="Cambria"/>
                        <a:buNone/>
                      </a:pPr>
                      <a:r>
                        <a:rPr lang="en-US" sz="1800" b="1" i="0" u="none" strike="noStrike" cap="none">
                          <a:solidFill>
                            <a:srgbClr val="FFFFFF"/>
                          </a:solidFill>
                          <a:latin typeface="Cambria"/>
                          <a:ea typeface="Cambria"/>
                          <a:cs typeface="Cambria"/>
                          <a:sym typeface="Cambria"/>
                        </a:rPr>
                        <a:t>week 4</a:t>
                      </a:r>
                      <a:endParaRPr/>
                    </a:p>
                  </a:txBody>
                  <a:tcPr marL="68575" marR="68575"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just" rtl="0">
                        <a:lnSpc>
                          <a:spcPct val="115000"/>
                        </a:lnSpc>
                        <a:spcBef>
                          <a:spcPts val="0"/>
                        </a:spcBef>
                        <a:spcAft>
                          <a:spcPts val="0"/>
                        </a:spcAft>
                        <a:buClr>
                          <a:srgbClr val="000000"/>
                        </a:buClr>
                        <a:buSzPts val="1800"/>
                        <a:buFont typeface="Cambria"/>
                        <a:buNone/>
                      </a:pPr>
                      <a:r>
                        <a:rPr lang="en-US" sz="1800" b="0" i="0" u="none" strike="noStrike" cap="none">
                          <a:solidFill>
                            <a:srgbClr val="000000"/>
                          </a:solidFill>
                          <a:latin typeface="Cambria"/>
                          <a:ea typeface="Cambria"/>
                          <a:cs typeface="Cambria"/>
                          <a:sym typeface="Cambria"/>
                        </a:rPr>
                        <a:t>Chapter 6: Parallel dc Circuits</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BF0F2"/>
                    </a:solidFill>
                  </a:tcPr>
                </a:tc>
                <a:extLst>
                  <a:ext uri="{0D108BD9-81ED-4DB2-BD59-A6C34878D82A}">
                    <a16:rowId xmlns:a16="http://schemas.microsoft.com/office/drawing/2014/main" val="10004"/>
                  </a:ext>
                </a:extLst>
              </a:tr>
              <a:tr h="596900">
                <a:tc>
                  <a:txBody>
                    <a:bodyPr/>
                    <a:lstStyle/>
                    <a:p>
                      <a:pPr marL="0" marR="0" lvl="0" indent="0" algn="just" rtl="0">
                        <a:lnSpc>
                          <a:spcPct val="115000"/>
                        </a:lnSpc>
                        <a:spcBef>
                          <a:spcPts val="0"/>
                        </a:spcBef>
                        <a:spcAft>
                          <a:spcPts val="0"/>
                        </a:spcAft>
                        <a:buClr>
                          <a:srgbClr val="FFFFFF"/>
                        </a:buClr>
                        <a:buSzPts val="1800"/>
                        <a:buFont typeface="Cambria"/>
                        <a:buNone/>
                      </a:pPr>
                      <a:r>
                        <a:rPr lang="en-US" sz="1800" b="1" i="0" u="none" strike="noStrike" cap="none">
                          <a:solidFill>
                            <a:srgbClr val="FFFFFF"/>
                          </a:solidFill>
                          <a:latin typeface="Cambria"/>
                          <a:ea typeface="Cambria"/>
                          <a:cs typeface="Cambria"/>
                          <a:sym typeface="Cambria"/>
                        </a:rPr>
                        <a:t>week 5</a:t>
                      </a:r>
                      <a:endParaRPr/>
                    </a:p>
                  </a:txBody>
                  <a:tcPr marL="68575" marR="68575"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just" rtl="0">
                        <a:lnSpc>
                          <a:spcPct val="115000"/>
                        </a:lnSpc>
                        <a:spcBef>
                          <a:spcPts val="0"/>
                        </a:spcBef>
                        <a:spcAft>
                          <a:spcPts val="0"/>
                        </a:spcAft>
                        <a:buClr>
                          <a:srgbClr val="000000"/>
                        </a:buClr>
                        <a:buSzPts val="1800"/>
                        <a:buFont typeface="Cambria"/>
                        <a:buNone/>
                      </a:pPr>
                      <a:r>
                        <a:rPr lang="en-US" sz="1800" b="0" i="0" u="none" strike="noStrike" cap="none">
                          <a:solidFill>
                            <a:srgbClr val="000000"/>
                          </a:solidFill>
                          <a:latin typeface="Cambria"/>
                          <a:ea typeface="Cambria"/>
                          <a:cs typeface="Cambria"/>
                          <a:sym typeface="Cambria"/>
                        </a:rPr>
                        <a:t>Chapter 7: Series-Parallel Circuits</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5DFE4"/>
                    </a:solidFill>
                  </a:tcPr>
                </a:tc>
                <a:extLst>
                  <a:ext uri="{0D108BD9-81ED-4DB2-BD59-A6C34878D82A}">
                    <a16:rowId xmlns:a16="http://schemas.microsoft.com/office/drawing/2014/main" val="10005"/>
                  </a:ext>
                </a:extLst>
              </a:tr>
              <a:tr h="596900">
                <a:tc>
                  <a:txBody>
                    <a:bodyPr/>
                    <a:lstStyle/>
                    <a:p>
                      <a:pPr marL="0" marR="0" lvl="0" indent="0" algn="just" rtl="0">
                        <a:lnSpc>
                          <a:spcPct val="115000"/>
                        </a:lnSpc>
                        <a:spcBef>
                          <a:spcPts val="0"/>
                        </a:spcBef>
                        <a:spcAft>
                          <a:spcPts val="0"/>
                        </a:spcAft>
                        <a:buClr>
                          <a:srgbClr val="FFFFFF"/>
                        </a:buClr>
                        <a:buSzPts val="1800"/>
                        <a:buFont typeface="Cambria"/>
                        <a:buNone/>
                      </a:pPr>
                      <a:r>
                        <a:rPr lang="en-US" sz="1800" b="1" i="0" u="none" strike="noStrike" cap="none">
                          <a:solidFill>
                            <a:srgbClr val="FFFFFF"/>
                          </a:solidFill>
                          <a:latin typeface="Cambria"/>
                          <a:ea typeface="Cambria"/>
                          <a:cs typeface="Cambria"/>
                          <a:sym typeface="Cambria"/>
                        </a:rPr>
                        <a:t>week 6</a:t>
                      </a:r>
                      <a:endParaRPr/>
                    </a:p>
                  </a:txBody>
                  <a:tcPr marL="68575" marR="68575"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just" rtl="0">
                        <a:lnSpc>
                          <a:spcPct val="115000"/>
                        </a:lnSpc>
                        <a:spcBef>
                          <a:spcPts val="0"/>
                        </a:spcBef>
                        <a:spcAft>
                          <a:spcPts val="0"/>
                        </a:spcAft>
                        <a:buClr>
                          <a:srgbClr val="000000"/>
                        </a:buClr>
                        <a:buSzPts val="1800"/>
                        <a:buFont typeface="Cambria"/>
                        <a:buNone/>
                      </a:pPr>
                      <a:r>
                        <a:rPr lang="en-US" sz="1800" b="0" i="0" u="none" strike="noStrike" cap="none">
                          <a:solidFill>
                            <a:srgbClr val="000000"/>
                          </a:solidFill>
                          <a:latin typeface="Cambria"/>
                          <a:ea typeface="Cambria"/>
                          <a:cs typeface="Cambria"/>
                          <a:sym typeface="Cambria"/>
                        </a:rPr>
                        <a:t>Chapter 7: Series-Parallel Circuits</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BF0F2"/>
                    </a:solidFill>
                  </a:tcPr>
                </a:tc>
                <a:extLst>
                  <a:ext uri="{0D108BD9-81ED-4DB2-BD59-A6C34878D82A}">
                    <a16:rowId xmlns:a16="http://schemas.microsoft.com/office/drawing/2014/main" val="10006"/>
                  </a:ext>
                </a:extLst>
              </a:tr>
              <a:tr h="738175">
                <a:tc>
                  <a:txBody>
                    <a:bodyPr/>
                    <a:lstStyle/>
                    <a:p>
                      <a:pPr marL="0" marR="0" lvl="0" indent="0" algn="just" rtl="0">
                        <a:lnSpc>
                          <a:spcPct val="115000"/>
                        </a:lnSpc>
                        <a:spcBef>
                          <a:spcPts val="0"/>
                        </a:spcBef>
                        <a:spcAft>
                          <a:spcPts val="0"/>
                        </a:spcAft>
                        <a:buClr>
                          <a:srgbClr val="FFFFFF"/>
                        </a:buClr>
                        <a:buSzPts val="1800"/>
                        <a:buFont typeface="Cambria"/>
                        <a:buNone/>
                      </a:pPr>
                      <a:r>
                        <a:rPr lang="en-US" sz="1800" b="1" i="0" u="none" strike="noStrike" cap="none">
                          <a:solidFill>
                            <a:srgbClr val="FFFFFF"/>
                          </a:solidFill>
                          <a:latin typeface="Cambria"/>
                          <a:ea typeface="Cambria"/>
                          <a:cs typeface="Cambria"/>
                          <a:sym typeface="Cambria"/>
                        </a:rPr>
                        <a:t>week 7</a:t>
                      </a:r>
                      <a:endParaRPr/>
                    </a:p>
                  </a:txBody>
                  <a:tcPr marL="68575" marR="68575"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just" rtl="0">
                        <a:lnSpc>
                          <a:spcPct val="115000"/>
                        </a:lnSpc>
                        <a:spcBef>
                          <a:spcPts val="0"/>
                        </a:spcBef>
                        <a:spcAft>
                          <a:spcPts val="0"/>
                        </a:spcAft>
                        <a:buClr>
                          <a:srgbClr val="000000"/>
                        </a:buClr>
                        <a:buSzPts val="1800"/>
                        <a:buFont typeface="Cambria"/>
                        <a:buNone/>
                      </a:pPr>
                      <a:r>
                        <a:rPr lang="en-US" sz="1800" b="0" i="0" u="none" strike="noStrike" cap="none">
                          <a:solidFill>
                            <a:srgbClr val="000000"/>
                          </a:solidFill>
                          <a:latin typeface="Cambria"/>
                          <a:ea typeface="Cambria"/>
                          <a:cs typeface="Cambria"/>
                          <a:sym typeface="Cambria"/>
                        </a:rPr>
                        <a:t>Chapter 8: Methods of Analysis and Selected Topics (dc)</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5DFE4"/>
                    </a:solidFill>
                  </a:tcPr>
                </a:tc>
                <a:extLst>
                  <a:ext uri="{0D108BD9-81ED-4DB2-BD59-A6C34878D82A}">
                    <a16:rowId xmlns:a16="http://schemas.microsoft.com/office/drawing/2014/main" val="10007"/>
                  </a:ext>
                </a:extLst>
              </a:tr>
              <a:tr h="739775">
                <a:tc>
                  <a:txBody>
                    <a:bodyPr/>
                    <a:lstStyle/>
                    <a:p>
                      <a:pPr marL="0" marR="0" lvl="0" indent="0" algn="just" rtl="0">
                        <a:lnSpc>
                          <a:spcPct val="115000"/>
                        </a:lnSpc>
                        <a:spcBef>
                          <a:spcPts val="0"/>
                        </a:spcBef>
                        <a:spcAft>
                          <a:spcPts val="0"/>
                        </a:spcAft>
                        <a:buClr>
                          <a:srgbClr val="FFFFFF"/>
                        </a:buClr>
                        <a:buSzPts val="1800"/>
                        <a:buFont typeface="Cambria"/>
                        <a:buNone/>
                      </a:pPr>
                      <a:r>
                        <a:rPr lang="en-US" sz="1800" b="1" i="0" u="none" strike="noStrike" cap="none">
                          <a:solidFill>
                            <a:srgbClr val="FFFFFF"/>
                          </a:solidFill>
                          <a:latin typeface="Cambria"/>
                          <a:ea typeface="Cambria"/>
                          <a:cs typeface="Cambria"/>
                          <a:sym typeface="Cambria"/>
                        </a:rPr>
                        <a:t>week 8</a:t>
                      </a:r>
                      <a:endParaRPr/>
                    </a:p>
                  </a:txBody>
                  <a:tcPr marL="68575" marR="68575"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just" rtl="0">
                        <a:lnSpc>
                          <a:spcPct val="115000"/>
                        </a:lnSpc>
                        <a:spcBef>
                          <a:spcPts val="0"/>
                        </a:spcBef>
                        <a:spcAft>
                          <a:spcPts val="0"/>
                        </a:spcAft>
                        <a:buClr>
                          <a:srgbClr val="000000"/>
                        </a:buClr>
                        <a:buSzPts val="1800"/>
                        <a:buFont typeface="Cambria"/>
                        <a:buNone/>
                      </a:pPr>
                      <a:r>
                        <a:rPr lang="en-US" sz="1800" b="0" i="0" u="none" strike="noStrike" cap="none">
                          <a:solidFill>
                            <a:srgbClr val="000000"/>
                          </a:solidFill>
                          <a:latin typeface="Cambria"/>
                          <a:ea typeface="Cambria"/>
                          <a:cs typeface="Cambria"/>
                          <a:sym typeface="Cambria"/>
                        </a:rPr>
                        <a:t>Chapter 8: Methods of Analysis and Selected Topics (dc)</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BF0F2"/>
                    </a:solidFill>
                  </a:tcPr>
                </a:tc>
                <a:extLst>
                  <a:ext uri="{0D108BD9-81ED-4DB2-BD59-A6C34878D82A}">
                    <a16:rowId xmlns:a16="http://schemas.microsoft.com/office/drawing/2014/main" val="10008"/>
                  </a:ext>
                </a:extLst>
              </a:tr>
              <a:tr h="596900">
                <a:tc>
                  <a:txBody>
                    <a:bodyPr/>
                    <a:lstStyle/>
                    <a:p>
                      <a:pPr marL="0" marR="0" lvl="0" indent="0" algn="just" rtl="0">
                        <a:lnSpc>
                          <a:spcPct val="115000"/>
                        </a:lnSpc>
                        <a:spcBef>
                          <a:spcPts val="0"/>
                        </a:spcBef>
                        <a:spcAft>
                          <a:spcPts val="0"/>
                        </a:spcAft>
                        <a:buClr>
                          <a:srgbClr val="FFFFFF"/>
                        </a:buClr>
                        <a:buSzPts val="1800"/>
                        <a:buFont typeface="Cambria"/>
                        <a:buNone/>
                      </a:pPr>
                      <a:r>
                        <a:rPr lang="en-US" sz="1800" b="1" i="0" u="none" strike="noStrike" cap="none">
                          <a:solidFill>
                            <a:srgbClr val="FFFFFF"/>
                          </a:solidFill>
                          <a:latin typeface="Cambria"/>
                          <a:ea typeface="Cambria"/>
                          <a:cs typeface="Cambria"/>
                          <a:sym typeface="Cambria"/>
                        </a:rPr>
                        <a:t>week 9</a:t>
                      </a:r>
                      <a:endParaRPr/>
                    </a:p>
                  </a:txBody>
                  <a:tcPr marL="68575" marR="68575"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just" rtl="0">
                        <a:lnSpc>
                          <a:spcPct val="115000"/>
                        </a:lnSpc>
                        <a:spcBef>
                          <a:spcPts val="0"/>
                        </a:spcBef>
                        <a:spcAft>
                          <a:spcPts val="0"/>
                        </a:spcAft>
                        <a:buClr>
                          <a:srgbClr val="000000"/>
                        </a:buClr>
                        <a:buSzPts val="1800"/>
                        <a:buFont typeface="Cambria"/>
                        <a:buNone/>
                      </a:pPr>
                      <a:r>
                        <a:rPr lang="en-US" sz="1800" b="0" i="0" u="none" strike="noStrike" cap="none">
                          <a:solidFill>
                            <a:srgbClr val="000000"/>
                          </a:solidFill>
                          <a:latin typeface="Cambria"/>
                          <a:ea typeface="Cambria"/>
                          <a:cs typeface="Cambria"/>
                          <a:sym typeface="Cambria"/>
                        </a:rPr>
                        <a:t>Chapter 9: Network Theorems</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5DFE4"/>
                    </a:solidFill>
                  </a:tcPr>
                </a:tc>
                <a:extLst>
                  <a:ext uri="{0D108BD9-81ED-4DB2-BD59-A6C34878D82A}">
                    <a16:rowId xmlns:a16="http://schemas.microsoft.com/office/drawing/2014/main" val="10009"/>
                  </a:ext>
                </a:extLst>
              </a:tr>
            </a:tbl>
          </a:graphicData>
        </a:graphic>
      </p:graphicFrame>
      <p:sp>
        <p:nvSpPr>
          <p:cNvPr id="160" name="Google Shape;160;p22"/>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rgbClr val="9B9A98"/>
              </a:buClr>
              <a:buSzPts val="1000"/>
              <a:buFont typeface="Verdana"/>
              <a:buNone/>
            </a:pPr>
            <a:r>
              <a:rPr lang="en-US" sz="1000" b="0" i="0" u="none">
                <a:solidFill>
                  <a:srgbClr val="9B9A98"/>
                </a:solidFill>
                <a:latin typeface="Verdana"/>
                <a:ea typeface="Verdana"/>
                <a:cs typeface="Verdana"/>
                <a:sym typeface="Verdana"/>
              </a:rPr>
              <a:t>*</a:t>
            </a:r>
            <a:endParaRPr/>
          </a:p>
        </p:txBody>
      </p:sp>
      <p:sp>
        <p:nvSpPr>
          <p:cNvPr id="161" name="Google Shape;161;p22"/>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9B9A98"/>
              </a:buClr>
              <a:buSzPts val="1000"/>
              <a:buFont typeface="Verdana"/>
              <a:buNone/>
            </a:pPr>
            <a:fld id="{00000000-1234-1234-1234-123412341234}" type="slidenum">
              <a:rPr lang="en-US" sz="1000" b="0" i="0" u="none">
                <a:solidFill>
                  <a:srgbClr val="9B9A98"/>
                </a:solidFill>
                <a:latin typeface="Verdana"/>
                <a:ea typeface="Verdana"/>
                <a:cs typeface="Verdana"/>
                <a:sym typeface="Verdana"/>
              </a:rPr>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58"/>
          <p:cNvSpPr txBox="1">
            <a:spLocks noGrp="1"/>
          </p:cNvSpPr>
          <p:nvPr>
            <p:ph type="title"/>
          </p:nvPr>
        </p:nvSpPr>
        <p:spPr>
          <a:xfrm>
            <a:off x="609600" y="304800"/>
            <a:ext cx="7966075" cy="12192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4600"/>
              <a:buFont typeface="Cambria"/>
              <a:buNone/>
            </a:pPr>
            <a:r>
              <a:rPr lang="en-US" sz="4600" b="0" i="0" u="none">
                <a:solidFill>
                  <a:schemeClr val="lt1"/>
                </a:solidFill>
                <a:latin typeface="Cambria"/>
                <a:ea typeface="Cambria"/>
                <a:cs typeface="Cambria"/>
                <a:sym typeface="Cambria"/>
              </a:rPr>
              <a:t>3.10 Ohmmeter</a:t>
            </a:r>
            <a:endParaRPr/>
          </a:p>
        </p:txBody>
      </p:sp>
      <p:sp>
        <p:nvSpPr>
          <p:cNvPr id="489" name="Google Shape;489;p58"/>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p>
            <a:pPr marL="419100" marR="0" lvl="0" indent="-382587" algn="l" rtl="0">
              <a:lnSpc>
                <a:spcPct val="100000"/>
              </a:lnSpc>
              <a:spcBef>
                <a:spcPts val="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When measuring the resistance of a single resistor, it is usually best to remove the resistor from the network before making the measurement. </a:t>
            </a:r>
            <a:endParaRPr/>
          </a:p>
          <a:p>
            <a:pPr marL="419100" marR="0" lvl="0" indent="-382587" algn="l"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A connection can be checked as shown in Fig. 3.33 by simply hooking up the meter to either side of the connection. If the resistance is zero, the connection is secure.  If it is other than zero, the connection could be weak; if it is infinite, there is no connection at all.</a:t>
            </a:r>
            <a:endParaRPr/>
          </a:p>
        </p:txBody>
      </p:sp>
      <p:sp>
        <p:nvSpPr>
          <p:cNvPr id="490" name="Google Shape;490;p58"/>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491" name="Google Shape;491;p58"/>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40</a:t>
            </a:fld>
            <a:endParaRPr/>
          </a:p>
        </p:txBody>
      </p:sp>
      <p:pic>
        <p:nvPicPr>
          <p:cNvPr id="492" name="Google Shape;492;p58"/>
          <p:cNvPicPr preferRelativeResize="0"/>
          <p:nvPr/>
        </p:nvPicPr>
        <p:blipFill rotWithShape="1">
          <a:blip r:embed="rId3">
            <a:alphaModFix/>
          </a:blip>
          <a:srcRect/>
          <a:stretch/>
        </p:blipFill>
        <p:spPr>
          <a:xfrm>
            <a:off x="3048000" y="4144962"/>
            <a:ext cx="3438525" cy="19812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9"/>
          <p:cNvSpPr txBox="1">
            <a:spLocks noGrp="1"/>
          </p:cNvSpPr>
          <p:nvPr>
            <p:ph type="title"/>
          </p:nvPr>
        </p:nvSpPr>
        <p:spPr>
          <a:xfrm>
            <a:off x="609600" y="304800"/>
            <a:ext cx="7966075" cy="1219200"/>
          </a:xfrm>
          <a:prstGeom prst="rect">
            <a:avLst/>
          </a:prstGeom>
          <a:noFill/>
          <a:ln>
            <a:noFill/>
          </a:ln>
        </p:spPr>
        <p:txBody>
          <a:bodyPr spcFirstLastPara="1" wrap="square" lIns="45700" tIns="45700" rIns="45700" bIns="45700" anchor="ctr" anchorCtr="0">
            <a:noAutofit/>
          </a:bodyPr>
          <a:lstStyle/>
          <a:p>
            <a:pPr marL="0" lvl="0" indent="0" algn="just" rtl="0">
              <a:lnSpc>
                <a:spcPct val="100000"/>
              </a:lnSpc>
              <a:spcBef>
                <a:spcPts val="0"/>
              </a:spcBef>
              <a:spcAft>
                <a:spcPts val="0"/>
              </a:spcAft>
              <a:buClr>
                <a:schemeClr val="lt1"/>
              </a:buClr>
              <a:buSzPts val="4600"/>
              <a:buFont typeface="Cambria"/>
              <a:buNone/>
            </a:pPr>
            <a:r>
              <a:rPr lang="en-US" sz="4600" b="0" i="0" u="none">
                <a:solidFill>
                  <a:schemeClr val="lt1"/>
                </a:solidFill>
                <a:latin typeface="Cambria"/>
                <a:ea typeface="Cambria"/>
                <a:cs typeface="Cambria"/>
                <a:sym typeface="Cambria"/>
              </a:rPr>
              <a:t>3.10 Ohmmeter</a:t>
            </a:r>
            <a:endParaRPr/>
          </a:p>
        </p:txBody>
      </p:sp>
      <p:sp>
        <p:nvSpPr>
          <p:cNvPr id="498" name="Google Shape;498;p59"/>
          <p:cNvSpPr txBox="1">
            <a:spLocks noGrp="1"/>
          </p:cNvSpPr>
          <p:nvPr>
            <p:ph type="body" idx="1"/>
          </p:nvPr>
        </p:nvSpPr>
        <p:spPr>
          <a:xfrm>
            <a:off x="685800" y="1600200"/>
            <a:ext cx="7467600" cy="4525962"/>
          </a:xfrm>
          <a:prstGeom prst="rect">
            <a:avLst/>
          </a:prstGeom>
          <a:noFill/>
          <a:ln>
            <a:noFill/>
          </a:ln>
        </p:spPr>
        <p:txBody>
          <a:bodyPr spcFirstLastPara="1" wrap="square" lIns="91425" tIns="45700" rIns="91425" bIns="45700" anchor="t" anchorCtr="0">
            <a:noAutofit/>
          </a:bodyPr>
          <a:lstStyle/>
          <a:p>
            <a:pPr marL="34925" marR="0" lvl="0" indent="0" algn="just" rtl="0">
              <a:lnSpc>
                <a:spcPct val="100000"/>
              </a:lnSpc>
              <a:spcBef>
                <a:spcPts val="0"/>
              </a:spcBef>
              <a:spcAft>
                <a:spcPts val="0"/>
              </a:spcAft>
              <a:buClr>
                <a:schemeClr val="accent1"/>
              </a:buClr>
              <a:buSzPts val="1600"/>
              <a:buFont typeface="Noto Sans Symbols"/>
              <a:buNone/>
            </a:pPr>
            <a:r>
              <a:rPr lang="en-US" sz="2000" b="1" i="0" u="none">
                <a:solidFill>
                  <a:schemeClr val="lt1"/>
                </a:solidFill>
                <a:latin typeface="Cambria"/>
                <a:ea typeface="Cambria"/>
                <a:cs typeface="Cambria"/>
                <a:sym typeface="Cambria"/>
              </a:rPr>
              <a:t>Important notes about the use of any ohmmeter:</a:t>
            </a:r>
            <a:endParaRPr/>
          </a:p>
          <a:p>
            <a:pPr marL="34925" marR="0" lvl="0" indent="-101600" algn="just" rtl="0">
              <a:lnSpc>
                <a:spcPct val="100000"/>
              </a:lnSpc>
              <a:spcBef>
                <a:spcPts val="400"/>
              </a:spcBef>
              <a:spcAft>
                <a:spcPts val="0"/>
              </a:spcAft>
              <a:buClr>
                <a:schemeClr val="accent1"/>
              </a:buClr>
              <a:buSzPts val="1600"/>
              <a:buFont typeface="Noto Sans Symbols"/>
              <a:buChar char="⦿"/>
            </a:pPr>
            <a:r>
              <a:rPr lang="en-US" sz="2000" b="0" i="1" u="none">
                <a:solidFill>
                  <a:schemeClr val="lt1"/>
                </a:solidFill>
                <a:latin typeface="Cambria"/>
                <a:ea typeface="Cambria"/>
                <a:cs typeface="Cambria"/>
                <a:sym typeface="Cambria"/>
              </a:rPr>
              <a:t>Never hook up an ohmmeter to a live circuit!</a:t>
            </a:r>
            <a:endParaRPr/>
          </a:p>
          <a:p>
            <a:pPr marL="34925" marR="0" lvl="0" indent="-101600" algn="just"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The reading will be meaningless, and you may damage the instrument. The ohmmeter section of any meter is designed to pass a small sensing current through the resistance to be measured. A large external current damage the movement and would certainly throw off the calibration of the instrument.</a:t>
            </a:r>
            <a:endParaRPr sz="2000" b="0" i="1" u="none">
              <a:solidFill>
                <a:schemeClr val="lt1"/>
              </a:solidFill>
              <a:latin typeface="Cambria"/>
              <a:ea typeface="Cambria"/>
              <a:cs typeface="Cambria"/>
              <a:sym typeface="Cambria"/>
            </a:endParaRPr>
          </a:p>
          <a:p>
            <a:pPr marL="34925" marR="0" lvl="0" indent="-101600" algn="just"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If the two leads of the meter touch, the small sensing current could drain the internal battery. </a:t>
            </a:r>
            <a:endParaRPr/>
          </a:p>
        </p:txBody>
      </p:sp>
      <p:sp>
        <p:nvSpPr>
          <p:cNvPr id="499" name="Google Shape;499;p59"/>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just"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500" name="Google Shape;500;p59"/>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just"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60"/>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4000"/>
              <a:buFont typeface="Cambria"/>
              <a:buNone/>
            </a:pPr>
            <a:r>
              <a:rPr lang="en-US" sz="4000" b="0" i="0" u="none">
                <a:solidFill>
                  <a:schemeClr val="lt1"/>
                </a:solidFill>
                <a:latin typeface="Cambria"/>
                <a:ea typeface="Cambria"/>
                <a:cs typeface="Cambria"/>
                <a:sym typeface="Cambria"/>
              </a:rPr>
              <a:t>Need to know for EEE lab</a:t>
            </a:r>
            <a:endParaRPr/>
          </a:p>
        </p:txBody>
      </p:sp>
      <p:sp>
        <p:nvSpPr>
          <p:cNvPr id="506" name="Google Shape;506;p60"/>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p>
            <a:pPr marL="419100" marR="0" lvl="0" indent="-382587" algn="l" rtl="0">
              <a:lnSpc>
                <a:spcPct val="100000"/>
              </a:lnSpc>
              <a:spcBef>
                <a:spcPts val="0"/>
              </a:spcBef>
              <a:spcAft>
                <a:spcPts val="0"/>
              </a:spcAft>
              <a:buClr>
                <a:schemeClr val="accent1"/>
              </a:buClr>
              <a:buSzPts val="2240"/>
              <a:buFont typeface="Noto Sans Symbols"/>
              <a:buChar char="⦿"/>
            </a:pPr>
            <a:r>
              <a:rPr lang="en-US" sz="2800" b="0" i="0" u="none">
                <a:solidFill>
                  <a:schemeClr val="lt1"/>
                </a:solidFill>
                <a:latin typeface="Cambria"/>
                <a:ea typeface="Cambria"/>
                <a:cs typeface="Cambria"/>
                <a:sym typeface="Cambria"/>
              </a:rPr>
              <a:t>How to use a multi-meter</a:t>
            </a:r>
            <a:endParaRPr/>
          </a:p>
          <a:p>
            <a:pPr marL="419100" marR="0" lvl="0" indent="-382587" algn="l" rtl="0">
              <a:lnSpc>
                <a:spcPct val="100000"/>
              </a:lnSpc>
              <a:spcBef>
                <a:spcPts val="560"/>
              </a:spcBef>
              <a:spcAft>
                <a:spcPts val="0"/>
              </a:spcAft>
              <a:buClr>
                <a:schemeClr val="accent1"/>
              </a:buClr>
              <a:buSzPts val="2240"/>
              <a:buFont typeface="Noto Sans Symbols"/>
              <a:buChar char="⦿"/>
            </a:pPr>
            <a:r>
              <a:rPr lang="en-US" sz="2800" b="0" i="0" u="none">
                <a:solidFill>
                  <a:schemeClr val="lt1"/>
                </a:solidFill>
                <a:latin typeface="Cambria"/>
                <a:ea typeface="Cambria"/>
                <a:cs typeface="Cambria"/>
                <a:sym typeface="Cambria"/>
              </a:rPr>
              <a:t>How to use a trainer board</a:t>
            </a:r>
            <a:endParaRPr/>
          </a:p>
          <a:p>
            <a:pPr marL="419100" marR="0" lvl="0" indent="-382587" algn="l" rtl="0">
              <a:lnSpc>
                <a:spcPct val="100000"/>
              </a:lnSpc>
              <a:spcBef>
                <a:spcPts val="560"/>
              </a:spcBef>
              <a:spcAft>
                <a:spcPts val="0"/>
              </a:spcAft>
              <a:buClr>
                <a:schemeClr val="accent1"/>
              </a:buClr>
              <a:buSzPts val="2240"/>
              <a:buFont typeface="Noto Sans Symbols"/>
              <a:buChar char="⦿"/>
            </a:pPr>
            <a:r>
              <a:rPr lang="en-US" sz="2800" b="0" i="0" u="none">
                <a:solidFill>
                  <a:schemeClr val="lt1"/>
                </a:solidFill>
                <a:latin typeface="Cambria"/>
                <a:ea typeface="Cambria"/>
                <a:cs typeface="Cambria"/>
                <a:sym typeface="Cambria"/>
              </a:rPr>
              <a:t>How to use a breadboard </a:t>
            </a:r>
            <a:endParaRPr/>
          </a:p>
          <a:p>
            <a:pPr marL="419100" marR="0" lvl="0" indent="-240348" algn="l" rtl="0">
              <a:spcBef>
                <a:spcPts val="560"/>
              </a:spcBef>
              <a:spcAft>
                <a:spcPts val="0"/>
              </a:spcAft>
              <a:buClr>
                <a:schemeClr val="accent1"/>
              </a:buClr>
              <a:buSzPts val="2240"/>
              <a:buFont typeface="Noto Sans Symbols"/>
              <a:buNone/>
            </a:pPr>
            <a:endParaRPr sz="2800" b="0" i="0" u="none">
              <a:solidFill>
                <a:schemeClr val="lt1"/>
              </a:solidFill>
              <a:latin typeface="Cambria"/>
              <a:ea typeface="Cambria"/>
              <a:cs typeface="Cambria"/>
              <a:sym typeface="Cambria"/>
            </a:endParaRPr>
          </a:p>
        </p:txBody>
      </p:sp>
      <p:sp>
        <p:nvSpPr>
          <p:cNvPr id="507" name="Google Shape;507;p60"/>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rgbClr val="9B9A98"/>
              </a:buClr>
              <a:buSzPts val="1000"/>
              <a:buFont typeface="Verdana"/>
              <a:buNone/>
            </a:pPr>
            <a:r>
              <a:rPr lang="en-US" sz="1000" b="0" i="0" u="none">
                <a:solidFill>
                  <a:srgbClr val="9B9A98"/>
                </a:solidFill>
                <a:latin typeface="Verdana"/>
                <a:ea typeface="Verdana"/>
                <a:cs typeface="Verdana"/>
                <a:sym typeface="Verdana"/>
              </a:rPr>
              <a:t>*</a:t>
            </a:r>
            <a:endParaRPr/>
          </a:p>
        </p:txBody>
      </p:sp>
      <p:sp>
        <p:nvSpPr>
          <p:cNvPr id="508" name="Google Shape;508;p60"/>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9B9A98"/>
              </a:buClr>
              <a:buSzPts val="1000"/>
              <a:buFont typeface="Verdana"/>
              <a:buNone/>
            </a:pPr>
            <a:fld id="{00000000-1234-1234-1234-123412341234}" type="slidenum">
              <a:rPr lang="en-US" sz="1000" b="0" i="0" u="none">
                <a:solidFill>
                  <a:srgbClr val="9B9A98"/>
                </a:solidFill>
                <a:latin typeface="Verdana"/>
                <a:ea typeface="Verdana"/>
                <a:cs typeface="Verdana"/>
                <a:sym typeface="Verdana"/>
              </a:rPr>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61"/>
          <p:cNvSpPr txBox="1">
            <a:spLocks noGrp="1"/>
          </p:cNvSpPr>
          <p:nvPr>
            <p:ph type="body" idx="1"/>
          </p:nvPr>
        </p:nvSpPr>
        <p:spPr>
          <a:xfrm>
            <a:off x="457200" y="2667000"/>
            <a:ext cx="7467600" cy="4525962"/>
          </a:xfrm>
          <a:prstGeom prst="rect">
            <a:avLst/>
          </a:prstGeom>
          <a:noFill/>
          <a:ln>
            <a:noFill/>
          </a:ln>
        </p:spPr>
        <p:txBody>
          <a:bodyPr spcFirstLastPara="1" wrap="square" lIns="91425" tIns="45700" rIns="91425" bIns="45700" anchor="t" anchorCtr="0">
            <a:noAutofit/>
          </a:bodyPr>
          <a:lstStyle/>
          <a:p>
            <a:pPr marL="419100" marR="0" lvl="0" indent="-382587" algn="l" rtl="0">
              <a:lnSpc>
                <a:spcPct val="100000"/>
              </a:lnSpc>
              <a:spcBef>
                <a:spcPts val="0"/>
              </a:spcBef>
              <a:spcAft>
                <a:spcPts val="0"/>
              </a:spcAft>
              <a:buClr>
                <a:schemeClr val="accent1"/>
              </a:buClr>
              <a:buSzPts val="3200"/>
              <a:buFont typeface="Noto Sans Symbols"/>
              <a:buNone/>
            </a:pPr>
            <a:endParaRPr sz="4000" b="0" i="0" u="none">
              <a:solidFill>
                <a:schemeClr val="lt1"/>
              </a:solidFill>
              <a:latin typeface="Cambria"/>
              <a:ea typeface="Cambria"/>
              <a:cs typeface="Cambria"/>
              <a:sym typeface="Cambria"/>
            </a:endParaRPr>
          </a:p>
          <a:p>
            <a:pPr marL="419100" marR="0" lvl="0" indent="-382587" algn="l" rtl="0">
              <a:lnSpc>
                <a:spcPct val="100000"/>
              </a:lnSpc>
              <a:spcBef>
                <a:spcPts val="800"/>
              </a:spcBef>
              <a:spcAft>
                <a:spcPts val="0"/>
              </a:spcAft>
              <a:buClr>
                <a:schemeClr val="accent1"/>
              </a:buClr>
              <a:buSzPts val="3200"/>
              <a:buFont typeface="Noto Sans Symbols"/>
              <a:buNone/>
            </a:pPr>
            <a:endParaRPr sz="4000" b="0" i="0" u="none">
              <a:solidFill>
                <a:schemeClr val="lt1"/>
              </a:solidFill>
              <a:latin typeface="Cambria"/>
              <a:ea typeface="Cambria"/>
              <a:cs typeface="Cambria"/>
              <a:sym typeface="Cambria"/>
            </a:endParaRPr>
          </a:p>
          <a:p>
            <a:pPr marL="419100" marR="0" lvl="0" indent="-382587" algn="l" rtl="0">
              <a:lnSpc>
                <a:spcPct val="100000"/>
              </a:lnSpc>
              <a:spcBef>
                <a:spcPts val="800"/>
              </a:spcBef>
              <a:spcAft>
                <a:spcPts val="0"/>
              </a:spcAft>
              <a:buClr>
                <a:schemeClr val="accent1"/>
              </a:buClr>
              <a:buSzPts val="3200"/>
              <a:buFont typeface="Noto Sans Symbols"/>
              <a:buNone/>
            </a:pPr>
            <a:r>
              <a:rPr lang="en-US" sz="4000" b="0" i="0" u="none">
                <a:solidFill>
                  <a:schemeClr val="lt1"/>
                </a:solidFill>
                <a:latin typeface="Cambria"/>
                <a:ea typeface="Cambria"/>
                <a:cs typeface="Cambria"/>
                <a:sym typeface="Cambria"/>
              </a:rPr>
              <a:t>                     Thank You</a:t>
            </a:r>
            <a:endParaRPr/>
          </a:p>
        </p:txBody>
      </p:sp>
      <p:sp>
        <p:nvSpPr>
          <p:cNvPr id="514" name="Google Shape;514;p61"/>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515" name="Google Shape;515;p61"/>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43</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spcBef>
                <a:spcPts val="0"/>
              </a:spcBef>
              <a:spcAft>
                <a:spcPts val="0"/>
              </a:spcAft>
              <a:buNone/>
            </a:pPr>
            <a:endParaRPr/>
          </a:p>
        </p:txBody>
      </p:sp>
      <p:graphicFrame>
        <p:nvGraphicFramePr>
          <p:cNvPr id="167" name="Google Shape;167;p23"/>
          <p:cNvGraphicFramePr/>
          <p:nvPr/>
        </p:nvGraphicFramePr>
        <p:xfrm>
          <a:off x="1320800" y="1447800"/>
          <a:ext cx="7137400" cy="4516375"/>
        </p:xfrm>
        <a:graphic>
          <a:graphicData uri="http://schemas.openxmlformats.org/drawingml/2006/table">
            <a:tbl>
              <a:tblPr>
                <a:noFill/>
                <a:tableStyleId>{9A91BD61-8793-4922-9024-A3ABCB9A4A85}</a:tableStyleId>
              </a:tblPr>
              <a:tblGrid>
                <a:gridCol w="2432050">
                  <a:extLst>
                    <a:ext uri="{9D8B030D-6E8A-4147-A177-3AD203B41FA5}">
                      <a16:colId xmlns:a16="http://schemas.microsoft.com/office/drawing/2014/main" val="20000"/>
                    </a:ext>
                  </a:extLst>
                </a:gridCol>
                <a:gridCol w="4705350">
                  <a:extLst>
                    <a:ext uri="{9D8B030D-6E8A-4147-A177-3AD203B41FA5}">
                      <a16:colId xmlns:a16="http://schemas.microsoft.com/office/drawing/2014/main" val="20001"/>
                    </a:ext>
                  </a:extLst>
                </a:gridCol>
              </a:tblGrid>
              <a:tr h="614350">
                <a:tc>
                  <a:txBody>
                    <a:bodyPr/>
                    <a:lstStyle/>
                    <a:p>
                      <a:pPr marL="0" marR="0" lvl="0" indent="0" algn="l" rtl="0">
                        <a:lnSpc>
                          <a:spcPct val="115000"/>
                        </a:lnSpc>
                        <a:spcBef>
                          <a:spcPts val="0"/>
                        </a:spcBef>
                        <a:spcAft>
                          <a:spcPts val="0"/>
                        </a:spcAft>
                        <a:buClr>
                          <a:srgbClr val="FFFFFF"/>
                        </a:buClr>
                        <a:buSzPts val="1800"/>
                        <a:buFont typeface="Cambria"/>
                        <a:buNone/>
                      </a:pPr>
                      <a:r>
                        <a:rPr lang="en-US" sz="1800" b="1" i="0" u="none" strike="noStrike" cap="none">
                          <a:solidFill>
                            <a:srgbClr val="FFFFFF"/>
                          </a:solidFill>
                          <a:latin typeface="Cambria"/>
                          <a:ea typeface="Cambria"/>
                          <a:cs typeface="Cambria"/>
                          <a:sym typeface="Cambria"/>
                        </a:rPr>
                        <a:t> Active week</a:t>
                      </a:r>
                      <a:endParaRPr/>
                    </a:p>
                  </a:txBody>
                  <a:tcPr marL="68575" marR="68575"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15000"/>
                        </a:lnSpc>
                        <a:spcBef>
                          <a:spcPts val="0"/>
                        </a:spcBef>
                        <a:spcAft>
                          <a:spcPts val="0"/>
                        </a:spcAft>
                        <a:buClr>
                          <a:srgbClr val="FFFFFF"/>
                        </a:buClr>
                        <a:buSzPts val="1800"/>
                        <a:buFont typeface="Cambria"/>
                        <a:buNone/>
                      </a:pPr>
                      <a:r>
                        <a:rPr lang="en-US" sz="1800" b="1" i="0" u="none" strike="noStrike" cap="none">
                          <a:solidFill>
                            <a:srgbClr val="FFFFFF"/>
                          </a:solidFill>
                          <a:latin typeface="Cambria"/>
                          <a:ea typeface="Cambria"/>
                          <a:cs typeface="Cambria"/>
                          <a:sym typeface="Cambria"/>
                        </a:rPr>
                        <a:t> Topic</a:t>
                      </a:r>
                      <a:endParaRPr/>
                    </a:p>
                  </a:txBody>
                  <a:tcPr marL="68575" marR="68575"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612775">
                <a:tc>
                  <a:txBody>
                    <a:bodyPr/>
                    <a:lstStyle/>
                    <a:p>
                      <a:pPr marL="0" marR="0" lvl="0" indent="0" algn="just" rtl="0">
                        <a:lnSpc>
                          <a:spcPct val="115000"/>
                        </a:lnSpc>
                        <a:spcBef>
                          <a:spcPts val="0"/>
                        </a:spcBef>
                        <a:spcAft>
                          <a:spcPts val="0"/>
                        </a:spcAft>
                        <a:buClr>
                          <a:srgbClr val="FFFFFF"/>
                        </a:buClr>
                        <a:buSzPts val="1800"/>
                        <a:buFont typeface="Cambria"/>
                        <a:buNone/>
                      </a:pPr>
                      <a:r>
                        <a:rPr lang="en-US" sz="1800" b="1" i="0" u="none" strike="noStrike" cap="none">
                          <a:solidFill>
                            <a:srgbClr val="FFFFFF"/>
                          </a:solidFill>
                          <a:latin typeface="Cambria"/>
                          <a:ea typeface="Cambria"/>
                          <a:cs typeface="Cambria"/>
                          <a:sym typeface="Cambria"/>
                        </a:rPr>
                        <a:t>week 10</a:t>
                      </a:r>
                      <a:endParaRPr/>
                    </a:p>
                  </a:txBody>
                  <a:tcPr marL="68575" marR="68575"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just" rtl="0">
                        <a:lnSpc>
                          <a:spcPct val="115000"/>
                        </a:lnSpc>
                        <a:spcBef>
                          <a:spcPts val="0"/>
                        </a:spcBef>
                        <a:spcAft>
                          <a:spcPts val="0"/>
                        </a:spcAft>
                        <a:buClr>
                          <a:srgbClr val="000000"/>
                        </a:buClr>
                        <a:buSzPts val="1800"/>
                        <a:buFont typeface="Cambria"/>
                        <a:buNone/>
                      </a:pPr>
                      <a:r>
                        <a:rPr lang="en-US" sz="1800" b="0" i="0" u="none" strike="noStrike" cap="none">
                          <a:solidFill>
                            <a:srgbClr val="000000"/>
                          </a:solidFill>
                          <a:latin typeface="Cambria"/>
                          <a:ea typeface="Cambria"/>
                          <a:cs typeface="Cambria"/>
                          <a:sym typeface="Cambria"/>
                        </a:rPr>
                        <a:t>In course Exam</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5DFE4"/>
                    </a:solidFill>
                  </a:tcPr>
                </a:tc>
                <a:extLst>
                  <a:ext uri="{0D108BD9-81ED-4DB2-BD59-A6C34878D82A}">
                    <a16:rowId xmlns:a16="http://schemas.microsoft.com/office/drawing/2014/main" val="10001"/>
                  </a:ext>
                </a:extLst>
              </a:tr>
              <a:tr h="614350">
                <a:tc>
                  <a:txBody>
                    <a:bodyPr/>
                    <a:lstStyle/>
                    <a:p>
                      <a:pPr marL="0" marR="0" lvl="0" indent="0" algn="just" rtl="0">
                        <a:lnSpc>
                          <a:spcPct val="115000"/>
                        </a:lnSpc>
                        <a:spcBef>
                          <a:spcPts val="0"/>
                        </a:spcBef>
                        <a:spcAft>
                          <a:spcPts val="0"/>
                        </a:spcAft>
                        <a:buClr>
                          <a:srgbClr val="FFFFFF"/>
                        </a:buClr>
                        <a:buSzPts val="1800"/>
                        <a:buFont typeface="Cambria"/>
                        <a:buNone/>
                      </a:pPr>
                      <a:r>
                        <a:rPr lang="en-US" sz="1800" b="1" i="0" u="none" strike="noStrike" cap="none">
                          <a:solidFill>
                            <a:srgbClr val="FFFFFF"/>
                          </a:solidFill>
                          <a:latin typeface="Cambria"/>
                          <a:ea typeface="Cambria"/>
                          <a:cs typeface="Cambria"/>
                          <a:sym typeface="Cambria"/>
                        </a:rPr>
                        <a:t>week 11</a:t>
                      </a:r>
                      <a:endParaRPr/>
                    </a:p>
                  </a:txBody>
                  <a:tcPr marL="68575" marR="68575"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just" rtl="0">
                        <a:lnSpc>
                          <a:spcPct val="115000"/>
                        </a:lnSpc>
                        <a:spcBef>
                          <a:spcPts val="0"/>
                        </a:spcBef>
                        <a:spcAft>
                          <a:spcPts val="0"/>
                        </a:spcAft>
                        <a:buClr>
                          <a:srgbClr val="000000"/>
                        </a:buClr>
                        <a:buSzPts val="1800"/>
                        <a:buFont typeface="Cambria"/>
                        <a:buNone/>
                      </a:pPr>
                      <a:r>
                        <a:rPr lang="en-US" sz="1800" b="0" i="0" u="none" strike="noStrike" cap="none">
                          <a:solidFill>
                            <a:srgbClr val="000000"/>
                          </a:solidFill>
                          <a:latin typeface="Cambria"/>
                          <a:ea typeface="Cambria"/>
                          <a:cs typeface="Cambria"/>
                          <a:sym typeface="Cambria"/>
                        </a:rPr>
                        <a:t>Chapter 9: Network Theorems</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BF0F2"/>
                    </a:solidFill>
                  </a:tcPr>
                </a:tc>
                <a:extLst>
                  <a:ext uri="{0D108BD9-81ED-4DB2-BD59-A6C34878D82A}">
                    <a16:rowId xmlns:a16="http://schemas.microsoft.com/office/drawing/2014/main" val="10002"/>
                  </a:ext>
                </a:extLst>
              </a:tr>
              <a:tr h="612775">
                <a:tc>
                  <a:txBody>
                    <a:bodyPr/>
                    <a:lstStyle/>
                    <a:p>
                      <a:pPr marL="0" marR="0" lvl="0" indent="0" algn="just" rtl="0">
                        <a:lnSpc>
                          <a:spcPct val="115000"/>
                        </a:lnSpc>
                        <a:spcBef>
                          <a:spcPts val="0"/>
                        </a:spcBef>
                        <a:spcAft>
                          <a:spcPts val="0"/>
                        </a:spcAft>
                        <a:buClr>
                          <a:srgbClr val="FFFFFF"/>
                        </a:buClr>
                        <a:buSzPts val="1800"/>
                        <a:buFont typeface="Cambria"/>
                        <a:buNone/>
                      </a:pPr>
                      <a:r>
                        <a:rPr lang="en-US" sz="1800" b="1" i="0" u="none" strike="noStrike" cap="none">
                          <a:solidFill>
                            <a:srgbClr val="FFFFFF"/>
                          </a:solidFill>
                          <a:latin typeface="Cambria"/>
                          <a:ea typeface="Cambria"/>
                          <a:cs typeface="Cambria"/>
                          <a:sym typeface="Cambria"/>
                        </a:rPr>
                        <a:t>week 12</a:t>
                      </a:r>
                      <a:endParaRPr/>
                    </a:p>
                  </a:txBody>
                  <a:tcPr marL="68575" marR="68575"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just" rtl="0">
                        <a:lnSpc>
                          <a:spcPct val="115000"/>
                        </a:lnSpc>
                        <a:spcBef>
                          <a:spcPts val="0"/>
                        </a:spcBef>
                        <a:spcAft>
                          <a:spcPts val="0"/>
                        </a:spcAft>
                        <a:buClr>
                          <a:srgbClr val="000000"/>
                        </a:buClr>
                        <a:buSzPts val="1800"/>
                        <a:buFont typeface="Cambria"/>
                        <a:buNone/>
                      </a:pPr>
                      <a:r>
                        <a:rPr lang="en-US" sz="1800" b="0" i="0" u="none" strike="noStrike" cap="none">
                          <a:solidFill>
                            <a:srgbClr val="000000"/>
                          </a:solidFill>
                          <a:latin typeface="Cambria"/>
                          <a:ea typeface="Cambria"/>
                          <a:cs typeface="Cambria"/>
                          <a:sym typeface="Cambria"/>
                        </a:rPr>
                        <a:t>Chapter 9: Network Theorems</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5DFE4"/>
                    </a:solidFill>
                  </a:tcPr>
                </a:tc>
                <a:extLst>
                  <a:ext uri="{0D108BD9-81ED-4DB2-BD59-A6C34878D82A}">
                    <a16:rowId xmlns:a16="http://schemas.microsoft.com/office/drawing/2014/main" val="10003"/>
                  </a:ext>
                </a:extLst>
              </a:tr>
              <a:tr h="614350">
                <a:tc>
                  <a:txBody>
                    <a:bodyPr/>
                    <a:lstStyle/>
                    <a:p>
                      <a:pPr marL="0" marR="0" lvl="0" indent="0" algn="just" rtl="0">
                        <a:lnSpc>
                          <a:spcPct val="115000"/>
                        </a:lnSpc>
                        <a:spcBef>
                          <a:spcPts val="0"/>
                        </a:spcBef>
                        <a:spcAft>
                          <a:spcPts val="0"/>
                        </a:spcAft>
                        <a:buClr>
                          <a:srgbClr val="FFFFFF"/>
                        </a:buClr>
                        <a:buSzPts val="1800"/>
                        <a:buFont typeface="Cambria"/>
                        <a:buNone/>
                      </a:pPr>
                      <a:r>
                        <a:rPr lang="en-US" sz="1800" b="1" i="0" u="none" strike="noStrike" cap="none">
                          <a:solidFill>
                            <a:srgbClr val="FFFFFF"/>
                          </a:solidFill>
                          <a:latin typeface="Cambria"/>
                          <a:ea typeface="Cambria"/>
                          <a:cs typeface="Cambria"/>
                          <a:sym typeface="Cambria"/>
                        </a:rPr>
                        <a:t>week 13</a:t>
                      </a:r>
                      <a:endParaRPr/>
                    </a:p>
                  </a:txBody>
                  <a:tcPr marL="68575" marR="68575"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just" rtl="0">
                        <a:lnSpc>
                          <a:spcPct val="115000"/>
                        </a:lnSpc>
                        <a:spcBef>
                          <a:spcPts val="0"/>
                        </a:spcBef>
                        <a:spcAft>
                          <a:spcPts val="0"/>
                        </a:spcAft>
                        <a:buClr>
                          <a:srgbClr val="000000"/>
                        </a:buClr>
                        <a:buSzPts val="1800"/>
                        <a:buFont typeface="Cambria"/>
                        <a:buNone/>
                      </a:pPr>
                      <a:r>
                        <a:rPr lang="en-US" sz="1800" b="0" i="0" u="none" strike="noStrike" cap="none">
                          <a:solidFill>
                            <a:srgbClr val="000000"/>
                          </a:solidFill>
                          <a:latin typeface="Cambria"/>
                          <a:ea typeface="Cambria"/>
                          <a:cs typeface="Cambria"/>
                          <a:sym typeface="Cambria"/>
                        </a:rPr>
                        <a:t>Chapter 10: Capacitors</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BF0F2"/>
                    </a:solidFill>
                  </a:tcPr>
                </a:tc>
                <a:extLst>
                  <a:ext uri="{0D108BD9-81ED-4DB2-BD59-A6C34878D82A}">
                    <a16:rowId xmlns:a16="http://schemas.microsoft.com/office/drawing/2014/main" val="10004"/>
                  </a:ext>
                </a:extLst>
              </a:tr>
              <a:tr h="817550">
                <a:tc>
                  <a:txBody>
                    <a:bodyPr/>
                    <a:lstStyle/>
                    <a:p>
                      <a:pPr marL="0" marR="0" lvl="0" indent="0" algn="just" rtl="0">
                        <a:lnSpc>
                          <a:spcPct val="115000"/>
                        </a:lnSpc>
                        <a:spcBef>
                          <a:spcPts val="0"/>
                        </a:spcBef>
                        <a:spcAft>
                          <a:spcPts val="0"/>
                        </a:spcAft>
                        <a:buClr>
                          <a:srgbClr val="FFFFFF"/>
                        </a:buClr>
                        <a:buSzPts val="1800"/>
                        <a:buFont typeface="Cambria"/>
                        <a:buNone/>
                      </a:pPr>
                      <a:r>
                        <a:rPr lang="en-US" sz="1800" b="1" i="0" u="none" strike="noStrike" cap="none">
                          <a:solidFill>
                            <a:srgbClr val="FFFFFF"/>
                          </a:solidFill>
                          <a:latin typeface="Cambria"/>
                          <a:ea typeface="Cambria"/>
                          <a:cs typeface="Cambria"/>
                          <a:sym typeface="Cambria"/>
                        </a:rPr>
                        <a:t>week 14</a:t>
                      </a:r>
                      <a:endParaRPr/>
                    </a:p>
                  </a:txBody>
                  <a:tcPr marL="68575" marR="68575"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just" rtl="0">
                        <a:lnSpc>
                          <a:spcPct val="115000"/>
                        </a:lnSpc>
                        <a:spcBef>
                          <a:spcPts val="0"/>
                        </a:spcBef>
                        <a:spcAft>
                          <a:spcPts val="0"/>
                        </a:spcAft>
                        <a:buClr>
                          <a:srgbClr val="000000"/>
                        </a:buClr>
                        <a:buSzPts val="1800"/>
                        <a:buFont typeface="Cambria"/>
                        <a:buNone/>
                      </a:pPr>
                      <a:r>
                        <a:rPr lang="en-US" sz="1800" b="0" i="0" u="none" strike="noStrike" cap="none">
                          <a:solidFill>
                            <a:srgbClr val="000000"/>
                          </a:solidFill>
                          <a:latin typeface="Cambria"/>
                          <a:ea typeface="Cambria"/>
                          <a:cs typeface="Cambria"/>
                          <a:sym typeface="Cambria"/>
                        </a:rPr>
                        <a:t>Chapter 11: Magnetic Circuits</a:t>
                      </a:r>
                      <a:endParaRPr/>
                    </a:p>
                    <a:p>
                      <a:pPr marL="0" marR="0" lvl="0" indent="0" algn="just" rtl="0">
                        <a:lnSpc>
                          <a:spcPct val="115000"/>
                        </a:lnSpc>
                        <a:spcBef>
                          <a:spcPts val="0"/>
                        </a:spcBef>
                        <a:spcAft>
                          <a:spcPts val="0"/>
                        </a:spcAft>
                        <a:buClr>
                          <a:srgbClr val="000000"/>
                        </a:buClr>
                        <a:buSzPts val="1800"/>
                        <a:buFont typeface="Cambria"/>
                        <a:buNone/>
                      </a:pPr>
                      <a:r>
                        <a:rPr lang="en-US" sz="1800" b="0" i="0" u="none" strike="noStrike" cap="none">
                          <a:solidFill>
                            <a:srgbClr val="000000"/>
                          </a:solidFill>
                          <a:latin typeface="Cambria"/>
                          <a:ea typeface="Cambria"/>
                          <a:cs typeface="Cambria"/>
                          <a:sym typeface="Cambria"/>
                        </a:rPr>
                        <a:t>Chapter 12: Inductors</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5DFE4"/>
                    </a:solidFill>
                  </a:tcPr>
                </a:tc>
                <a:extLst>
                  <a:ext uri="{0D108BD9-81ED-4DB2-BD59-A6C34878D82A}">
                    <a16:rowId xmlns:a16="http://schemas.microsoft.com/office/drawing/2014/main" val="10005"/>
                  </a:ext>
                </a:extLst>
              </a:tr>
              <a:tr h="630225">
                <a:tc>
                  <a:txBody>
                    <a:bodyPr/>
                    <a:lstStyle/>
                    <a:p>
                      <a:pPr marL="0" marR="0" lvl="0" indent="0" algn="just" rtl="0">
                        <a:lnSpc>
                          <a:spcPct val="115000"/>
                        </a:lnSpc>
                        <a:spcBef>
                          <a:spcPts val="0"/>
                        </a:spcBef>
                        <a:spcAft>
                          <a:spcPts val="0"/>
                        </a:spcAft>
                        <a:buClr>
                          <a:srgbClr val="FFFFFF"/>
                        </a:buClr>
                        <a:buSzPts val="1800"/>
                        <a:buFont typeface="Cambria"/>
                        <a:buNone/>
                      </a:pPr>
                      <a:r>
                        <a:rPr lang="en-US" sz="1800" b="1" i="0" u="none" strike="noStrike" cap="none">
                          <a:solidFill>
                            <a:srgbClr val="FFFFFF"/>
                          </a:solidFill>
                          <a:latin typeface="Cambria"/>
                          <a:ea typeface="Cambria"/>
                          <a:cs typeface="Cambria"/>
                          <a:sym typeface="Cambria"/>
                        </a:rPr>
                        <a:t>week 15</a:t>
                      </a:r>
                      <a:endParaRPr/>
                    </a:p>
                  </a:txBody>
                  <a:tcPr marL="68575" marR="68575"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just" rtl="0">
                        <a:lnSpc>
                          <a:spcPct val="115000"/>
                        </a:lnSpc>
                        <a:spcBef>
                          <a:spcPts val="0"/>
                        </a:spcBef>
                        <a:spcAft>
                          <a:spcPts val="0"/>
                        </a:spcAft>
                        <a:buClr>
                          <a:srgbClr val="000000"/>
                        </a:buClr>
                        <a:buSzPts val="1800"/>
                        <a:buFont typeface="Cambria"/>
                        <a:buNone/>
                      </a:pPr>
                      <a:r>
                        <a:rPr lang="en-US" sz="1800" b="0" i="0" u="none" strike="noStrike" cap="none">
                          <a:solidFill>
                            <a:srgbClr val="000000"/>
                          </a:solidFill>
                          <a:latin typeface="Cambria"/>
                          <a:ea typeface="Cambria"/>
                          <a:cs typeface="Cambria"/>
                          <a:sym typeface="Cambria"/>
                        </a:rPr>
                        <a:t>Chapter 13: Introduction to Sinusoidal Alternating Waveforms</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BF0F2"/>
                    </a:solidFill>
                  </a:tcPr>
                </a:tc>
                <a:extLst>
                  <a:ext uri="{0D108BD9-81ED-4DB2-BD59-A6C34878D82A}">
                    <a16:rowId xmlns:a16="http://schemas.microsoft.com/office/drawing/2014/main" val="10006"/>
                  </a:ext>
                </a:extLst>
              </a:tr>
            </a:tbl>
          </a:graphicData>
        </a:graphic>
      </p:graphicFrame>
      <p:sp>
        <p:nvSpPr>
          <p:cNvPr id="168" name="Google Shape;168;p23"/>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rgbClr val="9B9A98"/>
              </a:buClr>
              <a:buSzPts val="1000"/>
              <a:buFont typeface="Verdana"/>
              <a:buNone/>
            </a:pPr>
            <a:r>
              <a:rPr lang="en-US" sz="1000" b="0" i="0" u="none">
                <a:solidFill>
                  <a:srgbClr val="9B9A98"/>
                </a:solidFill>
                <a:latin typeface="Verdana"/>
                <a:ea typeface="Verdana"/>
                <a:cs typeface="Verdana"/>
                <a:sym typeface="Verdana"/>
              </a:rPr>
              <a:t>*</a:t>
            </a:r>
            <a:endParaRPr/>
          </a:p>
        </p:txBody>
      </p:sp>
      <p:sp>
        <p:nvSpPr>
          <p:cNvPr id="169" name="Google Shape;169;p23"/>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9B9A98"/>
              </a:buClr>
              <a:buSzPts val="1000"/>
              <a:buFont typeface="Verdana"/>
              <a:buNone/>
            </a:pPr>
            <a:fld id="{00000000-1234-1234-1234-123412341234}" type="slidenum">
              <a:rPr lang="en-US" sz="1000" b="0" i="0" u="none">
                <a:solidFill>
                  <a:srgbClr val="9B9A98"/>
                </a:solidFill>
                <a:latin typeface="Verdana"/>
                <a:ea typeface="Verdana"/>
                <a:cs typeface="Verdana"/>
                <a:sym typeface="Verdana"/>
              </a:r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a:spLocks noGrp="1"/>
          </p:cNvSpPr>
          <p:nvPr>
            <p:ph type="ctrTitle" idx="4294967295"/>
          </p:nvPr>
        </p:nvSpPr>
        <p:spPr>
          <a:xfrm>
            <a:off x="429064" y="3337560"/>
            <a:ext cx="6480048" cy="2301240"/>
          </a:xfrm>
          <a:prstGeom prst="rect">
            <a:avLst/>
          </a:prstGeom>
          <a:noFill/>
          <a:ln>
            <a:noFill/>
          </a:ln>
        </p:spPr>
        <p:txBody>
          <a:bodyPr spcFirstLastPara="1" wrap="square" lIns="45700" tIns="45700" rIns="45700" bIns="45700" anchor="t" anchorCtr="0">
            <a:normAutofit/>
          </a:bodyPr>
          <a:lstStyle/>
          <a:p>
            <a:pPr marL="0" marR="0" lvl="0" indent="0" algn="r" rtl="0">
              <a:lnSpc>
                <a:spcPct val="100000"/>
              </a:lnSpc>
              <a:spcBef>
                <a:spcPts val="0"/>
              </a:spcBef>
              <a:spcAft>
                <a:spcPts val="0"/>
              </a:spcAft>
              <a:buClr>
                <a:srgbClr val="9FD4E6"/>
              </a:buClr>
              <a:buSzPts val="4600"/>
              <a:buFont typeface="Cambria"/>
              <a:buNone/>
            </a:pPr>
            <a:r>
              <a:rPr lang="en-US" sz="4600" b="1" i="0" u="none" strike="noStrike" cap="none">
                <a:solidFill>
                  <a:srgbClr val="9FD4E6"/>
                </a:solidFill>
                <a:latin typeface="Cambria"/>
                <a:ea typeface="Cambria"/>
                <a:cs typeface="Cambria"/>
                <a:sym typeface="Cambria"/>
              </a:rPr>
              <a:t>LECTURE SLIDE - 1</a:t>
            </a:r>
            <a:endParaRPr/>
          </a:p>
        </p:txBody>
      </p:sp>
      <p:sp>
        <p:nvSpPr>
          <p:cNvPr id="175" name="Google Shape;175;p24"/>
          <p:cNvSpPr txBox="1">
            <a:spLocks noGrp="1"/>
          </p:cNvSpPr>
          <p:nvPr>
            <p:ph type="subTitle" idx="1"/>
          </p:nvPr>
        </p:nvSpPr>
        <p:spPr>
          <a:xfrm>
            <a:off x="609600" y="762000"/>
            <a:ext cx="8077200" cy="4267200"/>
          </a:xfrm>
          <a:prstGeom prst="rect">
            <a:avLst/>
          </a:prstGeom>
          <a:noFill/>
          <a:ln>
            <a:noFill/>
          </a:ln>
        </p:spPr>
        <p:txBody>
          <a:bodyPr spcFirstLastPara="1" wrap="square" lIns="91425" tIns="0" rIns="45700" bIns="0" anchor="b" anchorCtr="0">
            <a:noAutofit/>
          </a:bodyPr>
          <a:lstStyle/>
          <a:p>
            <a:pPr marL="0" lvl="0" indent="0" algn="ctr" rtl="0">
              <a:lnSpc>
                <a:spcPct val="100000"/>
              </a:lnSpc>
              <a:spcBef>
                <a:spcPts val="0"/>
              </a:spcBef>
              <a:spcAft>
                <a:spcPts val="0"/>
              </a:spcAft>
              <a:buSzPts val="2560"/>
              <a:buNone/>
            </a:pPr>
            <a:r>
              <a:rPr lang="en-US" sz="3200" b="0" i="0" u="none">
                <a:solidFill>
                  <a:schemeClr val="lt1"/>
                </a:solidFill>
                <a:latin typeface="Cambria"/>
                <a:ea typeface="Cambria"/>
                <a:cs typeface="Cambria"/>
                <a:sym typeface="Cambria"/>
              </a:rPr>
              <a:t>Chapter 3: Resistance</a:t>
            </a:r>
            <a:endParaRPr/>
          </a:p>
        </p:txBody>
      </p:sp>
      <p:sp>
        <p:nvSpPr>
          <p:cNvPr id="176" name="Google Shape;176;p24"/>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177" name="Google Shape;177;p24"/>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4600"/>
              <a:buFont typeface="Cambria"/>
              <a:buNone/>
            </a:pPr>
            <a:r>
              <a:rPr lang="en-US" sz="4600" b="0" i="0" u="none">
                <a:solidFill>
                  <a:schemeClr val="lt1"/>
                </a:solidFill>
                <a:latin typeface="Cambria"/>
                <a:ea typeface="Cambria"/>
                <a:cs typeface="Cambria"/>
                <a:sym typeface="Cambria"/>
              </a:rPr>
              <a:t>Contents</a:t>
            </a:r>
            <a:endParaRPr/>
          </a:p>
        </p:txBody>
      </p:sp>
      <p:sp>
        <p:nvSpPr>
          <p:cNvPr id="183" name="Google Shape;183;p25"/>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p>
            <a:pPr marL="419100" marR="0" lvl="0" indent="-382587" algn="l" rtl="0">
              <a:lnSpc>
                <a:spcPct val="100000"/>
              </a:lnSpc>
              <a:spcBef>
                <a:spcPts val="0"/>
              </a:spcBef>
              <a:spcAft>
                <a:spcPts val="0"/>
              </a:spcAft>
              <a:buClr>
                <a:schemeClr val="accent1"/>
              </a:buClr>
              <a:buSzPts val="1920"/>
              <a:buFont typeface="Noto Sans Symbols"/>
              <a:buChar char="⦿"/>
            </a:pPr>
            <a:r>
              <a:rPr lang="en-US" sz="2400" b="0" i="0" u="none">
                <a:solidFill>
                  <a:schemeClr val="lt1"/>
                </a:solidFill>
                <a:latin typeface="Cambria"/>
                <a:ea typeface="Cambria"/>
                <a:cs typeface="Cambria"/>
                <a:sym typeface="Cambria"/>
              </a:rPr>
              <a:t>Introduction</a:t>
            </a:r>
            <a:endParaRPr/>
          </a:p>
          <a:p>
            <a:pPr marL="419100" marR="0" lvl="0" indent="-382587" algn="l" rtl="0">
              <a:lnSpc>
                <a:spcPct val="100000"/>
              </a:lnSpc>
              <a:spcBef>
                <a:spcPts val="480"/>
              </a:spcBef>
              <a:spcAft>
                <a:spcPts val="0"/>
              </a:spcAft>
              <a:buClr>
                <a:schemeClr val="accent1"/>
              </a:buClr>
              <a:buSzPts val="1920"/>
              <a:buFont typeface="Noto Sans Symbols"/>
              <a:buChar char="⦿"/>
            </a:pPr>
            <a:r>
              <a:rPr lang="en-US" sz="2400" b="0" i="0" u="none">
                <a:solidFill>
                  <a:schemeClr val="lt1"/>
                </a:solidFill>
                <a:latin typeface="Cambria"/>
                <a:ea typeface="Cambria"/>
                <a:cs typeface="Cambria"/>
                <a:sym typeface="Cambria"/>
              </a:rPr>
              <a:t>Resistance: Circular wires</a:t>
            </a:r>
            <a:endParaRPr/>
          </a:p>
          <a:p>
            <a:pPr marL="419100" marR="0" lvl="0" indent="-382587" algn="l" rtl="0">
              <a:lnSpc>
                <a:spcPct val="100000"/>
              </a:lnSpc>
              <a:spcBef>
                <a:spcPts val="480"/>
              </a:spcBef>
              <a:spcAft>
                <a:spcPts val="0"/>
              </a:spcAft>
              <a:buClr>
                <a:schemeClr val="accent1"/>
              </a:buClr>
              <a:buSzPts val="1920"/>
              <a:buFont typeface="Noto Sans Symbols"/>
              <a:buChar char="⦿"/>
            </a:pPr>
            <a:r>
              <a:rPr lang="en-US" sz="2400" b="0" i="0" u="none">
                <a:solidFill>
                  <a:schemeClr val="lt1"/>
                </a:solidFill>
                <a:latin typeface="Cambria"/>
                <a:ea typeface="Cambria"/>
                <a:cs typeface="Cambria"/>
                <a:sym typeface="Cambria"/>
              </a:rPr>
              <a:t>Temperature Effect on the Resistance</a:t>
            </a:r>
            <a:endParaRPr/>
          </a:p>
          <a:p>
            <a:pPr marL="419100" marR="0" lvl="0" indent="-382587" algn="l" rtl="0">
              <a:lnSpc>
                <a:spcPct val="100000"/>
              </a:lnSpc>
              <a:spcBef>
                <a:spcPts val="480"/>
              </a:spcBef>
              <a:spcAft>
                <a:spcPts val="0"/>
              </a:spcAft>
              <a:buClr>
                <a:schemeClr val="accent1"/>
              </a:buClr>
              <a:buSzPts val="1920"/>
              <a:buFont typeface="Noto Sans Symbols"/>
              <a:buChar char="⦿"/>
            </a:pPr>
            <a:r>
              <a:rPr lang="en-US" sz="2400" b="0" i="0" u="none">
                <a:solidFill>
                  <a:schemeClr val="lt1"/>
                </a:solidFill>
                <a:latin typeface="Cambria"/>
                <a:ea typeface="Cambria"/>
                <a:cs typeface="Cambria"/>
                <a:sym typeface="Cambria"/>
              </a:rPr>
              <a:t>Types of Resistors: Fixed and Variable</a:t>
            </a:r>
            <a:endParaRPr/>
          </a:p>
          <a:p>
            <a:pPr marL="419100" marR="0" lvl="0" indent="-382587" algn="l" rtl="0">
              <a:lnSpc>
                <a:spcPct val="100000"/>
              </a:lnSpc>
              <a:spcBef>
                <a:spcPts val="480"/>
              </a:spcBef>
              <a:spcAft>
                <a:spcPts val="0"/>
              </a:spcAft>
              <a:buClr>
                <a:schemeClr val="accent1"/>
              </a:buClr>
              <a:buSzPts val="1920"/>
              <a:buFont typeface="Noto Sans Symbols"/>
              <a:buChar char="⦿"/>
            </a:pPr>
            <a:r>
              <a:rPr lang="en-US" sz="2400" b="0" i="0" u="none">
                <a:solidFill>
                  <a:schemeClr val="lt1"/>
                </a:solidFill>
                <a:latin typeface="Cambria"/>
                <a:ea typeface="Cambria"/>
                <a:cs typeface="Cambria"/>
                <a:sym typeface="Cambria"/>
              </a:rPr>
              <a:t>Color Coding and Standard Resistor Values</a:t>
            </a:r>
            <a:endParaRPr/>
          </a:p>
          <a:p>
            <a:pPr marL="419100" marR="0" lvl="0" indent="-382587" algn="l" rtl="0">
              <a:lnSpc>
                <a:spcPct val="100000"/>
              </a:lnSpc>
              <a:spcBef>
                <a:spcPts val="480"/>
              </a:spcBef>
              <a:spcAft>
                <a:spcPts val="0"/>
              </a:spcAft>
              <a:buClr>
                <a:schemeClr val="accent1"/>
              </a:buClr>
              <a:buSzPts val="1920"/>
              <a:buFont typeface="Noto Sans Symbols"/>
              <a:buChar char="⦿"/>
            </a:pPr>
            <a:r>
              <a:rPr lang="en-US" sz="2400" b="0" i="0" u="none">
                <a:solidFill>
                  <a:schemeClr val="lt1"/>
                </a:solidFill>
                <a:latin typeface="Cambria"/>
                <a:ea typeface="Cambria"/>
                <a:cs typeface="Cambria"/>
                <a:sym typeface="Cambria"/>
              </a:rPr>
              <a:t>Conductance</a:t>
            </a:r>
            <a:endParaRPr/>
          </a:p>
          <a:p>
            <a:pPr marL="419100" marR="0" lvl="0" indent="-382587" algn="l" rtl="0">
              <a:lnSpc>
                <a:spcPct val="100000"/>
              </a:lnSpc>
              <a:spcBef>
                <a:spcPts val="480"/>
              </a:spcBef>
              <a:spcAft>
                <a:spcPts val="0"/>
              </a:spcAft>
              <a:buClr>
                <a:schemeClr val="accent1"/>
              </a:buClr>
              <a:buSzPts val="1920"/>
              <a:buFont typeface="Noto Sans Symbols"/>
              <a:buChar char="⦿"/>
            </a:pPr>
            <a:r>
              <a:rPr lang="en-US" sz="2400" b="0" i="0" u="none">
                <a:solidFill>
                  <a:schemeClr val="lt1"/>
                </a:solidFill>
                <a:latin typeface="Cambria"/>
                <a:ea typeface="Cambria"/>
                <a:cs typeface="Cambria"/>
                <a:sym typeface="Cambria"/>
              </a:rPr>
              <a:t>Ohmmeter</a:t>
            </a:r>
            <a:endParaRPr/>
          </a:p>
          <a:p>
            <a:pPr marL="419100" marR="0" lvl="0" indent="-382587" algn="l" rtl="0">
              <a:lnSpc>
                <a:spcPct val="100000"/>
              </a:lnSpc>
              <a:spcBef>
                <a:spcPts val="480"/>
              </a:spcBef>
              <a:spcAft>
                <a:spcPts val="0"/>
              </a:spcAft>
              <a:buClr>
                <a:schemeClr val="accent1"/>
              </a:buClr>
              <a:buSzPts val="1920"/>
              <a:buFont typeface="Noto Sans Symbols"/>
              <a:buChar char="⦿"/>
            </a:pPr>
            <a:r>
              <a:rPr lang="en-US" sz="2400" b="0" i="0" u="none">
                <a:solidFill>
                  <a:schemeClr val="lt1"/>
                </a:solidFill>
                <a:latin typeface="Cambria"/>
                <a:ea typeface="Cambria"/>
                <a:cs typeface="Cambria"/>
                <a:sym typeface="Cambria"/>
              </a:rPr>
              <a:t>Other Devices</a:t>
            </a:r>
            <a:endParaRPr/>
          </a:p>
          <a:p>
            <a:pPr marL="419100" marR="0" lvl="0" indent="-260668" algn="l" rtl="0">
              <a:spcBef>
                <a:spcPts val="480"/>
              </a:spcBef>
              <a:spcAft>
                <a:spcPts val="0"/>
              </a:spcAft>
              <a:buClr>
                <a:schemeClr val="accent1"/>
              </a:buClr>
              <a:buSzPts val="1920"/>
              <a:buFont typeface="Noto Sans Symbols"/>
              <a:buNone/>
            </a:pPr>
            <a:endParaRPr sz="2400" b="0" i="0" u="none">
              <a:solidFill>
                <a:schemeClr val="lt1"/>
              </a:solidFill>
              <a:latin typeface="Cambria"/>
              <a:ea typeface="Cambria"/>
              <a:cs typeface="Cambria"/>
              <a:sym typeface="Cambria"/>
            </a:endParaRPr>
          </a:p>
        </p:txBody>
      </p:sp>
      <p:sp>
        <p:nvSpPr>
          <p:cNvPr id="184" name="Google Shape;184;p25"/>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185" name="Google Shape;185;p25"/>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6"/>
          <p:cNvSpPr txBox="1">
            <a:spLocks noGrp="1"/>
          </p:cNvSpPr>
          <p:nvPr>
            <p:ph type="title"/>
          </p:nvPr>
        </p:nvSpPr>
        <p:spPr>
          <a:xfrm>
            <a:off x="609600" y="0"/>
            <a:ext cx="6880225" cy="11430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3600"/>
              <a:buFont typeface="Cambria"/>
              <a:buNone/>
            </a:pPr>
            <a:r>
              <a:rPr lang="en-US" sz="3600" b="0" i="0" u="none">
                <a:solidFill>
                  <a:schemeClr val="lt1"/>
                </a:solidFill>
                <a:latin typeface="Cambria"/>
                <a:ea typeface="Cambria"/>
                <a:cs typeface="Cambria"/>
                <a:sym typeface="Cambria"/>
              </a:rPr>
              <a:t>3.1 Introduction</a:t>
            </a:r>
            <a:endParaRPr/>
          </a:p>
        </p:txBody>
      </p:sp>
      <p:sp>
        <p:nvSpPr>
          <p:cNvPr id="191" name="Google Shape;191;p26"/>
          <p:cNvSpPr txBox="1">
            <a:spLocks noGrp="1"/>
          </p:cNvSpPr>
          <p:nvPr>
            <p:ph type="body" idx="1"/>
          </p:nvPr>
        </p:nvSpPr>
        <p:spPr>
          <a:xfrm>
            <a:off x="228600" y="914400"/>
            <a:ext cx="8839200" cy="5486400"/>
          </a:xfrm>
          <a:prstGeom prst="rect">
            <a:avLst/>
          </a:prstGeom>
          <a:noFill/>
          <a:ln>
            <a:noFill/>
          </a:ln>
        </p:spPr>
        <p:txBody>
          <a:bodyPr spcFirstLastPara="1" wrap="square" lIns="91425" tIns="45700" rIns="91425" bIns="45700" anchor="t" anchorCtr="0">
            <a:noAutofit/>
          </a:bodyPr>
          <a:lstStyle/>
          <a:p>
            <a:pPr marL="419100" marR="0" lvl="0" indent="-382587" algn="just" rtl="0">
              <a:lnSpc>
                <a:spcPct val="100000"/>
              </a:lnSpc>
              <a:spcBef>
                <a:spcPts val="0"/>
              </a:spcBef>
              <a:spcAft>
                <a:spcPts val="0"/>
              </a:spcAft>
              <a:buClr>
                <a:schemeClr val="accent1"/>
              </a:buClr>
              <a:buSzPts val="1760"/>
              <a:buFont typeface="Noto Sans Symbols"/>
              <a:buChar char="⦿"/>
            </a:pPr>
            <a:r>
              <a:rPr lang="en-US" sz="2200" b="0" i="0" u="none">
                <a:solidFill>
                  <a:schemeClr val="lt1"/>
                </a:solidFill>
                <a:latin typeface="Cambria"/>
                <a:ea typeface="Cambria"/>
                <a:cs typeface="Cambria"/>
                <a:sym typeface="Cambria"/>
              </a:rPr>
              <a:t>An electric current is a stream of charged particles, such as electrons or ions, moving through an electrical conductor or space. </a:t>
            </a:r>
            <a:endParaRPr/>
          </a:p>
          <a:p>
            <a:pPr marL="419100" marR="0" lvl="0" indent="-382587" algn="just" rtl="0">
              <a:lnSpc>
                <a:spcPct val="100000"/>
              </a:lnSpc>
              <a:spcBef>
                <a:spcPts val="440"/>
              </a:spcBef>
              <a:spcAft>
                <a:spcPts val="0"/>
              </a:spcAft>
              <a:buClr>
                <a:schemeClr val="accent1"/>
              </a:buClr>
              <a:buSzPts val="1760"/>
              <a:buFont typeface="Noto Sans Symbols"/>
              <a:buChar char="⦿"/>
            </a:pPr>
            <a:r>
              <a:rPr lang="en-US" sz="2200" b="0" i="0" u="none">
                <a:solidFill>
                  <a:schemeClr val="lt1"/>
                </a:solidFill>
                <a:latin typeface="Cambria"/>
                <a:ea typeface="Cambria"/>
                <a:cs typeface="Cambria"/>
                <a:sym typeface="Cambria"/>
              </a:rPr>
              <a:t>The flow of charge through any material encounters an opposing force which is due to the collisions between electrons and other atoms in the material, </a:t>
            </a:r>
            <a:r>
              <a:rPr lang="en-US" sz="2200" b="0" i="1" u="none">
                <a:solidFill>
                  <a:schemeClr val="lt1"/>
                </a:solidFill>
                <a:latin typeface="Cambria"/>
                <a:ea typeface="Cambria"/>
                <a:cs typeface="Cambria"/>
                <a:sym typeface="Cambria"/>
              </a:rPr>
              <a:t>which converts electrical energy into another form of energy such as heat, </a:t>
            </a:r>
            <a:r>
              <a:rPr lang="en-US" sz="2200" b="0" i="0" u="none">
                <a:solidFill>
                  <a:schemeClr val="lt1"/>
                </a:solidFill>
                <a:latin typeface="Cambria"/>
                <a:ea typeface="Cambria"/>
                <a:cs typeface="Cambria"/>
                <a:sym typeface="Cambria"/>
              </a:rPr>
              <a:t>is called the </a:t>
            </a:r>
            <a:r>
              <a:rPr lang="en-US" sz="2200" b="1" i="0" u="none">
                <a:solidFill>
                  <a:schemeClr val="lt1"/>
                </a:solidFill>
                <a:latin typeface="Cambria"/>
                <a:ea typeface="Cambria"/>
                <a:cs typeface="Cambria"/>
                <a:sym typeface="Cambria"/>
              </a:rPr>
              <a:t>resistance</a:t>
            </a:r>
            <a:r>
              <a:rPr lang="en-US" sz="2200" b="1" i="1" u="none">
                <a:solidFill>
                  <a:schemeClr val="lt1"/>
                </a:solidFill>
                <a:latin typeface="Cambria"/>
                <a:ea typeface="Cambria"/>
                <a:cs typeface="Cambria"/>
                <a:sym typeface="Cambria"/>
              </a:rPr>
              <a:t> </a:t>
            </a:r>
            <a:r>
              <a:rPr lang="en-US" sz="2200" b="0" i="0" u="none">
                <a:solidFill>
                  <a:schemeClr val="lt1"/>
                </a:solidFill>
                <a:latin typeface="Cambria"/>
                <a:ea typeface="Cambria"/>
                <a:cs typeface="Cambria"/>
                <a:sym typeface="Cambria"/>
              </a:rPr>
              <a:t>of the material.</a:t>
            </a:r>
            <a:r>
              <a:rPr lang="en-US" sz="2200" b="1" i="1" u="none">
                <a:solidFill>
                  <a:schemeClr val="lt1"/>
                </a:solidFill>
                <a:latin typeface="Cambria"/>
                <a:ea typeface="Cambria"/>
                <a:cs typeface="Cambria"/>
                <a:sym typeface="Cambria"/>
              </a:rPr>
              <a:t> </a:t>
            </a:r>
            <a:endParaRPr/>
          </a:p>
          <a:p>
            <a:pPr marL="419100" marR="0" lvl="0" indent="-382587" algn="just" rtl="0">
              <a:lnSpc>
                <a:spcPct val="100000"/>
              </a:lnSpc>
              <a:spcBef>
                <a:spcPts val="440"/>
              </a:spcBef>
              <a:spcAft>
                <a:spcPts val="0"/>
              </a:spcAft>
              <a:buClr>
                <a:schemeClr val="accent1"/>
              </a:buClr>
              <a:buSzPts val="1760"/>
              <a:buFont typeface="Noto Sans Symbols"/>
              <a:buChar char="⦿"/>
            </a:pPr>
            <a:r>
              <a:rPr lang="en-US" sz="2200" b="0" i="0" u="none">
                <a:solidFill>
                  <a:schemeClr val="lt1"/>
                </a:solidFill>
                <a:latin typeface="Cambria"/>
                <a:ea typeface="Cambria"/>
                <a:cs typeface="Cambria"/>
                <a:sym typeface="Cambria"/>
              </a:rPr>
              <a:t>The higher the resistance, the lower the current flow. If abnormally high, one possible cause (among many) could be damaged conductors due to burning.</a:t>
            </a:r>
            <a:endParaRPr/>
          </a:p>
          <a:p>
            <a:pPr marL="419100" marR="0" lvl="0" indent="-382587" algn="just" rtl="0">
              <a:lnSpc>
                <a:spcPct val="100000"/>
              </a:lnSpc>
              <a:spcBef>
                <a:spcPts val="440"/>
              </a:spcBef>
              <a:spcAft>
                <a:spcPts val="0"/>
              </a:spcAft>
              <a:buClr>
                <a:schemeClr val="accent1"/>
              </a:buClr>
              <a:buSzPts val="1760"/>
              <a:buFont typeface="Noto Sans Symbols"/>
              <a:buChar char="⦿"/>
            </a:pPr>
            <a:r>
              <a:rPr lang="en-US" sz="2200" b="0" i="0" u="none">
                <a:solidFill>
                  <a:schemeClr val="lt1"/>
                </a:solidFill>
                <a:latin typeface="Cambria"/>
                <a:ea typeface="Cambria"/>
                <a:cs typeface="Cambria"/>
                <a:sym typeface="Cambria"/>
              </a:rPr>
              <a:t>The lower the resistance, the higher the current flow.</a:t>
            </a:r>
            <a:endParaRPr/>
          </a:p>
        </p:txBody>
      </p:sp>
      <p:sp>
        <p:nvSpPr>
          <p:cNvPr id="192" name="Google Shape;192;p26"/>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193" name="Google Shape;193;p26"/>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8</a:t>
            </a:fld>
            <a:endParaRPr/>
          </a:p>
        </p:txBody>
      </p:sp>
      <p:pic>
        <p:nvPicPr>
          <p:cNvPr id="194" name="Google Shape;194;p26"/>
          <p:cNvPicPr preferRelativeResize="0"/>
          <p:nvPr/>
        </p:nvPicPr>
        <p:blipFill rotWithShape="1">
          <a:blip r:embed="rId3">
            <a:alphaModFix/>
          </a:blip>
          <a:srcRect/>
          <a:stretch/>
        </p:blipFill>
        <p:spPr>
          <a:xfrm>
            <a:off x="2895600" y="4978400"/>
            <a:ext cx="2819400" cy="14525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7"/>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3600"/>
              <a:buFont typeface="Cambria"/>
              <a:buNone/>
            </a:pPr>
            <a:r>
              <a:rPr lang="en-US" sz="3600" b="0" i="0" u="none">
                <a:solidFill>
                  <a:schemeClr val="lt1"/>
                </a:solidFill>
                <a:latin typeface="Cambria"/>
                <a:ea typeface="Cambria"/>
                <a:cs typeface="Cambria"/>
                <a:sym typeface="Cambria"/>
              </a:rPr>
              <a:t>3.1 Resistor</a:t>
            </a:r>
            <a:endParaRPr/>
          </a:p>
        </p:txBody>
      </p:sp>
      <p:sp>
        <p:nvSpPr>
          <p:cNvPr id="200" name="Google Shape;200;p27"/>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p>
            <a:pPr marL="419100" marR="0" lvl="0" indent="-382587" algn="just" rtl="0">
              <a:lnSpc>
                <a:spcPct val="100000"/>
              </a:lnSpc>
              <a:spcBef>
                <a:spcPts val="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A resistor is a two-terminal electrical component that implements electrical resistance as a circuit element.</a:t>
            </a:r>
            <a:endParaRPr/>
          </a:p>
          <a:p>
            <a:pPr marL="419100" marR="0" lvl="0" indent="-382587" algn="just"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A resistor is an electrical component that limits or regulates the flow of electrical currents in an electronic circuit.</a:t>
            </a:r>
            <a:endParaRPr sz="2000" b="1" i="1" u="none">
              <a:solidFill>
                <a:schemeClr val="lt1"/>
              </a:solidFill>
              <a:latin typeface="Cambria"/>
              <a:ea typeface="Cambria"/>
              <a:cs typeface="Cambria"/>
              <a:sym typeface="Cambria"/>
            </a:endParaRPr>
          </a:p>
          <a:p>
            <a:pPr marL="419100" marR="0" lvl="0" indent="-382587" algn="just"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The unit of measurement of resistance is the </a:t>
            </a:r>
            <a:r>
              <a:rPr lang="en-US" sz="2000" b="1" i="0" u="none">
                <a:solidFill>
                  <a:schemeClr val="lt1"/>
                </a:solidFill>
                <a:latin typeface="Cambria"/>
                <a:ea typeface="Cambria"/>
                <a:cs typeface="Cambria"/>
                <a:sym typeface="Cambria"/>
              </a:rPr>
              <a:t>ohm (Ω), </a:t>
            </a:r>
            <a:r>
              <a:rPr lang="en-US" sz="2000" b="0" i="0" u="none">
                <a:solidFill>
                  <a:schemeClr val="lt1"/>
                </a:solidFill>
                <a:latin typeface="Cambria"/>
                <a:ea typeface="Cambria"/>
                <a:cs typeface="Cambria"/>
                <a:sym typeface="Cambria"/>
              </a:rPr>
              <a:t>the</a:t>
            </a:r>
            <a:r>
              <a:rPr lang="en-US" sz="2000" b="1" i="0" u="none">
                <a:solidFill>
                  <a:schemeClr val="lt1"/>
                </a:solidFill>
                <a:latin typeface="Cambria"/>
                <a:ea typeface="Cambria"/>
                <a:cs typeface="Cambria"/>
                <a:sym typeface="Cambria"/>
              </a:rPr>
              <a:t> </a:t>
            </a:r>
            <a:r>
              <a:rPr lang="en-US" sz="2000" b="0" i="0" u="none">
                <a:solidFill>
                  <a:schemeClr val="lt1"/>
                </a:solidFill>
                <a:latin typeface="Cambria"/>
                <a:ea typeface="Cambria"/>
                <a:cs typeface="Cambria"/>
                <a:sym typeface="Cambria"/>
              </a:rPr>
              <a:t>capital Greek letter omega.</a:t>
            </a:r>
            <a:endParaRPr/>
          </a:p>
          <a:p>
            <a:pPr marL="419100" marR="0" lvl="0" indent="-382587" algn="just"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The circuit symbol for resistor is given in the following figure and its  graphic abbreviation is </a:t>
            </a:r>
            <a:r>
              <a:rPr lang="en-US" sz="2000" b="0" i="1" u="none">
                <a:solidFill>
                  <a:schemeClr val="lt1"/>
                </a:solidFill>
                <a:latin typeface="Cambria"/>
                <a:ea typeface="Cambria"/>
                <a:cs typeface="Cambria"/>
                <a:sym typeface="Cambria"/>
              </a:rPr>
              <a:t>R.</a:t>
            </a:r>
            <a:r>
              <a:rPr lang="en-US" sz="2000" b="0" i="0" u="none">
                <a:solidFill>
                  <a:schemeClr val="lt1"/>
                </a:solidFill>
                <a:latin typeface="Cambria"/>
                <a:ea typeface="Cambria"/>
                <a:cs typeface="Cambria"/>
                <a:sym typeface="Cambria"/>
              </a:rPr>
              <a:t> </a:t>
            </a:r>
            <a:endParaRPr/>
          </a:p>
          <a:p>
            <a:pPr marL="419100" marR="0" lvl="0" indent="-280988" algn="l" rtl="0">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p:txBody>
      </p:sp>
      <p:sp>
        <p:nvSpPr>
          <p:cNvPr id="201" name="Google Shape;201;p27"/>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rgbClr val="9B9A98"/>
              </a:buClr>
              <a:buSzPts val="1000"/>
              <a:buFont typeface="Verdana"/>
              <a:buNone/>
            </a:pPr>
            <a:r>
              <a:rPr lang="en-US" sz="1000" b="0" i="0" u="none">
                <a:solidFill>
                  <a:srgbClr val="9B9A98"/>
                </a:solidFill>
                <a:latin typeface="Verdana"/>
                <a:ea typeface="Verdana"/>
                <a:cs typeface="Verdana"/>
                <a:sym typeface="Verdana"/>
              </a:rPr>
              <a:t>*</a:t>
            </a:r>
            <a:endParaRPr/>
          </a:p>
        </p:txBody>
      </p:sp>
      <p:sp>
        <p:nvSpPr>
          <p:cNvPr id="202" name="Google Shape;202;p27"/>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9B9A98"/>
              </a:buClr>
              <a:buSzPts val="1000"/>
              <a:buFont typeface="Verdana"/>
              <a:buNone/>
            </a:pPr>
            <a:fld id="{00000000-1234-1234-1234-123412341234}" type="slidenum">
              <a:rPr lang="en-US" sz="1000" b="0" i="0" u="none">
                <a:solidFill>
                  <a:srgbClr val="9B9A98"/>
                </a:solidFill>
                <a:latin typeface="Verdana"/>
                <a:ea typeface="Verdana"/>
                <a:cs typeface="Verdana"/>
                <a:sym typeface="Verdana"/>
              </a:rPr>
              <a:t>9</a:t>
            </a:fld>
            <a:endParaRPr/>
          </a:p>
        </p:txBody>
      </p:sp>
      <p:pic>
        <p:nvPicPr>
          <p:cNvPr id="203" name="Google Shape;203;p27"/>
          <p:cNvPicPr preferRelativeResize="0"/>
          <p:nvPr/>
        </p:nvPicPr>
        <p:blipFill rotWithShape="1">
          <a:blip r:embed="rId3">
            <a:alphaModFix/>
          </a:blip>
          <a:srcRect/>
          <a:stretch/>
        </p:blipFill>
        <p:spPr>
          <a:xfrm>
            <a:off x="1943100" y="4681537"/>
            <a:ext cx="5257800" cy="1152525"/>
          </a:xfrm>
          <a:prstGeom prst="rect">
            <a:avLst/>
          </a:prstGeom>
          <a:noFill/>
          <a:ln>
            <a:noFill/>
          </a:ln>
        </p:spPr>
      </p:pic>
    </p:spTree>
  </p:cSld>
  <p:clrMapOvr>
    <a:masterClrMapping/>
  </p:clrMapOvr>
</p:sld>
</file>

<file path=ppt/theme/theme1.xml><?xml version="1.0" encoding="utf-8"?>
<a:theme xmlns:a="http://schemas.openxmlformats.org/drawingml/2006/main" name="1_Technic">
  <a:themeElements>
    <a:clrScheme name="Technic">
      <a:dk1>
        <a:srgbClr val="000000"/>
      </a:dk1>
      <a:lt1>
        <a:srgbClr val="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chnic">
  <a:themeElements>
    <a:clrScheme name="Technic">
      <a:dk1>
        <a:srgbClr val="000000"/>
      </a:dk1>
      <a:lt1>
        <a:srgbClr val="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Technic">
  <a:themeElements>
    <a:clrScheme name="Technic">
      <a:dk1>
        <a:srgbClr val="000000"/>
      </a:dk1>
      <a:lt1>
        <a:srgbClr val="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Technic">
  <a:themeElements>
    <a:clrScheme name="Technic">
      <a:dk1>
        <a:srgbClr val="000000"/>
      </a:dk1>
      <a:lt1>
        <a:srgbClr val="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Technic">
  <a:themeElements>
    <a:clrScheme name="Technic">
      <a:dk1>
        <a:srgbClr val="000000"/>
      </a:dk1>
      <a:lt1>
        <a:srgbClr val="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Technic">
  <a:themeElements>
    <a:clrScheme name="Technic">
      <a:dk1>
        <a:srgbClr val="000000"/>
      </a:dk1>
      <a:lt1>
        <a:srgbClr val="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2286</Words>
  <Application>Microsoft Office PowerPoint</Application>
  <PresentationFormat>On-screen Show (4:3)</PresentationFormat>
  <Paragraphs>316</Paragraphs>
  <Slides>43</Slides>
  <Notes>43</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43</vt:i4>
      </vt:variant>
    </vt:vector>
  </HeadingPairs>
  <TitlesOfParts>
    <vt:vector size="54" baseType="lpstr">
      <vt:lpstr>Cambria</vt:lpstr>
      <vt:lpstr>Libre Franklin</vt:lpstr>
      <vt:lpstr>Noto Sans Symbols</vt:lpstr>
      <vt:lpstr>Arial</vt:lpstr>
      <vt:lpstr>Verdana</vt:lpstr>
      <vt:lpstr>1_Technic</vt:lpstr>
      <vt:lpstr>Technic</vt:lpstr>
      <vt:lpstr>2_Technic</vt:lpstr>
      <vt:lpstr>3_Technic</vt:lpstr>
      <vt:lpstr>4_Technic</vt:lpstr>
      <vt:lpstr>5_Technic</vt:lpstr>
      <vt:lpstr>ELECTRICAL CIRCUITS (EEE-1103)</vt:lpstr>
      <vt:lpstr>Introduction</vt:lpstr>
      <vt:lpstr>Books</vt:lpstr>
      <vt:lpstr>PowerPoint Presentation</vt:lpstr>
      <vt:lpstr>PowerPoint Presentation</vt:lpstr>
      <vt:lpstr>LECTURE SLIDE - 1</vt:lpstr>
      <vt:lpstr>Contents</vt:lpstr>
      <vt:lpstr>3.1 Introduction</vt:lpstr>
      <vt:lpstr>3.1 Resistor</vt:lpstr>
      <vt:lpstr>Resistor</vt:lpstr>
      <vt:lpstr>3.1 Introduction</vt:lpstr>
      <vt:lpstr>3.1 Introduction</vt:lpstr>
      <vt:lpstr>3.2 Resistance: Circular Wires</vt:lpstr>
      <vt:lpstr>3.2 Resistance: Circular Wires</vt:lpstr>
      <vt:lpstr>3.2 Resistance: Circular Mils (CM) </vt:lpstr>
      <vt:lpstr>3.2 Resistance: Circular Mils (CM)</vt:lpstr>
      <vt:lpstr>3.2 Resistance: Circular Mils (CM)</vt:lpstr>
      <vt:lpstr>3.2 Example 3.1</vt:lpstr>
      <vt:lpstr>3.4 Resistance: Metric Unit</vt:lpstr>
      <vt:lpstr>PowerPoint Presentation</vt:lpstr>
      <vt:lpstr>3.5 Temperature Effects</vt:lpstr>
      <vt:lpstr>3.5 Temperature Effects</vt:lpstr>
      <vt:lpstr>3.5 Temperature Effects</vt:lpstr>
      <vt:lpstr>3.7 Types of Resistors</vt:lpstr>
      <vt:lpstr>3.7 Fixed Resistors</vt:lpstr>
      <vt:lpstr>3.7 Variable Resistors</vt:lpstr>
      <vt:lpstr>3.7 Variable Resistors</vt:lpstr>
      <vt:lpstr>3.8 Color Coding and Standard Resistor Values</vt:lpstr>
      <vt:lpstr>3.8 The Four-band Scheme</vt:lpstr>
      <vt:lpstr>3.8 The Four-band Scheme</vt:lpstr>
      <vt:lpstr>PowerPoint Presentation</vt:lpstr>
      <vt:lpstr>3.8 The Four-band Scheme</vt:lpstr>
      <vt:lpstr>3.8 The Four-band Scheme</vt:lpstr>
      <vt:lpstr>PowerPoint Presentation</vt:lpstr>
      <vt:lpstr>3.8 The Five-band Scheme</vt:lpstr>
      <vt:lpstr>3.9 Conductance</vt:lpstr>
      <vt:lpstr>3.9 Example 3.16</vt:lpstr>
      <vt:lpstr>3.10 Ohmmeter</vt:lpstr>
      <vt:lpstr>3.10 Ohmmeter</vt:lpstr>
      <vt:lpstr>3.10 Ohmmeter</vt:lpstr>
      <vt:lpstr>3.10 Ohmmeter</vt:lpstr>
      <vt:lpstr>Need to know for EEE lab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ELECTRICAL CIRCUITS (EEE-1103)</dc:title>
  <cp:lastModifiedBy>Alli Omar</cp:lastModifiedBy>
  <cp:revision>1</cp:revision>
  <dcterms:modified xsi:type="dcterms:W3CDTF">2023-08-26T15:54:20Z</dcterms:modified>
</cp:coreProperties>
</file>