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 id="2147483659" r:id="rId5"/>
    <p:sldMasterId id="2147483660" r:id="rId6"/>
    <p:sldMasterId id="2147483661" r:id="rId7"/>
    <p:sldMasterId id="2147483662" r:id="rId8"/>
    <p:sldMasterId id="2147483663"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Lst>
  <p:sldSz cy="6858000" cx="9144000"/>
  <p:notesSz cx="6858000" cy="9144000"/>
  <p:embeddedFontLst>
    <p:embeddedFont>
      <p:font typeface="Libre Franklin"/>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20" Type="http://schemas.openxmlformats.org/officeDocument/2006/relationships/slide" Target="slides/slide10.xml"/><Relationship Id="rId42" Type="http://schemas.openxmlformats.org/officeDocument/2006/relationships/font" Target="fonts/LibreFranklin-regular.fntdata"/><Relationship Id="rId41" Type="http://schemas.openxmlformats.org/officeDocument/2006/relationships/slide" Target="slides/slide31.xml"/><Relationship Id="rId22" Type="http://schemas.openxmlformats.org/officeDocument/2006/relationships/slide" Target="slides/slide12.xml"/><Relationship Id="rId44" Type="http://schemas.openxmlformats.org/officeDocument/2006/relationships/font" Target="fonts/LibreFranklin-italic.fntdata"/><Relationship Id="rId21" Type="http://schemas.openxmlformats.org/officeDocument/2006/relationships/slide" Target="slides/slide11.xml"/><Relationship Id="rId43" Type="http://schemas.openxmlformats.org/officeDocument/2006/relationships/font" Target="fonts/LibreFranklin-bold.fntdata"/><Relationship Id="rId24" Type="http://schemas.openxmlformats.org/officeDocument/2006/relationships/slide" Target="slides/slide14.xml"/><Relationship Id="rId23" Type="http://schemas.openxmlformats.org/officeDocument/2006/relationships/slide" Target="slides/slide13.xml"/><Relationship Id="rId45" Type="http://schemas.openxmlformats.org/officeDocument/2006/relationships/font" Target="fonts/LibreFranklin-boldItalic.fntdata"/><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9.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1.xml"/><Relationship Id="rId30" Type="http://schemas.openxmlformats.org/officeDocument/2006/relationships/slide" Target="slides/slide20.xml"/><Relationship Id="rId11" Type="http://schemas.openxmlformats.org/officeDocument/2006/relationships/slide" Target="slides/slide1.xml"/><Relationship Id="rId33" Type="http://schemas.openxmlformats.org/officeDocument/2006/relationships/slide" Target="slides/slide23.xml"/><Relationship Id="rId10" Type="http://schemas.openxmlformats.org/officeDocument/2006/relationships/notesMaster" Target="notesMasters/notesMaster1.xml"/><Relationship Id="rId32" Type="http://schemas.openxmlformats.org/officeDocument/2006/relationships/slide" Target="slides/slide22.xml"/><Relationship Id="rId13" Type="http://schemas.openxmlformats.org/officeDocument/2006/relationships/slide" Target="slides/slide3.xml"/><Relationship Id="rId35" Type="http://schemas.openxmlformats.org/officeDocument/2006/relationships/slide" Target="slides/slide25.xml"/><Relationship Id="rId12" Type="http://schemas.openxmlformats.org/officeDocument/2006/relationships/slide" Target="slides/slide2.xml"/><Relationship Id="rId34" Type="http://schemas.openxmlformats.org/officeDocument/2006/relationships/slide" Target="slides/slide24.xml"/><Relationship Id="rId15" Type="http://schemas.openxmlformats.org/officeDocument/2006/relationships/slide" Target="slides/slide5.xml"/><Relationship Id="rId37" Type="http://schemas.openxmlformats.org/officeDocument/2006/relationships/slide" Target="slides/slide27.xml"/><Relationship Id="rId14" Type="http://schemas.openxmlformats.org/officeDocument/2006/relationships/slide" Target="slides/slide4.xml"/><Relationship Id="rId36" Type="http://schemas.openxmlformats.org/officeDocument/2006/relationships/slide" Target="slides/slide26.xml"/><Relationship Id="rId17" Type="http://schemas.openxmlformats.org/officeDocument/2006/relationships/slide" Target="slides/slide7.xml"/><Relationship Id="rId39" Type="http://schemas.openxmlformats.org/officeDocument/2006/relationships/slide" Target="slides/slide29.xml"/><Relationship Id="rId16" Type="http://schemas.openxmlformats.org/officeDocument/2006/relationships/slide" Target="slides/slide6.xml"/><Relationship Id="rId38" Type="http://schemas.openxmlformats.org/officeDocument/2006/relationships/slide" Target="slides/slide28.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429064" y="3337560"/>
            <a:ext cx="6480048" cy="2301240"/>
          </a:xfrm>
          <a:prstGeom prst="rect">
            <a:avLst/>
          </a:prstGeom>
          <a:noFill/>
          <a:ln>
            <a:noFill/>
          </a:ln>
        </p:spPr>
        <p:txBody>
          <a:bodyPr anchorCtr="0" anchor="t" bIns="45700" lIns="45700" spcFirstLastPara="1" rIns="45700" wrap="square" tIns="45700">
            <a:noAutofit/>
          </a:bodyPr>
          <a:lstStyle>
            <a:lvl1pPr lvl="0" algn="r">
              <a:lnSpc>
                <a:spcPct val="100000"/>
              </a:lnSpc>
              <a:spcBef>
                <a:spcPts val="0"/>
              </a:spcBef>
              <a:spcAft>
                <a:spcPts val="0"/>
              </a:spcAft>
              <a:buSzPts val="1400"/>
              <a:buNone/>
              <a:defRPr b="1" cap="none">
                <a:solidFill>
                  <a:srgbClr val="9FD4E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433050" y="1544812"/>
            <a:ext cx="6480048" cy="1752600"/>
          </a:xfrm>
          <a:prstGeom prst="rect">
            <a:avLst/>
          </a:prstGeom>
          <a:noFill/>
          <a:ln>
            <a:noFill/>
          </a:ln>
        </p:spPr>
        <p:txBody>
          <a:bodyPr anchorCtr="0" anchor="b" bIns="0" lIns="91425" spcFirstLastPara="1" rIns="45700" wrap="square" tIns="0">
            <a:normAutofit/>
          </a:bodyPr>
          <a:lstStyle>
            <a:lvl1pPr lvl="0" algn="r">
              <a:lnSpc>
                <a:spcPct val="100000"/>
              </a:lnSpc>
              <a:spcBef>
                <a:spcPts val="400"/>
              </a:spcBef>
              <a:spcAft>
                <a:spcPts val="0"/>
              </a:spcAft>
              <a:buSzPts val="1600"/>
              <a:buNone/>
              <a:defRPr sz="2000">
                <a:solidFill>
                  <a:schemeClr val="lt1"/>
                </a:solidFill>
              </a:defRPr>
            </a:lvl1pPr>
            <a:lvl2pPr lvl="1" algn="ctr">
              <a:lnSpc>
                <a:spcPct val="100000"/>
              </a:lnSpc>
              <a:spcBef>
                <a:spcPts val="360"/>
              </a:spcBef>
              <a:spcAft>
                <a:spcPts val="0"/>
              </a:spcAft>
              <a:buSzPts val="1620"/>
              <a:buNone/>
              <a:defRPr/>
            </a:lvl2pPr>
            <a:lvl3pPr lvl="2" algn="ctr">
              <a:lnSpc>
                <a:spcPct val="100000"/>
              </a:lnSpc>
              <a:spcBef>
                <a:spcPts val="360"/>
              </a:spcBef>
              <a:spcAft>
                <a:spcPts val="0"/>
              </a:spcAft>
              <a:buSzPts val="1530"/>
              <a:buNone/>
              <a:defRPr/>
            </a:lvl3pPr>
            <a:lvl4pPr lvl="3" algn="ctr">
              <a:lnSpc>
                <a:spcPct val="100000"/>
              </a:lnSpc>
              <a:spcBef>
                <a:spcPts val="360"/>
              </a:spcBef>
              <a:spcAft>
                <a:spcPts val="0"/>
              </a:spcAft>
              <a:buSzPts val="162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0" name="Google Shape;20;p2"/>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ctr">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9" name="Shape 109"/>
        <p:cNvGrpSpPr/>
        <p:nvPr/>
      </p:nvGrpSpPr>
      <p:grpSpPr>
        <a:xfrm>
          <a:off x="0" y="0"/>
          <a:ext cx="0" cy="0"/>
          <a:chOff x="0" y="0"/>
          <a:chExt cx="0" cy="0"/>
        </a:xfrm>
      </p:grpSpPr>
      <p:sp>
        <p:nvSpPr>
          <p:cNvPr id="110" name="Google Shape;110;p16"/>
          <p:cNvSpPr txBox="1"/>
          <p:nvPr>
            <p:ph type="title"/>
          </p:nvPr>
        </p:nvSpPr>
        <p:spPr>
          <a:xfrm>
            <a:off x="5556732" y="1705709"/>
            <a:ext cx="3053868" cy="1253808"/>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chemeClr val="accent1"/>
              </a:buClr>
              <a:buSzPts val="2200"/>
              <a:buFont typeface="Libre Franklin"/>
              <a:buNone/>
              <a:defRPr b="1" sz="2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6"/>
          <p:cNvSpPr/>
          <p:nvPr>
            <p:ph idx="2" type="pic"/>
          </p:nvPr>
        </p:nvSpPr>
        <p:spPr>
          <a:xfrm>
            <a:off x="1065628" y="1019907"/>
            <a:ext cx="4114800" cy="4114800"/>
          </a:xfrm>
          <a:prstGeom prst="ellipse">
            <a:avLst/>
          </a:prstGeom>
          <a:solidFill>
            <a:srgbClr val="2B2B2B"/>
          </a:solidFill>
          <a:ln cap="flat" cmpd="sng" w="50800">
            <a:solidFill>
              <a:schemeClr val="dk2"/>
            </a:solidFill>
            <a:prstDash val="solid"/>
            <a:miter lim="800000"/>
            <a:headEnd len="sm" w="sm" type="none"/>
            <a:tailEnd len="sm" w="sm" type="none"/>
          </a:ln>
          <a:effectLst>
            <a:outerShdw blurRad="152000" sx="-80000" rotWithShape="0" dir="5400000" dist="345000" sy="-18000">
              <a:srgbClr val="000000">
                <a:alpha val="24313"/>
              </a:srgbClr>
            </a:outerShdw>
          </a:effectLst>
        </p:spPr>
      </p:sp>
      <p:sp>
        <p:nvSpPr>
          <p:cNvPr id="112" name="Google Shape;112;p16"/>
          <p:cNvSpPr txBox="1"/>
          <p:nvPr>
            <p:ph idx="1" type="body"/>
          </p:nvPr>
        </p:nvSpPr>
        <p:spPr>
          <a:xfrm>
            <a:off x="5556734" y="2998765"/>
            <a:ext cx="3053866" cy="2663482"/>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240"/>
              </a:spcBef>
              <a:spcAft>
                <a:spcPts val="0"/>
              </a:spcAft>
              <a:buSzPts val="960"/>
              <a:buFont typeface="Arial"/>
              <a:buNone/>
              <a:defRPr sz="1200"/>
            </a:lvl1pPr>
            <a:lvl2pPr indent="-228600" lvl="1" marL="914400" algn="l">
              <a:lnSpc>
                <a:spcPct val="100000"/>
              </a:lnSpc>
              <a:spcBef>
                <a:spcPts val="240"/>
              </a:spcBef>
              <a:spcAft>
                <a:spcPts val="0"/>
              </a:spcAft>
              <a:buSzPts val="1080"/>
              <a:buFont typeface="Arial"/>
              <a:buNone/>
              <a:defRPr sz="1200"/>
            </a:lvl2pPr>
            <a:lvl3pPr indent="-228600" lvl="2" marL="1371600" algn="l">
              <a:lnSpc>
                <a:spcPct val="100000"/>
              </a:lnSpc>
              <a:spcBef>
                <a:spcPts val="200"/>
              </a:spcBef>
              <a:spcAft>
                <a:spcPts val="0"/>
              </a:spcAft>
              <a:buSzPts val="850"/>
              <a:buFont typeface="Arial"/>
              <a:buNone/>
              <a:defRPr sz="1000"/>
            </a:lvl3pPr>
            <a:lvl4pPr indent="-228600" lvl="3" marL="1828800" algn="l">
              <a:lnSpc>
                <a:spcPct val="100000"/>
              </a:lnSpc>
              <a:spcBef>
                <a:spcPts val="180"/>
              </a:spcBef>
              <a:spcAft>
                <a:spcPts val="0"/>
              </a:spcAft>
              <a:buSzPts val="810"/>
              <a:buFont typeface="Arial"/>
              <a:buNone/>
              <a:defRPr sz="900"/>
            </a:lvl4pPr>
            <a:lvl5pPr indent="-228600" lvl="4" marL="2286000" algn="l">
              <a:lnSpc>
                <a:spcPct val="100000"/>
              </a:lnSpc>
              <a:spcBef>
                <a:spcPts val="180"/>
              </a:spcBef>
              <a:spcAft>
                <a:spcPts val="0"/>
              </a:spcAft>
              <a:buSzPts val="900"/>
              <a:buFont typeface="Arial"/>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3" name="Google Shape;113;p16"/>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6"/>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ctr">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25755" lvl="2" marL="1371600" algn="l">
              <a:lnSpc>
                <a:spcPct val="100000"/>
              </a:lnSpc>
              <a:spcBef>
                <a:spcPts val="360"/>
              </a:spcBef>
              <a:spcAft>
                <a:spcPts val="0"/>
              </a:spcAft>
              <a:buSzPts val="1530"/>
              <a:buChar char="○"/>
              <a:defRPr/>
            </a:lvl3pPr>
            <a:lvl4pPr indent="-331469" lvl="3" marL="1828800" algn="l">
              <a:lnSpc>
                <a:spcPct val="100000"/>
              </a:lnSpc>
              <a:spcBef>
                <a:spcPts val="360"/>
              </a:spcBef>
              <a:spcAft>
                <a:spcPts val="0"/>
              </a:spcAft>
              <a:buSzPts val="162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4" name="Google Shape;34;p4"/>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ctr">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5"/>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 type="body"/>
          </p:nvPr>
        </p:nvSpPr>
        <p:spPr>
          <a:xfrm rot="5400000">
            <a:off x="1928019" y="129381"/>
            <a:ext cx="4525962" cy="7467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25755" lvl="2" marL="1371600" algn="l">
              <a:lnSpc>
                <a:spcPct val="100000"/>
              </a:lnSpc>
              <a:spcBef>
                <a:spcPts val="360"/>
              </a:spcBef>
              <a:spcAft>
                <a:spcPts val="0"/>
              </a:spcAft>
              <a:buSzPts val="1530"/>
              <a:buChar char="○"/>
              <a:defRPr/>
            </a:lvl3pPr>
            <a:lvl4pPr indent="-331469" lvl="3" marL="1828800" algn="l">
              <a:lnSpc>
                <a:spcPct val="100000"/>
              </a:lnSpc>
              <a:spcBef>
                <a:spcPts val="360"/>
              </a:spcBef>
              <a:spcAft>
                <a:spcPts val="0"/>
              </a:spcAft>
              <a:buSzPts val="162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0" name="Google Shape;40;p5"/>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ctr">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6"/>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ctr">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457200" y="274320"/>
            <a:ext cx="7470648" cy="11430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1400"/>
              <a:buNone/>
              <a:defRPr sz="4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ctr">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8"/>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 type="body"/>
          </p:nvPr>
        </p:nvSpPr>
        <p:spPr>
          <a:xfrm>
            <a:off x="457200" y="1600200"/>
            <a:ext cx="3657600" cy="4525963"/>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520"/>
              </a:spcBef>
              <a:spcAft>
                <a:spcPts val="0"/>
              </a:spcAft>
              <a:buSzPts val="2080"/>
              <a:buChar char="⦿"/>
              <a:defRPr sz="2600"/>
            </a:lvl1pPr>
            <a:lvl2pPr indent="-354330" lvl="1" marL="914400" algn="l">
              <a:lnSpc>
                <a:spcPct val="100000"/>
              </a:lnSpc>
              <a:spcBef>
                <a:spcPts val="440"/>
              </a:spcBef>
              <a:spcAft>
                <a:spcPts val="0"/>
              </a:spcAft>
              <a:buSzPts val="1980"/>
              <a:buChar char="⚫"/>
              <a:defRPr sz="2200"/>
            </a:lvl2pPr>
            <a:lvl3pPr indent="-336550" lvl="2" marL="1371600" algn="l">
              <a:lnSpc>
                <a:spcPct val="100000"/>
              </a:lnSpc>
              <a:spcBef>
                <a:spcPts val="400"/>
              </a:spcBef>
              <a:spcAft>
                <a:spcPts val="0"/>
              </a:spcAft>
              <a:buSzPts val="1700"/>
              <a:buChar char="○"/>
              <a:defRPr sz="2000"/>
            </a:lvl3pPr>
            <a:lvl4pPr indent="-331469" lvl="3" marL="1828800" algn="l">
              <a:lnSpc>
                <a:spcPct val="100000"/>
              </a:lnSpc>
              <a:spcBef>
                <a:spcPts val="360"/>
              </a:spcBef>
              <a:spcAft>
                <a:spcPts val="0"/>
              </a:spcAft>
              <a:buSzPts val="162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8"/>
          <p:cNvSpPr txBox="1"/>
          <p:nvPr>
            <p:ph idx="2" type="body"/>
          </p:nvPr>
        </p:nvSpPr>
        <p:spPr>
          <a:xfrm>
            <a:off x="4267200" y="1600200"/>
            <a:ext cx="3657600" cy="4525963"/>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520"/>
              </a:spcBef>
              <a:spcAft>
                <a:spcPts val="0"/>
              </a:spcAft>
              <a:buSzPts val="2080"/>
              <a:buChar char="⦿"/>
              <a:defRPr sz="2600"/>
            </a:lvl1pPr>
            <a:lvl2pPr indent="-354330" lvl="1" marL="914400" algn="l">
              <a:lnSpc>
                <a:spcPct val="100000"/>
              </a:lnSpc>
              <a:spcBef>
                <a:spcPts val="440"/>
              </a:spcBef>
              <a:spcAft>
                <a:spcPts val="0"/>
              </a:spcAft>
              <a:buSzPts val="1980"/>
              <a:buChar char="⚫"/>
              <a:defRPr sz="2200"/>
            </a:lvl2pPr>
            <a:lvl3pPr indent="-336550" lvl="2" marL="1371600" algn="l">
              <a:lnSpc>
                <a:spcPct val="100000"/>
              </a:lnSpc>
              <a:spcBef>
                <a:spcPts val="400"/>
              </a:spcBef>
              <a:spcAft>
                <a:spcPts val="0"/>
              </a:spcAft>
              <a:buSzPts val="1700"/>
              <a:buChar char="○"/>
              <a:defRPr sz="2000"/>
            </a:lvl3pPr>
            <a:lvl4pPr indent="-331469" lvl="3" marL="1828800" algn="l">
              <a:lnSpc>
                <a:spcPct val="100000"/>
              </a:lnSpc>
              <a:spcBef>
                <a:spcPts val="360"/>
              </a:spcBef>
              <a:spcAft>
                <a:spcPts val="0"/>
              </a:spcAft>
              <a:buSzPts val="162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8"/>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ctr">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7" name="Shape 67"/>
        <p:cNvGrpSpPr/>
        <p:nvPr/>
      </p:nvGrpSpPr>
      <p:grpSpPr>
        <a:xfrm>
          <a:off x="0" y="0"/>
          <a:ext cx="0" cy="0"/>
          <a:chOff x="0" y="0"/>
          <a:chExt cx="0" cy="0"/>
        </a:xfrm>
      </p:grpSpPr>
      <p:sp>
        <p:nvSpPr>
          <p:cNvPr id="68" name="Google Shape;68;p10"/>
          <p:cNvSpPr txBox="1"/>
          <p:nvPr>
            <p:ph type="title"/>
          </p:nvPr>
        </p:nvSpPr>
        <p:spPr>
          <a:xfrm>
            <a:off x="685800" y="3583837"/>
            <a:ext cx="6629400" cy="1826363"/>
          </a:xfrm>
          <a:prstGeom prst="rect">
            <a:avLst/>
          </a:prstGeom>
          <a:noFill/>
          <a:ln>
            <a:noFill/>
          </a:ln>
        </p:spPr>
        <p:txBody>
          <a:bodyPr anchorCtr="0" anchor="t" bIns="0" lIns="45700" spcFirstLastPara="1" rIns="45700" wrap="square" tIns="0">
            <a:noAutofit/>
          </a:bodyPr>
          <a:lstStyle>
            <a:lvl1pPr lvl="0" algn="l">
              <a:lnSpc>
                <a:spcPct val="100000"/>
              </a:lnSpc>
              <a:spcBef>
                <a:spcPts val="0"/>
              </a:spcBef>
              <a:spcAft>
                <a:spcPts val="0"/>
              </a:spcAft>
              <a:buClr>
                <a:srgbClr val="9FD4E6"/>
              </a:buClr>
              <a:buSzPts val="4200"/>
              <a:buFont typeface="Libre Franklin"/>
              <a:buNone/>
              <a:defRPr b="1" sz="4200" cap="none">
                <a:solidFill>
                  <a:srgbClr val="9FD4E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 type="body"/>
          </p:nvPr>
        </p:nvSpPr>
        <p:spPr>
          <a:xfrm>
            <a:off x="685800" y="2485800"/>
            <a:ext cx="6629400" cy="1066688"/>
          </a:xfrm>
          <a:prstGeom prst="rect">
            <a:avLst/>
          </a:prstGeom>
          <a:noFill/>
          <a:ln>
            <a:noFill/>
          </a:ln>
        </p:spPr>
        <p:txBody>
          <a:bodyPr anchorCtr="0" anchor="b" bIns="0" lIns="45700" spcFirstLastPara="1" rIns="45700" wrap="square" tIns="0">
            <a:noAutofit/>
          </a:bodyPr>
          <a:lstStyle>
            <a:lvl1pPr indent="-228600" lvl="0" marL="457200" algn="l">
              <a:lnSpc>
                <a:spcPct val="100000"/>
              </a:lnSpc>
              <a:spcBef>
                <a:spcPts val="400"/>
              </a:spcBef>
              <a:spcAft>
                <a:spcPts val="0"/>
              </a:spcAft>
              <a:buSzPts val="1600"/>
              <a:buNone/>
              <a:defRPr sz="2000">
                <a:solidFill>
                  <a:schemeClr val="lt1"/>
                </a:solidFill>
              </a:defRPr>
            </a:lvl1pPr>
            <a:lvl2pPr indent="-228600" lvl="1" marL="914400" algn="l">
              <a:lnSpc>
                <a:spcPct val="100000"/>
              </a:lnSpc>
              <a:spcBef>
                <a:spcPts val="360"/>
              </a:spcBef>
              <a:spcAft>
                <a:spcPts val="0"/>
              </a:spcAft>
              <a:buSzPts val="1620"/>
              <a:buNone/>
              <a:defRPr sz="1800">
                <a:solidFill>
                  <a:schemeClr val="lt1"/>
                </a:solidFill>
              </a:defRPr>
            </a:lvl2pPr>
            <a:lvl3pPr indent="-228600" lvl="2" marL="1371600" algn="l">
              <a:lnSpc>
                <a:spcPct val="100000"/>
              </a:lnSpc>
              <a:spcBef>
                <a:spcPts val="320"/>
              </a:spcBef>
              <a:spcAft>
                <a:spcPts val="0"/>
              </a:spcAft>
              <a:buSzPts val="1360"/>
              <a:buNone/>
              <a:defRPr sz="1600">
                <a:solidFill>
                  <a:schemeClr val="lt1"/>
                </a:solidFill>
              </a:defRPr>
            </a:lvl3pPr>
            <a:lvl4pPr indent="-228600" lvl="3" marL="1828800" algn="l">
              <a:lnSpc>
                <a:spcPct val="100000"/>
              </a:lnSpc>
              <a:spcBef>
                <a:spcPts val="280"/>
              </a:spcBef>
              <a:spcAft>
                <a:spcPts val="0"/>
              </a:spcAft>
              <a:buSzPts val="126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0" name="Google Shape;70;p10"/>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ctr">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79" name="Shape 79"/>
        <p:cNvGrpSpPr/>
        <p:nvPr/>
      </p:nvGrpSpPr>
      <p:grpSpPr>
        <a:xfrm>
          <a:off x="0" y="0"/>
          <a:ext cx="0" cy="0"/>
          <a:chOff x="0" y="0"/>
          <a:chExt cx="0" cy="0"/>
        </a:xfrm>
      </p:grpSpPr>
      <p:sp>
        <p:nvSpPr>
          <p:cNvPr id="80" name="Google Shape;80;p12"/>
          <p:cNvSpPr txBox="1"/>
          <p:nvPr>
            <p:ph type="title"/>
          </p:nvPr>
        </p:nvSpPr>
        <p:spPr>
          <a:xfrm>
            <a:off x="457200" y="273050"/>
            <a:ext cx="8229600" cy="11430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457200" y="5486400"/>
            <a:ext cx="4040188" cy="8382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1920"/>
              <a:buNone/>
              <a:defRPr b="1" sz="2400">
                <a:solidFill>
                  <a:schemeClr val="accent1"/>
                </a:solidFill>
              </a:defRPr>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530"/>
              <a:buNone/>
              <a:defRPr b="1" sz="1800"/>
            </a:lvl3pPr>
            <a:lvl4pPr indent="-228600" lvl="3" marL="1828800" algn="l">
              <a:lnSpc>
                <a:spcPct val="100000"/>
              </a:lnSpc>
              <a:spcBef>
                <a:spcPts val="320"/>
              </a:spcBef>
              <a:spcAft>
                <a:spcPts val="0"/>
              </a:spcAft>
              <a:buSzPts val="144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2" name="Google Shape;82;p12"/>
          <p:cNvSpPr txBox="1"/>
          <p:nvPr>
            <p:ph idx="2" type="body"/>
          </p:nvPr>
        </p:nvSpPr>
        <p:spPr>
          <a:xfrm>
            <a:off x="4645025" y="5486400"/>
            <a:ext cx="4041775" cy="8382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1920"/>
              <a:buNone/>
              <a:defRPr b="1" sz="2400">
                <a:solidFill>
                  <a:schemeClr val="accent1"/>
                </a:solidFill>
              </a:defRPr>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530"/>
              <a:buNone/>
              <a:defRPr b="1" sz="1800"/>
            </a:lvl3pPr>
            <a:lvl4pPr indent="-228600" lvl="3" marL="1828800" algn="l">
              <a:lnSpc>
                <a:spcPct val="100000"/>
              </a:lnSpc>
              <a:spcBef>
                <a:spcPts val="320"/>
              </a:spcBef>
              <a:spcAft>
                <a:spcPts val="0"/>
              </a:spcAft>
              <a:buSzPts val="144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3" name="Google Shape;83;p12"/>
          <p:cNvSpPr txBox="1"/>
          <p:nvPr>
            <p:ph idx="3" type="body"/>
          </p:nvPr>
        </p:nvSpPr>
        <p:spPr>
          <a:xfrm>
            <a:off x="457200" y="1516912"/>
            <a:ext cx="4040188" cy="3941763"/>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48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25755" lvl="2" marL="1371600" algn="l">
              <a:lnSpc>
                <a:spcPct val="100000"/>
              </a:lnSpc>
              <a:spcBef>
                <a:spcPts val="360"/>
              </a:spcBef>
              <a:spcAft>
                <a:spcPts val="0"/>
              </a:spcAft>
              <a:buSzPts val="1530"/>
              <a:buChar char="○"/>
              <a:defRPr sz="1800"/>
            </a:lvl3pPr>
            <a:lvl4pPr indent="-320039" lvl="3" marL="1828800" algn="l">
              <a:lnSpc>
                <a:spcPct val="100000"/>
              </a:lnSpc>
              <a:spcBef>
                <a:spcPts val="320"/>
              </a:spcBef>
              <a:spcAft>
                <a:spcPts val="0"/>
              </a:spcAft>
              <a:buSzPts val="1440"/>
              <a:buChar char="⚫"/>
              <a:defRPr sz="1600"/>
            </a:lvl4pPr>
            <a:lvl5pPr indent="-330200" lvl="4" marL="2286000" algn="l">
              <a:lnSpc>
                <a:spcPct val="100000"/>
              </a:lnSpc>
              <a:spcBef>
                <a:spcPts val="32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4" name="Google Shape;84;p12"/>
          <p:cNvSpPr txBox="1"/>
          <p:nvPr>
            <p:ph idx="4" type="body"/>
          </p:nvPr>
        </p:nvSpPr>
        <p:spPr>
          <a:xfrm>
            <a:off x="4645025" y="1516912"/>
            <a:ext cx="4041775" cy="3941763"/>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48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25755" lvl="2" marL="1371600" algn="l">
              <a:lnSpc>
                <a:spcPct val="100000"/>
              </a:lnSpc>
              <a:spcBef>
                <a:spcPts val="360"/>
              </a:spcBef>
              <a:spcAft>
                <a:spcPts val="0"/>
              </a:spcAft>
              <a:buSzPts val="1530"/>
              <a:buChar char="○"/>
              <a:defRPr sz="1800"/>
            </a:lvl3pPr>
            <a:lvl4pPr indent="-320039" lvl="3" marL="1828800" algn="l">
              <a:lnSpc>
                <a:spcPct val="100000"/>
              </a:lnSpc>
              <a:spcBef>
                <a:spcPts val="320"/>
              </a:spcBef>
              <a:spcAft>
                <a:spcPts val="0"/>
              </a:spcAft>
              <a:buSzPts val="1440"/>
              <a:buChar char="⚫"/>
              <a:defRPr sz="1600"/>
            </a:lvl4pPr>
            <a:lvl5pPr indent="-330200" lvl="4" marL="2286000" algn="l">
              <a:lnSpc>
                <a:spcPct val="100000"/>
              </a:lnSpc>
              <a:spcBef>
                <a:spcPts val="32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5" name="Google Shape;85;p12"/>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ctr">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6" name="Shape 96"/>
        <p:cNvGrpSpPr/>
        <p:nvPr/>
      </p:nvGrpSpPr>
      <p:grpSpPr>
        <a:xfrm>
          <a:off x="0" y="0"/>
          <a:ext cx="0" cy="0"/>
          <a:chOff x="0" y="0"/>
          <a:chExt cx="0" cy="0"/>
        </a:xfrm>
      </p:grpSpPr>
      <p:sp>
        <p:nvSpPr>
          <p:cNvPr id="97" name="Google Shape;97;p14"/>
          <p:cNvSpPr txBox="1"/>
          <p:nvPr>
            <p:ph type="title"/>
          </p:nvPr>
        </p:nvSpPr>
        <p:spPr>
          <a:xfrm>
            <a:off x="457200" y="1185528"/>
            <a:ext cx="3200400" cy="730250"/>
          </a:xfrm>
          <a:prstGeom prst="rect">
            <a:avLst/>
          </a:prstGeom>
          <a:noFill/>
          <a:ln>
            <a:noFill/>
          </a:ln>
        </p:spPr>
        <p:txBody>
          <a:bodyPr anchorCtr="0" anchor="t" bIns="0" lIns="45700" spcFirstLastPara="1" rIns="45700" wrap="square" tIns="0">
            <a:noAutofit/>
          </a:bodyPr>
          <a:lstStyle>
            <a:lvl1pPr lvl="0" algn="l">
              <a:lnSpc>
                <a:spcPct val="100000"/>
              </a:lnSpc>
              <a:spcBef>
                <a:spcPts val="0"/>
              </a:spcBef>
              <a:spcAft>
                <a:spcPts val="0"/>
              </a:spcAft>
              <a:buClr>
                <a:schemeClr val="accent1"/>
              </a:buClr>
              <a:buSzPts val="1800"/>
              <a:buFont typeface="Libre Franklin"/>
              <a:buNone/>
              <a:defRPr b="1" sz="18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457200" y="214424"/>
            <a:ext cx="2743200" cy="914400"/>
          </a:xfrm>
          <a:prstGeom prst="rect">
            <a:avLst/>
          </a:prstGeom>
          <a:noFill/>
          <a:ln>
            <a:noFill/>
          </a:ln>
        </p:spPr>
        <p:txBody>
          <a:bodyPr anchorCtr="0" anchor="b" bIns="0" lIns="45700" spcFirstLastPara="1" rIns="45700" wrap="square" tIns="0">
            <a:noAutofit/>
          </a:bodyPr>
          <a:lstStyle>
            <a:lvl1pPr indent="-228600" lvl="0" marL="457200" algn="l">
              <a:lnSpc>
                <a:spcPct val="100000"/>
              </a:lnSpc>
              <a:spcBef>
                <a:spcPts val="280"/>
              </a:spcBef>
              <a:spcAft>
                <a:spcPts val="0"/>
              </a:spcAft>
              <a:buSzPts val="1120"/>
              <a:buNone/>
              <a:defRPr sz="1400"/>
            </a:lvl1pPr>
            <a:lvl2pPr indent="-228600" lvl="1" marL="914400" algn="l">
              <a:lnSpc>
                <a:spcPct val="100000"/>
              </a:lnSpc>
              <a:spcBef>
                <a:spcPts val="240"/>
              </a:spcBef>
              <a:spcAft>
                <a:spcPts val="0"/>
              </a:spcAft>
              <a:buSzPts val="1080"/>
              <a:buNone/>
              <a:defRPr sz="1200"/>
            </a:lvl2pPr>
            <a:lvl3pPr indent="-228600" lvl="2" marL="1371600" algn="l">
              <a:lnSpc>
                <a:spcPct val="100000"/>
              </a:lnSpc>
              <a:spcBef>
                <a:spcPts val="200"/>
              </a:spcBef>
              <a:spcAft>
                <a:spcPts val="0"/>
              </a:spcAft>
              <a:buSzPts val="850"/>
              <a:buNone/>
              <a:defRPr sz="1000"/>
            </a:lvl3pPr>
            <a:lvl4pPr indent="-228600" lvl="3" marL="1828800" algn="l">
              <a:lnSpc>
                <a:spcPct val="100000"/>
              </a:lnSpc>
              <a:spcBef>
                <a:spcPts val="180"/>
              </a:spcBef>
              <a:spcAft>
                <a:spcPts val="0"/>
              </a:spcAft>
              <a:buSzPts val="81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9" name="Google Shape;99;p14"/>
          <p:cNvSpPr txBox="1"/>
          <p:nvPr>
            <p:ph idx="2" type="body"/>
          </p:nvPr>
        </p:nvSpPr>
        <p:spPr>
          <a:xfrm>
            <a:off x="457200" y="1981200"/>
            <a:ext cx="7086600" cy="3810000"/>
          </a:xfrm>
          <a:prstGeom prst="rect">
            <a:avLst/>
          </a:prstGeom>
          <a:noFill/>
          <a:ln>
            <a:noFill/>
          </a:ln>
        </p:spPr>
        <p:txBody>
          <a:bodyPr anchorCtr="0" anchor="t" bIns="45700" lIns="91425" spcFirstLastPara="1" rIns="91425" wrap="square" tIns="45700">
            <a:noAutofit/>
          </a:bodyPr>
          <a:lstStyle>
            <a:lvl1pPr indent="-370840" lvl="0" marL="457200" algn="l">
              <a:lnSpc>
                <a:spcPct val="100000"/>
              </a:lnSpc>
              <a:spcBef>
                <a:spcPts val="560"/>
              </a:spcBef>
              <a:spcAft>
                <a:spcPts val="0"/>
              </a:spcAft>
              <a:buSzPts val="2240"/>
              <a:buChar char="⦿"/>
              <a:defRPr sz="2800"/>
            </a:lvl1pPr>
            <a:lvl2pPr indent="-365760" lvl="1" marL="914400" algn="l">
              <a:lnSpc>
                <a:spcPct val="100000"/>
              </a:lnSpc>
              <a:spcBef>
                <a:spcPts val="480"/>
              </a:spcBef>
              <a:spcAft>
                <a:spcPts val="0"/>
              </a:spcAft>
              <a:buSzPts val="2160"/>
              <a:buChar char="⚫"/>
              <a:defRPr sz="2400"/>
            </a:lvl2pPr>
            <a:lvl3pPr indent="-347344" lvl="2" marL="1371600" algn="l">
              <a:lnSpc>
                <a:spcPct val="100000"/>
              </a:lnSpc>
              <a:spcBef>
                <a:spcPts val="440"/>
              </a:spcBef>
              <a:spcAft>
                <a:spcPts val="0"/>
              </a:spcAft>
              <a:buSzPts val="1870"/>
              <a:buChar char="○"/>
              <a:defRPr sz="2200"/>
            </a:lvl3pPr>
            <a:lvl4pPr indent="-342900" lvl="3" marL="1828800" algn="l">
              <a:lnSpc>
                <a:spcPct val="100000"/>
              </a:lnSpc>
              <a:spcBef>
                <a:spcPts val="400"/>
              </a:spcBef>
              <a:spcAft>
                <a:spcPts val="0"/>
              </a:spcAft>
              <a:buSzPts val="18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0" name="Google Shape;100;p14"/>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ctr">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ph idx="12" type="sldNum"/>
          </p:nvPr>
        </p:nvSpPr>
        <p:spPr>
          <a:xfrm>
            <a:off x="8156575"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42424"/>
            </a:gs>
            <a:gs pos="30000">
              <a:srgbClr val="2D2D2D"/>
            </a:gs>
            <a:gs pos="100000">
              <a:srgbClr val="7D7D7D"/>
            </a:gs>
          </a:gsLst>
          <a:lin ang="12960000" scaled="0"/>
        </a:gradFill>
      </p:bgPr>
    </p:bg>
    <p:spTree>
      <p:nvGrpSpPr>
        <p:cNvPr id="9" name="Shape 9"/>
        <p:cNvGrpSpPr/>
        <p:nvPr/>
      </p:nvGrpSpPr>
      <p:grpSpPr>
        <a:xfrm>
          <a:off x="0" y="0"/>
          <a:ext cx="0" cy="0"/>
          <a:chOff x="0" y="0"/>
          <a:chExt cx="0" cy="0"/>
        </a:xfrm>
      </p:grpSpPr>
      <p:sp>
        <p:nvSpPr>
          <p:cNvPr id="10" name="Google Shape;10;p1"/>
          <p:cNvSpPr/>
          <p:nvPr/>
        </p:nvSpPr>
        <p:spPr>
          <a:xfrm>
            <a:off x="0" y="4751387"/>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C7C7C">
              <a:alpha val="44313"/>
            </a:srgbClr>
          </a:solidFill>
          <a:ln>
            <a:noFill/>
          </a:ln>
          <a:effectLst>
            <a:outerShdw blurRad="63500" dir="16200000" dist="44450">
              <a:srgbClr val="000000">
                <a:alpha val="34509"/>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11" name="Google Shape;11;p1"/>
          <p:cNvSpPr/>
          <p:nvPr/>
        </p:nvSpPr>
        <p:spPr>
          <a:xfrm>
            <a:off x="6105525" y="0"/>
            <a:ext cx="3038475" cy="6858000"/>
          </a:xfrm>
          <a:custGeom>
            <a:rect b="b" l="l" r="r" t="t"/>
            <a:pathLst>
              <a:path extrusionOk="0" h="4329" w="1914">
                <a:moveTo>
                  <a:pt x="1914" y="9"/>
                </a:moveTo>
                <a:lnTo>
                  <a:pt x="1914" y="4329"/>
                </a:lnTo>
                <a:lnTo>
                  <a:pt x="204" y="4327"/>
                </a:lnTo>
                <a:cubicBezTo>
                  <a:pt x="1288" y="3574"/>
                  <a:pt x="1608" y="1590"/>
                  <a:pt x="0" y="0"/>
                </a:cubicBezTo>
                <a:lnTo>
                  <a:pt x="1914" y="9"/>
                </a:lnTo>
                <a:close/>
              </a:path>
            </a:pathLst>
          </a:custGeom>
          <a:solidFill>
            <a:srgbClr val="595959">
              <a:alpha val="39215"/>
            </a:srgbClr>
          </a:solidFill>
          <a:ln>
            <a:noFill/>
          </a:ln>
          <a:effectLst>
            <a:outerShdw blurRad="63500" dir="10800000" dist="50800">
              <a:srgbClr val="000000">
                <a:alpha val="4431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12" name="Google Shape;12;p1"/>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9pPr>
          </a:lstStyle>
          <a:p/>
        </p:txBody>
      </p:sp>
      <p:sp>
        <p:nvSpPr>
          <p:cNvPr id="13" name="Google Shape;13;p1"/>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lnSpc>
                <a:spcPct val="100000"/>
              </a:lnSpc>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lnSpc>
                <a:spcPct val="100000"/>
              </a:lnSpc>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lnSpc>
                <a:spcPct val="100000"/>
              </a:lnSpc>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lnSpc>
                <a:spcPct val="100000"/>
              </a:lnSpc>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lnSpc>
                <a:spcPct val="100000"/>
              </a:lnSpc>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lnSpc>
                <a:spcPct val="100000"/>
              </a:lnSpc>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14" name="Google Shape;14;p1"/>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9B9A9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
        <p:nvSpPr>
          <p:cNvPr id="15" name="Google Shape;15;p1"/>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B9A9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
        <p:nvSpPr>
          <p:cNvPr id="16" name="Google Shape;16;p1"/>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 name="Shape 23"/>
        <p:cNvGrpSpPr/>
        <p:nvPr/>
      </p:nvGrpSpPr>
      <p:grpSpPr>
        <a:xfrm>
          <a:off x="0" y="0"/>
          <a:ext cx="0" cy="0"/>
          <a:chOff x="0" y="0"/>
          <a:chExt cx="0" cy="0"/>
        </a:xfrm>
      </p:grpSpPr>
      <p:sp>
        <p:nvSpPr>
          <p:cNvPr id="24" name="Google Shape;24;p3"/>
          <p:cNvSpPr/>
          <p:nvPr/>
        </p:nvSpPr>
        <p:spPr>
          <a:xfrm>
            <a:off x="0" y="4751387"/>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C7C7C">
              <a:alpha val="44313"/>
            </a:srgbClr>
          </a:solidFill>
          <a:ln>
            <a:noFill/>
          </a:ln>
          <a:effectLst>
            <a:outerShdw blurRad="63500" dir="16200000" dist="44450">
              <a:srgbClr val="000000">
                <a:alpha val="34509"/>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25" name="Google Shape;25;p3"/>
          <p:cNvSpPr/>
          <p:nvPr/>
        </p:nvSpPr>
        <p:spPr>
          <a:xfrm>
            <a:off x="7315200" y="0"/>
            <a:ext cx="1828800" cy="6858000"/>
          </a:xfrm>
          <a:custGeom>
            <a:rect b="b" l="l" r="r" t="t"/>
            <a:pathLst>
              <a:path extrusionOk="0" h="4329" w="1914">
                <a:moveTo>
                  <a:pt x="1914" y="9"/>
                </a:moveTo>
                <a:lnTo>
                  <a:pt x="1914" y="4329"/>
                </a:lnTo>
                <a:lnTo>
                  <a:pt x="204" y="4327"/>
                </a:lnTo>
                <a:cubicBezTo>
                  <a:pt x="1288" y="3574"/>
                  <a:pt x="2082" y="1734"/>
                  <a:pt x="0" y="0"/>
                </a:cubicBezTo>
                <a:lnTo>
                  <a:pt x="1914" y="9"/>
                </a:lnTo>
                <a:close/>
              </a:path>
            </a:pathLst>
          </a:custGeom>
          <a:solidFill>
            <a:srgbClr val="595959">
              <a:alpha val="39215"/>
            </a:srgbClr>
          </a:solidFill>
          <a:ln>
            <a:noFill/>
          </a:ln>
          <a:effectLst>
            <a:outerShdw blurRad="63500" dir="10800000" dist="50800">
              <a:srgbClr val="000000">
                <a:alpha val="4431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26" name="Google Shape;26;p3"/>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9pPr>
          </a:lstStyle>
          <a:p/>
        </p:txBody>
      </p:sp>
      <p:sp>
        <p:nvSpPr>
          <p:cNvPr id="27" name="Google Shape;27;p3"/>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lnSpc>
                <a:spcPct val="100000"/>
              </a:lnSpc>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lnSpc>
                <a:spcPct val="100000"/>
              </a:lnSpc>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lnSpc>
                <a:spcPct val="100000"/>
              </a:lnSpc>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lnSpc>
                <a:spcPct val="100000"/>
              </a:lnSpc>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lnSpc>
                <a:spcPct val="100000"/>
              </a:lnSpc>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lnSpc>
                <a:spcPct val="100000"/>
              </a:lnSpc>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28" name="Google Shape;28;p3"/>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9B9A9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
        <p:nvSpPr>
          <p:cNvPr id="29" name="Google Shape;29;p3"/>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B9A9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
        <p:nvSpPr>
          <p:cNvPr id="30" name="Google Shape;30;p3"/>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42424"/>
            </a:gs>
            <a:gs pos="30000">
              <a:srgbClr val="2D2D2D"/>
            </a:gs>
            <a:gs pos="100000">
              <a:srgbClr val="7D7D7D"/>
            </a:gs>
          </a:gsLst>
          <a:lin ang="12960000" scaled="0"/>
        </a:gradFill>
      </p:bgPr>
    </p:bg>
    <p:spTree>
      <p:nvGrpSpPr>
        <p:cNvPr id="59" name="Shape 59"/>
        <p:cNvGrpSpPr/>
        <p:nvPr/>
      </p:nvGrpSpPr>
      <p:grpSpPr>
        <a:xfrm>
          <a:off x="0" y="0"/>
          <a:ext cx="0" cy="0"/>
          <a:chOff x="0" y="0"/>
          <a:chExt cx="0" cy="0"/>
        </a:xfrm>
      </p:grpSpPr>
      <p:sp>
        <p:nvSpPr>
          <p:cNvPr id="60" name="Google Shape;60;p9"/>
          <p:cNvSpPr/>
          <p:nvPr/>
        </p:nvSpPr>
        <p:spPr>
          <a:xfrm>
            <a:off x="0" y="4751387"/>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C7C7C">
              <a:alpha val="44313"/>
            </a:srgbClr>
          </a:solidFill>
          <a:ln>
            <a:noFill/>
          </a:ln>
          <a:effectLst>
            <a:outerShdw blurRad="63500" dir="16200000" dist="44450">
              <a:srgbClr val="000000">
                <a:alpha val="34509"/>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61" name="Google Shape;61;p9"/>
          <p:cNvSpPr/>
          <p:nvPr/>
        </p:nvSpPr>
        <p:spPr>
          <a:xfrm>
            <a:off x="6105525" y="0"/>
            <a:ext cx="3038475" cy="6858000"/>
          </a:xfrm>
          <a:custGeom>
            <a:rect b="b" l="l" r="r" t="t"/>
            <a:pathLst>
              <a:path extrusionOk="0" h="4329" w="1914">
                <a:moveTo>
                  <a:pt x="1914" y="9"/>
                </a:moveTo>
                <a:lnTo>
                  <a:pt x="1914" y="4329"/>
                </a:lnTo>
                <a:lnTo>
                  <a:pt x="204" y="4327"/>
                </a:lnTo>
                <a:cubicBezTo>
                  <a:pt x="1288" y="3574"/>
                  <a:pt x="1608" y="1590"/>
                  <a:pt x="0" y="0"/>
                </a:cubicBezTo>
                <a:lnTo>
                  <a:pt x="1914" y="9"/>
                </a:lnTo>
                <a:close/>
              </a:path>
            </a:pathLst>
          </a:custGeom>
          <a:solidFill>
            <a:srgbClr val="595959">
              <a:alpha val="39215"/>
            </a:srgbClr>
          </a:solidFill>
          <a:ln>
            <a:noFill/>
          </a:ln>
          <a:effectLst>
            <a:outerShdw blurRad="63500" dir="10800000" dist="50800">
              <a:srgbClr val="000000">
                <a:alpha val="4431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62" name="Google Shape;62;p9"/>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9pPr>
          </a:lstStyle>
          <a:p/>
        </p:txBody>
      </p:sp>
      <p:sp>
        <p:nvSpPr>
          <p:cNvPr id="63" name="Google Shape;63;p9"/>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lnSpc>
                <a:spcPct val="100000"/>
              </a:lnSpc>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lnSpc>
                <a:spcPct val="100000"/>
              </a:lnSpc>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lnSpc>
                <a:spcPct val="100000"/>
              </a:lnSpc>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lnSpc>
                <a:spcPct val="100000"/>
              </a:lnSpc>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lnSpc>
                <a:spcPct val="100000"/>
              </a:lnSpc>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lnSpc>
                <a:spcPct val="100000"/>
              </a:lnSpc>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64" name="Google Shape;64;p9"/>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9B9A9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
        <p:nvSpPr>
          <p:cNvPr id="65" name="Google Shape;65;p9"/>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B9A9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
        <p:nvSpPr>
          <p:cNvPr id="66" name="Google Shape;66;p9"/>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3" name="Shape 73"/>
        <p:cNvGrpSpPr/>
        <p:nvPr/>
      </p:nvGrpSpPr>
      <p:grpSpPr>
        <a:xfrm>
          <a:off x="0" y="0"/>
          <a:ext cx="0" cy="0"/>
          <a:chOff x="0" y="0"/>
          <a:chExt cx="0" cy="0"/>
        </a:xfrm>
      </p:grpSpPr>
      <p:sp>
        <p:nvSpPr>
          <p:cNvPr id="74" name="Google Shape;74;p11"/>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9pPr>
          </a:lstStyle>
          <a:p/>
        </p:txBody>
      </p:sp>
      <p:sp>
        <p:nvSpPr>
          <p:cNvPr id="75" name="Google Shape;75;p11"/>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lnSpc>
                <a:spcPct val="100000"/>
              </a:lnSpc>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lnSpc>
                <a:spcPct val="100000"/>
              </a:lnSpc>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lnSpc>
                <a:spcPct val="100000"/>
              </a:lnSpc>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lnSpc>
                <a:spcPct val="100000"/>
              </a:lnSpc>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lnSpc>
                <a:spcPct val="100000"/>
              </a:lnSpc>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lnSpc>
                <a:spcPct val="100000"/>
              </a:lnSpc>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76" name="Google Shape;76;p11"/>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9B9A9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
        <p:nvSpPr>
          <p:cNvPr id="77" name="Google Shape;77;p11"/>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B9A9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
        <p:nvSpPr>
          <p:cNvPr id="78" name="Google Shape;78;p11"/>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8" name="Shape 88"/>
        <p:cNvGrpSpPr/>
        <p:nvPr/>
      </p:nvGrpSpPr>
      <p:grpSpPr>
        <a:xfrm>
          <a:off x="0" y="0"/>
          <a:ext cx="0" cy="0"/>
          <a:chOff x="0" y="0"/>
          <a:chExt cx="0" cy="0"/>
        </a:xfrm>
      </p:grpSpPr>
      <p:sp>
        <p:nvSpPr>
          <p:cNvPr id="89" name="Google Shape;89;p13"/>
          <p:cNvSpPr/>
          <p:nvPr/>
        </p:nvSpPr>
        <p:spPr>
          <a:xfrm>
            <a:off x="0" y="4751387"/>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C7C7C">
              <a:alpha val="44313"/>
            </a:srgbClr>
          </a:solidFill>
          <a:ln>
            <a:noFill/>
          </a:ln>
          <a:effectLst>
            <a:outerShdw blurRad="63500" dir="16200000" dist="44450">
              <a:srgbClr val="000000">
                <a:alpha val="34509"/>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90" name="Google Shape;90;p13"/>
          <p:cNvSpPr/>
          <p:nvPr/>
        </p:nvSpPr>
        <p:spPr>
          <a:xfrm>
            <a:off x="7315200" y="0"/>
            <a:ext cx="1828800" cy="6858000"/>
          </a:xfrm>
          <a:custGeom>
            <a:rect b="b" l="l" r="r" t="t"/>
            <a:pathLst>
              <a:path extrusionOk="0" h="4329" w="1914">
                <a:moveTo>
                  <a:pt x="1914" y="9"/>
                </a:moveTo>
                <a:lnTo>
                  <a:pt x="1914" y="4329"/>
                </a:lnTo>
                <a:lnTo>
                  <a:pt x="204" y="4327"/>
                </a:lnTo>
                <a:cubicBezTo>
                  <a:pt x="1288" y="3574"/>
                  <a:pt x="2082" y="1734"/>
                  <a:pt x="0" y="0"/>
                </a:cubicBezTo>
                <a:lnTo>
                  <a:pt x="1914" y="9"/>
                </a:lnTo>
                <a:close/>
              </a:path>
            </a:pathLst>
          </a:custGeom>
          <a:solidFill>
            <a:srgbClr val="595959">
              <a:alpha val="39215"/>
            </a:srgbClr>
          </a:solidFill>
          <a:ln>
            <a:noFill/>
          </a:ln>
          <a:effectLst>
            <a:outerShdw blurRad="63500" dir="10800000" dist="50800">
              <a:srgbClr val="000000">
                <a:alpha val="4431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91" name="Google Shape;91;p13"/>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9pPr>
          </a:lstStyle>
          <a:p/>
        </p:txBody>
      </p:sp>
      <p:sp>
        <p:nvSpPr>
          <p:cNvPr id="92" name="Google Shape;92;p13"/>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lnSpc>
                <a:spcPct val="100000"/>
              </a:lnSpc>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lnSpc>
                <a:spcPct val="100000"/>
              </a:lnSpc>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lnSpc>
                <a:spcPct val="100000"/>
              </a:lnSpc>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lnSpc>
                <a:spcPct val="100000"/>
              </a:lnSpc>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lnSpc>
                <a:spcPct val="100000"/>
              </a:lnSpc>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lnSpc>
                <a:spcPct val="100000"/>
              </a:lnSpc>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93" name="Google Shape;93;p13"/>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9B9A9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
        <p:nvSpPr>
          <p:cNvPr id="94" name="Google Shape;94;p13"/>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B9A9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
        <p:nvSpPr>
          <p:cNvPr id="95" name="Google Shape;95;p13"/>
          <p:cNvSpPr txBox="1"/>
          <p:nvPr>
            <p:ph idx="12" type="sldNum"/>
          </p:nvPr>
        </p:nvSpPr>
        <p:spPr>
          <a:xfrm>
            <a:off x="8156575" y="6421437"/>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3" name="Shape 103"/>
        <p:cNvGrpSpPr/>
        <p:nvPr/>
      </p:nvGrpSpPr>
      <p:grpSpPr>
        <a:xfrm>
          <a:off x="0" y="0"/>
          <a:ext cx="0" cy="0"/>
          <a:chOff x="0" y="0"/>
          <a:chExt cx="0" cy="0"/>
        </a:xfrm>
      </p:grpSpPr>
      <p:sp>
        <p:nvSpPr>
          <p:cNvPr id="104" name="Google Shape;104;p15"/>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600" u="none" cap="none" strike="noStrike">
                <a:solidFill>
                  <a:schemeClr val="lt1"/>
                </a:solidFill>
                <a:latin typeface="Libre Franklin"/>
                <a:ea typeface="Libre Franklin"/>
                <a:cs typeface="Libre Franklin"/>
                <a:sym typeface="Libre Franklin"/>
              </a:defRPr>
            </a:lvl9pPr>
          </a:lstStyle>
          <a:p/>
        </p:txBody>
      </p:sp>
      <p:sp>
        <p:nvSpPr>
          <p:cNvPr id="105" name="Google Shape;105;p15"/>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lnSpc>
                <a:spcPct val="100000"/>
              </a:lnSpc>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lnSpc>
                <a:spcPct val="100000"/>
              </a:lnSpc>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lnSpc>
                <a:spcPct val="100000"/>
              </a:lnSpc>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lnSpc>
                <a:spcPct val="100000"/>
              </a:lnSpc>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lnSpc>
                <a:spcPct val="100000"/>
              </a:lnSpc>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lnSpc>
                <a:spcPct val="100000"/>
              </a:lnSpc>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106" name="Google Shape;106;p15"/>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9B9A9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
        <p:nvSpPr>
          <p:cNvPr id="107" name="Google Shape;107;p15"/>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B9A9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
        <p:nvSpPr>
          <p:cNvPr id="108" name="Google Shape;108;p15"/>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1pPr>
            <a:lvl2pPr indent="0" lvl="1"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2pPr>
            <a:lvl3pPr indent="0" lvl="2"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3pPr>
            <a:lvl4pPr indent="0" lvl="3"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4pPr>
            <a:lvl5pPr indent="0" lvl="4"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5pPr>
            <a:lvl6pPr indent="0" lvl="5"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6pPr>
            <a:lvl7pPr indent="0" lvl="6"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7pPr>
            <a:lvl8pPr indent="0" lvl="7"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8pPr>
            <a:lvl9pPr indent="0" lvl="8" marL="0" marR="0" rtl="0" algn="r">
              <a:lnSpc>
                <a:spcPct val="100000"/>
              </a:lnSpc>
              <a:spcBef>
                <a:spcPts val="0"/>
              </a:spcBef>
              <a:spcAft>
                <a:spcPts val="0"/>
              </a:spcAft>
              <a:buClr>
                <a:srgbClr val="9B9A98"/>
              </a:buClr>
              <a:buSzPts val="1000"/>
              <a:buFont typeface="Verdana"/>
              <a:buNone/>
              <a:defRPr b="0" i="0" sz="1000" u="none" cap="none" strike="noStrike">
                <a:solidFill>
                  <a:srgbClr val="9B9A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27.png"/><Relationship Id="rId6"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7.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9.png"/><Relationship Id="rId4" Type="http://schemas.openxmlformats.org/officeDocument/2006/relationships/image" Target="../media/image18.png"/><Relationship Id="rId5" Type="http://schemas.openxmlformats.org/officeDocument/2006/relationships/image" Target="../media/image5.png"/><Relationship Id="rId6" Type="http://schemas.openxmlformats.org/officeDocument/2006/relationships/image" Target="../media/image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9.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idx="4294967295" type="ctrTitle"/>
          </p:nvPr>
        </p:nvSpPr>
        <p:spPr>
          <a:xfrm>
            <a:off x="429064" y="2514600"/>
            <a:ext cx="7571936" cy="3124200"/>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9FD4E6"/>
              </a:buClr>
              <a:buSzPts val="4600"/>
              <a:buFont typeface="Cambria"/>
              <a:buNone/>
            </a:pPr>
            <a:r>
              <a:rPr b="1" i="0" lang="en-US" sz="4600" u="none" cap="none" strike="noStrike">
                <a:solidFill>
                  <a:srgbClr val="9FD4E6"/>
                </a:solidFill>
                <a:latin typeface="Cambria"/>
                <a:ea typeface="Cambria"/>
                <a:cs typeface="Cambria"/>
                <a:sym typeface="Cambria"/>
              </a:rPr>
              <a:t>LECTURE SLIDE - 2</a:t>
            </a:r>
            <a:endParaRPr b="0" i="0" sz="4600" u="none" cap="none" strike="noStrike">
              <a:solidFill>
                <a:schemeClr val="lt1"/>
              </a:solidFill>
              <a:latin typeface="Libre Franklin"/>
              <a:ea typeface="Libre Franklin"/>
              <a:cs typeface="Libre Franklin"/>
              <a:sym typeface="Libre Franklin"/>
            </a:endParaRPr>
          </a:p>
        </p:txBody>
      </p:sp>
      <p:sp>
        <p:nvSpPr>
          <p:cNvPr id="121" name="Google Shape;121;p17"/>
          <p:cNvSpPr txBox="1"/>
          <p:nvPr>
            <p:ph idx="1" type="subTitle"/>
          </p:nvPr>
        </p:nvSpPr>
        <p:spPr>
          <a:xfrm>
            <a:off x="533400" y="3429000"/>
            <a:ext cx="8077200" cy="1600200"/>
          </a:xfrm>
          <a:prstGeom prst="rect">
            <a:avLst/>
          </a:prstGeom>
          <a:noFill/>
          <a:ln>
            <a:noFill/>
          </a:ln>
        </p:spPr>
        <p:txBody>
          <a:bodyPr anchorCtr="0" anchor="b" bIns="0" lIns="91425" spcFirstLastPara="1" rIns="45700" wrap="square" tIns="0">
            <a:noAutofit/>
          </a:bodyPr>
          <a:lstStyle/>
          <a:p>
            <a:pPr indent="0" lvl="0" marL="0" rtl="0" algn="ctr">
              <a:lnSpc>
                <a:spcPct val="100000"/>
              </a:lnSpc>
              <a:spcBef>
                <a:spcPts val="0"/>
              </a:spcBef>
              <a:spcAft>
                <a:spcPts val="0"/>
              </a:spcAft>
              <a:buSzPts val="2880"/>
              <a:buNone/>
            </a:pPr>
            <a:r>
              <a:rPr b="0" i="0" lang="en-US" sz="3600" u="none">
                <a:solidFill>
                  <a:schemeClr val="lt1"/>
                </a:solidFill>
                <a:latin typeface="Cambria"/>
                <a:ea typeface="Cambria"/>
                <a:cs typeface="Cambria"/>
                <a:sym typeface="Cambria"/>
              </a:rPr>
              <a:t>Chapter 4: Ohm’s Law, Power and Energy</a:t>
            </a:r>
            <a:endParaRPr/>
          </a:p>
        </p:txBody>
      </p:sp>
      <p:sp>
        <p:nvSpPr>
          <p:cNvPr id="122" name="Google Shape;122;p17"/>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23" name="Google Shape;123;p17"/>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Cambria"/>
              <a:buNone/>
            </a:pPr>
            <a:r>
              <a:rPr b="0" i="0" lang="en-US" sz="3600" u="none">
                <a:solidFill>
                  <a:schemeClr val="lt1"/>
                </a:solidFill>
                <a:latin typeface="Cambria"/>
                <a:ea typeface="Cambria"/>
                <a:cs typeface="Cambria"/>
                <a:sym typeface="Cambria"/>
              </a:rPr>
              <a:t>4.3 Plotting Ohm’s Law</a:t>
            </a:r>
            <a:endParaRPr/>
          </a:p>
        </p:txBody>
      </p:sp>
      <p:sp>
        <p:nvSpPr>
          <p:cNvPr id="215" name="Google Shape;215;p26"/>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16" name="Google Shape;216;p26"/>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217" name="Google Shape;217;p26"/>
          <p:cNvPicPr preferRelativeResize="0"/>
          <p:nvPr/>
        </p:nvPicPr>
        <p:blipFill rotWithShape="1">
          <a:blip r:embed="rId3">
            <a:alphaModFix/>
          </a:blip>
          <a:srcRect b="0" l="0" r="0" t="0"/>
          <a:stretch/>
        </p:blipFill>
        <p:spPr>
          <a:xfrm>
            <a:off x="304800" y="1219200"/>
            <a:ext cx="8839200" cy="54403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Cambria"/>
              <a:buNone/>
            </a:pPr>
            <a:r>
              <a:rPr b="0" i="0" lang="en-US" sz="3600" u="none">
                <a:solidFill>
                  <a:schemeClr val="lt1"/>
                </a:solidFill>
                <a:latin typeface="Cambria"/>
                <a:ea typeface="Cambria"/>
                <a:cs typeface="Cambria"/>
                <a:sym typeface="Cambria"/>
              </a:rPr>
              <a:t>4.4 Power</a:t>
            </a:r>
            <a:endParaRPr/>
          </a:p>
        </p:txBody>
      </p:sp>
      <p:sp>
        <p:nvSpPr>
          <p:cNvPr id="224" name="Google Shape;224;p27"/>
          <p:cNvSpPr txBox="1"/>
          <p:nvPr>
            <p:ph idx="1" type="body"/>
          </p:nvPr>
        </p:nvSpPr>
        <p:spPr>
          <a:xfrm>
            <a:off x="457200" y="1600200"/>
            <a:ext cx="8382000" cy="4525962"/>
          </a:xfrm>
          <a:prstGeom prst="rect">
            <a:avLst/>
          </a:prstGeom>
          <a:noFill/>
          <a:ln>
            <a:noFill/>
          </a:ln>
        </p:spPr>
        <p:txBody>
          <a:bodyPr anchorCtr="0" anchor="t" bIns="45700" lIns="91425" spcFirstLastPara="1" rIns="91425" wrap="square" tIns="45700">
            <a:noAutofit/>
          </a:bodyPr>
          <a:lstStyle/>
          <a:p>
            <a:pPr indent="-382587" lvl="0" marL="419100" marR="0" rtl="0" algn="just">
              <a:lnSpc>
                <a:spcPct val="100000"/>
              </a:lnSpc>
              <a:spcBef>
                <a:spcPts val="0"/>
              </a:spcBef>
              <a:spcAft>
                <a:spcPts val="0"/>
              </a:spcAft>
              <a:buClr>
                <a:schemeClr val="accent1"/>
              </a:buClr>
              <a:buSzPts val="1920"/>
              <a:buFont typeface="Noto Sans Symbols"/>
              <a:buChar char="⦿"/>
            </a:pPr>
            <a:r>
              <a:rPr b="0" i="0" lang="en-US" sz="2400" u="none">
                <a:solidFill>
                  <a:schemeClr val="lt1"/>
                </a:solidFill>
                <a:latin typeface="Cambria"/>
                <a:ea typeface="Cambria"/>
                <a:cs typeface="Cambria"/>
                <a:sym typeface="Cambria"/>
              </a:rPr>
              <a:t>Power is an indication of how much work (the conversion of energy from one form to another) can be done in a specified amount of time, that is, a rate of doing work. </a:t>
            </a:r>
            <a:endParaRPr/>
          </a:p>
          <a:p>
            <a:pPr indent="-382587" lvl="0" marL="419100" marR="0" rtl="0" algn="just">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Cambria"/>
                <a:ea typeface="Cambria"/>
                <a:cs typeface="Cambria"/>
                <a:sym typeface="Cambria"/>
              </a:rPr>
              <a:t>A large motor has more power than a small motor because it can convert more electrical energy into mechanical energy in the same period of time.</a:t>
            </a:r>
            <a:endParaRPr/>
          </a:p>
          <a:p>
            <a:pPr indent="-382587" lvl="0" marL="419100" marR="0" rtl="0" algn="just">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Cambria"/>
                <a:ea typeface="Cambria"/>
                <a:cs typeface="Cambria"/>
                <a:sym typeface="Cambria"/>
              </a:rPr>
              <a:t>Since converted energy is measured in joules (J) and time in seconds (s), power is measured in joules/second (J/s). </a:t>
            </a:r>
            <a:endParaRPr/>
          </a:p>
          <a:p>
            <a:pPr indent="-382587" lvl="0" marL="419100" marR="0" rtl="0" algn="just">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Cambria"/>
                <a:ea typeface="Cambria"/>
                <a:cs typeface="Cambria"/>
                <a:sym typeface="Cambria"/>
              </a:rPr>
              <a:t>The electrical unit of measurement for power is the watt (W), defined by:</a:t>
            </a:r>
            <a:endParaRPr/>
          </a:p>
          <a:p>
            <a:pPr indent="-382587" lvl="0" marL="419100" marR="0" rtl="0" algn="just">
              <a:lnSpc>
                <a:spcPct val="100000"/>
              </a:lnSpc>
              <a:spcBef>
                <a:spcPts val="480"/>
              </a:spcBef>
              <a:spcAft>
                <a:spcPts val="0"/>
              </a:spcAft>
              <a:buClr>
                <a:schemeClr val="accent1"/>
              </a:buClr>
              <a:buSzPts val="1920"/>
              <a:buFont typeface="Noto Sans Symbols"/>
              <a:buNone/>
            </a:pPr>
            <a:r>
              <a:rPr b="0" i="0" lang="en-US" sz="2400" u="none">
                <a:solidFill>
                  <a:schemeClr val="lt1"/>
                </a:solidFill>
                <a:latin typeface="Cambria"/>
                <a:ea typeface="Cambria"/>
                <a:cs typeface="Cambria"/>
                <a:sym typeface="Cambria"/>
              </a:rPr>
              <a:t>		1 Watt (W) = 1 joule/second (J/s)              (4.8)</a:t>
            </a:r>
            <a:endParaRPr/>
          </a:p>
          <a:p>
            <a:pPr indent="-280987" lvl="0" marL="419100" marR="0" rtl="0" algn="just">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7" lvl="0" marL="419100" marR="0" rtl="0" algn="just">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8"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p:txBody>
      </p:sp>
      <p:sp>
        <p:nvSpPr>
          <p:cNvPr id="225" name="Google Shape;225;p27"/>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26" name="Google Shape;226;p27"/>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Cambria"/>
              <a:buNone/>
            </a:pPr>
            <a:r>
              <a:rPr b="0" i="0" lang="en-US" sz="3600" u="none">
                <a:solidFill>
                  <a:schemeClr val="lt1"/>
                </a:solidFill>
                <a:latin typeface="Cambria"/>
                <a:ea typeface="Cambria"/>
                <a:cs typeface="Cambria"/>
                <a:sym typeface="Cambria"/>
              </a:rPr>
              <a:t>4.4 Power</a:t>
            </a:r>
            <a:endParaRPr/>
          </a:p>
        </p:txBody>
      </p:sp>
      <p:sp>
        <p:nvSpPr>
          <p:cNvPr id="233" name="Google Shape;233;p28"/>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In equation form, power is determined by</a:t>
            </a:r>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1" i="0" sz="2000" u="none">
              <a:solidFill>
                <a:schemeClr val="lt1"/>
              </a:solidFill>
              <a:latin typeface="Cambria"/>
              <a:ea typeface="Cambria"/>
              <a:cs typeface="Cambria"/>
              <a:sym typeface="Cambria"/>
            </a:endParaRPr>
          </a:p>
          <a:p>
            <a:pPr indent="-382587" lvl="0" marL="419100" marR="0" rtl="0" algn="l">
              <a:lnSpc>
                <a:spcPct val="100000"/>
              </a:lnSpc>
              <a:spcBef>
                <a:spcPts val="400"/>
              </a:spcBef>
              <a:spcAft>
                <a:spcPts val="0"/>
              </a:spcAft>
              <a:buClr>
                <a:schemeClr val="accent1"/>
              </a:buClr>
              <a:buSzPts val="1600"/>
              <a:buFont typeface="Noto Sans Symbols"/>
              <a:buChar char="⦿"/>
            </a:pPr>
            <a:r>
              <a:rPr b="1" i="0" lang="en-US" sz="2000" u="none">
                <a:solidFill>
                  <a:schemeClr val="lt1"/>
                </a:solidFill>
                <a:latin typeface="Cambria"/>
                <a:ea typeface="Cambria"/>
                <a:cs typeface="Cambria"/>
                <a:sym typeface="Cambria"/>
              </a:rPr>
              <a:t>horsepower (hp) </a:t>
            </a:r>
            <a:r>
              <a:rPr b="0" i="0" lang="en-US" sz="2000" u="none">
                <a:solidFill>
                  <a:schemeClr val="lt1"/>
                </a:solidFill>
                <a:latin typeface="Cambria"/>
                <a:ea typeface="Cambria"/>
                <a:cs typeface="Cambria"/>
                <a:sym typeface="Cambria"/>
              </a:rPr>
              <a:t>is a measure of the average power of a strong dray (small cart) horse over a full working day. It is approximately 50% more than can be expected from the average horse. </a:t>
            </a:r>
            <a:endParaRPr/>
          </a:p>
          <a:p>
            <a:pPr indent="-382587" lvl="0" marL="419100" marR="0" rtl="0" algn="l">
              <a:lnSpc>
                <a:spcPct val="100000"/>
              </a:lnSpc>
              <a:spcBef>
                <a:spcPts val="40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The horsepower and watt are related in the following manner:</a:t>
            </a:r>
            <a:endParaRPr/>
          </a:p>
          <a:p>
            <a:pPr indent="-382587" lvl="0" marL="419100" marR="0" rtl="0" algn="l">
              <a:lnSpc>
                <a:spcPct val="100000"/>
              </a:lnSpc>
              <a:spcBef>
                <a:spcPts val="400"/>
              </a:spcBef>
              <a:spcAft>
                <a:spcPts val="0"/>
              </a:spcAft>
              <a:buClr>
                <a:schemeClr val="accent1"/>
              </a:buClr>
              <a:buSzPts val="1600"/>
              <a:buFont typeface="Noto Sans Symbols"/>
              <a:buNone/>
            </a:pPr>
            <a:r>
              <a:rPr b="0" i="0" lang="en-US" sz="2000" u="none">
                <a:solidFill>
                  <a:schemeClr val="lt1"/>
                </a:solidFill>
                <a:latin typeface="Cambria"/>
                <a:ea typeface="Cambria"/>
                <a:cs typeface="Cambria"/>
                <a:sym typeface="Cambria"/>
              </a:rPr>
              <a:t>				1 horsepower =746 Watts</a:t>
            </a:r>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8"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p:txBody>
      </p:sp>
      <p:sp>
        <p:nvSpPr>
          <p:cNvPr id="234" name="Google Shape;234;p28"/>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35" name="Google Shape;235;p28"/>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236" name="Google Shape;236;p28"/>
          <p:cNvPicPr preferRelativeResize="0"/>
          <p:nvPr/>
        </p:nvPicPr>
        <p:blipFill rotWithShape="1">
          <a:blip r:embed="rId3">
            <a:alphaModFix/>
          </a:blip>
          <a:srcRect b="0" l="0" r="0" t="0"/>
          <a:stretch/>
        </p:blipFill>
        <p:spPr>
          <a:xfrm>
            <a:off x="1524000" y="2209800"/>
            <a:ext cx="6499225" cy="8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800"/>
              <a:buFont typeface="Cambria"/>
              <a:buNone/>
            </a:pPr>
            <a:r>
              <a:rPr b="0" i="0" lang="en-US" sz="4800" u="none">
                <a:solidFill>
                  <a:schemeClr val="lt1"/>
                </a:solidFill>
                <a:latin typeface="Cambria"/>
                <a:ea typeface="Cambria"/>
                <a:cs typeface="Cambria"/>
                <a:sym typeface="Cambria"/>
              </a:rPr>
              <a:t>Power</a:t>
            </a:r>
            <a:endParaRPr/>
          </a:p>
        </p:txBody>
      </p:sp>
      <p:sp>
        <p:nvSpPr>
          <p:cNvPr id="242" name="Google Shape;242;p29"/>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9B9A98"/>
              </a:buClr>
              <a:buSzPts val="1000"/>
              <a:buFont typeface="Verdana"/>
              <a:buNone/>
            </a:pPr>
            <a:r>
              <a:rPr b="0" i="0" lang="en-US" sz="1000" u="none" cap="none" strike="noStrike">
                <a:solidFill>
                  <a:srgbClr val="9B9A98"/>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43" name="Google Shape;243;p29"/>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9B9A98"/>
              </a:buClr>
              <a:buSzPts val="1000"/>
              <a:buFont typeface="Verdana"/>
              <a:buNone/>
            </a:pPr>
            <a:fld id="{00000000-1234-1234-1234-123412341234}" type="slidenum">
              <a:rPr b="0" i="0" lang="en-US" sz="1000" u="none" cap="none" strike="noStrike">
                <a:solidFill>
                  <a:srgbClr val="9B9A98"/>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244" name="Google Shape;244;p29"/>
          <p:cNvPicPr preferRelativeResize="0"/>
          <p:nvPr/>
        </p:nvPicPr>
        <p:blipFill rotWithShape="1">
          <a:blip r:embed="rId3">
            <a:alphaModFix/>
          </a:blip>
          <a:srcRect b="0" l="0" r="0" t="0"/>
          <a:stretch/>
        </p:blipFill>
        <p:spPr>
          <a:xfrm>
            <a:off x="609600" y="1466850"/>
            <a:ext cx="7562850" cy="2266950"/>
          </a:xfrm>
          <a:prstGeom prst="rect">
            <a:avLst/>
          </a:prstGeom>
          <a:noFill/>
          <a:ln>
            <a:noFill/>
          </a:ln>
        </p:spPr>
      </p:pic>
      <p:pic>
        <p:nvPicPr>
          <p:cNvPr id="245" name="Google Shape;245;p29"/>
          <p:cNvPicPr preferRelativeResize="0"/>
          <p:nvPr/>
        </p:nvPicPr>
        <p:blipFill rotWithShape="1">
          <a:blip r:embed="rId4">
            <a:alphaModFix/>
          </a:blip>
          <a:srcRect b="0" l="0" r="0" t="0"/>
          <a:stretch/>
        </p:blipFill>
        <p:spPr>
          <a:xfrm>
            <a:off x="3332162" y="3927475"/>
            <a:ext cx="2638425" cy="819150"/>
          </a:xfrm>
          <a:prstGeom prst="rect">
            <a:avLst/>
          </a:prstGeom>
          <a:noFill/>
          <a:ln>
            <a:noFill/>
          </a:ln>
        </p:spPr>
      </p:pic>
      <p:pic>
        <p:nvPicPr>
          <p:cNvPr id="246" name="Google Shape;246;p29"/>
          <p:cNvPicPr preferRelativeResize="0"/>
          <p:nvPr/>
        </p:nvPicPr>
        <p:blipFill rotWithShape="1">
          <a:blip r:embed="rId5">
            <a:alphaModFix/>
          </a:blip>
          <a:srcRect b="0" l="0" r="0" t="0"/>
          <a:stretch/>
        </p:blipFill>
        <p:spPr>
          <a:xfrm>
            <a:off x="2819400" y="4800600"/>
            <a:ext cx="3705225" cy="1133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800"/>
              <a:buFont typeface="Cambria"/>
              <a:buNone/>
            </a:pPr>
            <a:r>
              <a:rPr b="0" i="0" lang="en-US" sz="4800" u="none">
                <a:solidFill>
                  <a:schemeClr val="lt1"/>
                </a:solidFill>
                <a:latin typeface="Cambria"/>
                <a:ea typeface="Cambria"/>
                <a:cs typeface="Cambria"/>
                <a:sym typeface="Cambria"/>
              </a:rPr>
              <a:t>Power</a:t>
            </a:r>
            <a:endParaRPr/>
          </a:p>
        </p:txBody>
      </p:sp>
      <p:sp>
        <p:nvSpPr>
          <p:cNvPr id="252" name="Google Shape;252;p30"/>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9B9A98"/>
              </a:buClr>
              <a:buSzPts val="1000"/>
              <a:buFont typeface="Verdana"/>
              <a:buNone/>
            </a:pPr>
            <a:r>
              <a:rPr b="0" i="0" lang="en-US" sz="1000" u="none" cap="none" strike="noStrike">
                <a:solidFill>
                  <a:srgbClr val="9B9A98"/>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53" name="Google Shape;253;p30"/>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9B9A98"/>
              </a:buClr>
              <a:buSzPts val="1000"/>
              <a:buFont typeface="Verdana"/>
              <a:buNone/>
            </a:pPr>
            <a:fld id="{00000000-1234-1234-1234-123412341234}" type="slidenum">
              <a:rPr b="0" i="0" lang="en-US" sz="1000" u="none" cap="none" strike="noStrike">
                <a:solidFill>
                  <a:srgbClr val="9B9A98"/>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254" name="Google Shape;254;p30"/>
          <p:cNvPicPr preferRelativeResize="0"/>
          <p:nvPr>
            <p:ph idx="1" type="body"/>
          </p:nvPr>
        </p:nvPicPr>
        <p:blipFill rotWithShape="1">
          <a:blip r:embed="rId3">
            <a:alphaModFix/>
          </a:blip>
          <a:srcRect b="0" l="0" r="0" t="0"/>
          <a:stretch/>
        </p:blipFill>
        <p:spPr>
          <a:xfrm>
            <a:off x="476250" y="2135187"/>
            <a:ext cx="7429500" cy="3457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800"/>
              <a:buFont typeface="Cambria"/>
              <a:buNone/>
            </a:pPr>
            <a:r>
              <a:rPr b="0" i="0" lang="en-US" sz="4800" u="none">
                <a:solidFill>
                  <a:schemeClr val="lt1"/>
                </a:solidFill>
                <a:latin typeface="Cambria"/>
                <a:ea typeface="Cambria"/>
                <a:cs typeface="Cambria"/>
                <a:sym typeface="Cambria"/>
              </a:rPr>
              <a:t>Power</a:t>
            </a:r>
            <a:endParaRPr/>
          </a:p>
        </p:txBody>
      </p:sp>
      <p:sp>
        <p:nvSpPr>
          <p:cNvPr id="260" name="Google Shape;260;p31"/>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p>
            <a:pPr indent="-382587" lvl="0" marL="419100" marR="0" rtl="0" algn="just">
              <a:lnSpc>
                <a:spcPct val="100000"/>
              </a:lnSpc>
              <a:spcBef>
                <a:spcPts val="0"/>
              </a:spcBef>
              <a:spcAft>
                <a:spcPts val="0"/>
              </a:spcAft>
              <a:buClr>
                <a:schemeClr val="accent1"/>
              </a:buClr>
              <a:buSzPts val="1920"/>
              <a:buFont typeface="Noto Sans Symbols"/>
              <a:buChar char="⦿"/>
            </a:pPr>
            <a:r>
              <a:rPr b="0" i="0" lang="en-US" sz="2400" u="none">
                <a:solidFill>
                  <a:schemeClr val="lt1"/>
                </a:solidFill>
                <a:latin typeface="Cambria"/>
                <a:ea typeface="Cambria"/>
                <a:cs typeface="Cambria"/>
                <a:sym typeface="Cambria"/>
              </a:rPr>
              <a:t>Current (I) is the rate at which the charge is moving which is defined by the following equation:</a:t>
            </a:r>
            <a:endParaRPr/>
          </a:p>
        </p:txBody>
      </p:sp>
      <p:sp>
        <p:nvSpPr>
          <p:cNvPr id="261" name="Google Shape;261;p31"/>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9B9A98"/>
              </a:buClr>
              <a:buSzPts val="1000"/>
              <a:buFont typeface="Verdana"/>
              <a:buNone/>
            </a:pPr>
            <a:r>
              <a:rPr b="0" i="0" lang="en-US" sz="1000" u="none" cap="none" strike="noStrike">
                <a:solidFill>
                  <a:srgbClr val="9B9A98"/>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62" name="Google Shape;262;p31"/>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9B9A98"/>
              </a:buClr>
              <a:buSzPts val="1000"/>
              <a:buFont typeface="Verdana"/>
              <a:buNone/>
            </a:pPr>
            <a:fld id="{00000000-1234-1234-1234-123412341234}" type="slidenum">
              <a:rPr b="0" i="0" lang="en-US" sz="1000" u="none" cap="none" strike="noStrike">
                <a:solidFill>
                  <a:srgbClr val="9B9A98"/>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263" name="Google Shape;263;p31"/>
          <p:cNvPicPr preferRelativeResize="0"/>
          <p:nvPr/>
        </p:nvPicPr>
        <p:blipFill rotWithShape="1">
          <a:blip r:embed="rId3">
            <a:alphaModFix/>
          </a:blip>
          <a:srcRect b="0" l="0" r="0" t="0"/>
          <a:stretch/>
        </p:blipFill>
        <p:spPr>
          <a:xfrm>
            <a:off x="1752600" y="2895600"/>
            <a:ext cx="4762500" cy="184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Cambria"/>
              <a:buNone/>
            </a:pPr>
            <a:r>
              <a:rPr b="0" i="0" lang="en-US" sz="3600" u="none">
                <a:solidFill>
                  <a:schemeClr val="lt1"/>
                </a:solidFill>
                <a:latin typeface="Cambria"/>
                <a:ea typeface="Cambria"/>
                <a:cs typeface="Cambria"/>
                <a:sym typeface="Cambria"/>
              </a:rPr>
              <a:t>4.4 Power</a:t>
            </a:r>
            <a:endParaRPr/>
          </a:p>
        </p:txBody>
      </p:sp>
      <p:sp>
        <p:nvSpPr>
          <p:cNvPr id="270" name="Google Shape;270;p32"/>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p>
            <a:pPr indent="-230187" lvl="0" marL="419100" marR="0" rtl="0" algn="l">
              <a:lnSpc>
                <a:spcPct val="100000"/>
              </a:lnSpc>
              <a:spcBef>
                <a:spcPts val="0"/>
              </a:spcBef>
              <a:spcAft>
                <a:spcPts val="0"/>
              </a:spcAft>
              <a:buClr>
                <a:schemeClr val="accent1"/>
              </a:buClr>
              <a:buSzPts val="2400"/>
              <a:buFont typeface="Noto Sans Symbols"/>
              <a:buNone/>
            </a:pPr>
            <a:r>
              <a:t/>
            </a:r>
            <a:endParaRPr sz="3000">
              <a:solidFill>
                <a:schemeClr val="lt1"/>
              </a:solidFill>
              <a:latin typeface="Arial"/>
              <a:ea typeface="Arial"/>
              <a:cs typeface="Arial"/>
              <a:sym typeface="Arial"/>
            </a:endParaRPr>
          </a:p>
        </p:txBody>
      </p:sp>
      <p:sp>
        <p:nvSpPr>
          <p:cNvPr id="271" name="Google Shape;271;p32"/>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72" name="Google Shape;272;p32"/>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273" name="Google Shape;273;p32"/>
          <p:cNvPicPr preferRelativeResize="0"/>
          <p:nvPr/>
        </p:nvPicPr>
        <p:blipFill rotWithShape="1">
          <a:blip r:embed="rId3">
            <a:alphaModFix/>
          </a:blip>
          <a:srcRect b="0" l="0" r="0" t="0"/>
          <a:stretch/>
        </p:blipFill>
        <p:spPr>
          <a:xfrm>
            <a:off x="609600" y="1524000"/>
            <a:ext cx="8196262" cy="49196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Cambria"/>
              <a:buNone/>
            </a:pPr>
            <a:r>
              <a:rPr b="0" i="0" lang="en-US" sz="3600" u="none">
                <a:solidFill>
                  <a:schemeClr val="lt1"/>
                </a:solidFill>
                <a:latin typeface="Cambria"/>
                <a:ea typeface="Cambria"/>
                <a:cs typeface="Cambria"/>
                <a:sym typeface="Cambria"/>
              </a:rPr>
              <a:t>4.4 Power</a:t>
            </a:r>
            <a:endParaRPr/>
          </a:p>
        </p:txBody>
      </p:sp>
      <p:sp>
        <p:nvSpPr>
          <p:cNvPr id="280" name="Google Shape;280;p33"/>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81" name="Google Shape;281;p33"/>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282" name="Google Shape;282;p33"/>
          <p:cNvPicPr preferRelativeResize="0"/>
          <p:nvPr/>
        </p:nvPicPr>
        <p:blipFill rotWithShape="1">
          <a:blip r:embed="rId3">
            <a:alphaModFix/>
          </a:blip>
          <a:srcRect b="0" l="0" r="0" t="0"/>
          <a:stretch/>
        </p:blipFill>
        <p:spPr>
          <a:xfrm>
            <a:off x="685800" y="1905000"/>
            <a:ext cx="7543800" cy="41544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Cambria"/>
              <a:buNone/>
            </a:pPr>
            <a:r>
              <a:rPr b="0" i="0" lang="en-US" sz="3600" u="none">
                <a:solidFill>
                  <a:schemeClr val="lt1"/>
                </a:solidFill>
                <a:latin typeface="Cambria"/>
                <a:ea typeface="Cambria"/>
                <a:cs typeface="Cambria"/>
                <a:sym typeface="Cambria"/>
              </a:rPr>
              <a:t>4.4 Power</a:t>
            </a:r>
            <a:endParaRPr/>
          </a:p>
        </p:txBody>
      </p:sp>
      <p:sp>
        <p:nvSpPr>
          <p:cNvPr id="289" name="Google Shape;289;p34"/>
          <p:cNvSpPr txBox="1"/>
          <p:nvPr>
            <p:ph idx="1" type="body"/>
          </p:nvPr>
        </p:nvSpPr>
        <p:spPr>
          <a:xfrm>
            <a:off x="457200" y="1219200"/>
            <a:ext cx="7467600" cy="4906962"/>
          </a:xfrm>
          <a:prstGeom prst="rect">
            <a:avLst/>
          </a:prstGeom>
          <a:noFill/>
          <a:ln>
            <a:noFill/>
          </a:ln>
        </p:spPr>
        <p:txBody>
          <a:bodyPr anchorCtr="0" anchor="t" bIns="45700" lIns="91425" spcFirstLastPara="1" rIns="91425" wrap="square" tIns="45700">
            <a:noAutofit/>
          </a:bodyPr>
          <a:lstStyle/>
          <a:p>
            <a:pPr indent="-382587" lvl="0" marL="419100" marR="0" rtl="0" algn="just">
              <a:lnSpc>
                <a:spcPct val="100000"/>
              </a:lnSpc>
              <a:spcBef>
                <a:spcPts val="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Power can be delivered or absorbed as defined by the polarity of the voltage and the direction of the current. </a:t>
            </a:r>
            <a:endParaRPr/>
          </a:p>
          <a:p>
            <a:pPr indent="-382587" lvl="0" marL="419100" marR="0" rtl="0" algn="just">
              <a:lnSpc>
                <a:spcPct val="100000"/>
              </a:lnSpc>
              <a:spcBef>
                <a:spcPts val="40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For all dc voltage sources, power is being delivered by the source if the current has the direction appearing in Fig. 4.13(a). The current has the same direction as established by the source in a single-source network. </a:t>
            </a:r>
            <a:endParaRPr/>
          </a:p>
          <a:p>
            <a:pPr indent="-382587" lvl="0" marL="419100" marR="0" rtl="0" algn="just">
              <a:lnSpc>
                <a:spcPct val="100000"/>
              </a:lnSpc>
              <a:spcBef>
                <a:spcPts val="40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If the current direction and polarity are as shown in Fig. 4.13(b) due to a multisource network, the battery is absorbing power such as when a battery is being charged.</a:t>
            </a:r>
            <a:endParaRPr/>
          </a:p>
          <a:p>
            <a:pPr indent="-382587" lvl="0" marL="419100" marR="0" rtl="0" algn="just">
              <a:lnSpc>
                <a:spcPct val="100000"/>
              </a:lnSpc>
              <a:spcBef>
                <a:spcPts val="40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The magnitude of the power delivered or absorbed by a battery is given by</a:t>
            </a:r>
            <a:endParaRPr/>
          </a:p>
          <a:p>
            <a:pPr indent="-280987" lvl="0" marL="419100" marR="0" rtl="0" algn="just">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7" lvl="0" marL="419100" marR="0" rtl="0" algn="just">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7" lvl="0" marL="419100" marR="0" rtl="0" algn="just">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382587" lvl="0" marL="419100" marR="0" rtl="0" algn="just">
              <a:lnSpc>
                <a:spcPct val="100000"/>
              </a:lnSpc>
              <a:spcBef>
                <a:spcPts val="40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with E the battery terminal voltage and I the current through the source.</a:t>
            </a:r>
            <a:endParaRPr/>
          </a:p>
          <a:p>
            <a:pPr indent="-280987" lvl="0" marL="419100" marR="0" rtl="0" algn="just">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382587"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8"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p:txBody>
      </p:sp>
      <p:sp>
        <p:nvSpPr>
          <p:cNvPr id="290" name="Google Shape;290;p34"/>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91" name="Google Shape;291;p34"/>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292" name="Google Shape;292;p34"/>
          <p:cNvPicPr preferRelativeResize="0"/>
          <p:nvPr/>
        </p:nvPicPr>
        <p:blipFill rotWithShape="1">
          <a:blip r:embed="rId3">
            <a:alphaModFix/>
          </a:blip>
          <a:srcRect b="0" l="0" r="0" t="0"/>
          <a:stretch/>
        </p:blipFill>
        <p:spPr>
          <a:xfrm>
            <a:off x="4495800" y="4532312"/>
            <a:ext cx="2819400" cy="1411287"/>
          </a:xfrm>
          <a:prstGeom prst="rect">
            <a:avLst/>
          </a:prstGeom>
          <a:noFill/>
          <a:ln>
            <a:noFill/>
          </a:ln>
        </p:spPr>
      </p:pic>
      <p:pic>
        <p:nvPicPr>
          <p:cNvPr id="293" name="Google Shape;293;p34"/>
          <p:cNvPicPr preferRelativeResize="0"/>
          <p:nvPr/>
        </p:nvPicPr>
        <p:blipFill rotWithShape="1">
          <a:blip r:embed="rId4">
            <a:alphaModFix/>
          </a:blip>
          <a:srcRect b="0" l="0" r="0" t="0"/>
          <a:stretch/>
        </p:blipFill>
        <p:spPr>
          <a:xfrm>
            <a:off x="914400" y="5029200"/>
            <a:ext cx="2600325" cy="68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Cambria"/>
              <a:buNone/>
            </a:pPr>
            <a:r>
              <a:rPr b="0" i="0" lang="en-US" sz="4600" u="none">
                <a:solidFill>
                  <a:schemeClr val="lt1"/>
                </a:solidFill>
                <a:latin typeface="Cambria"/>
                <a:ea typeface="Cambria"/>
                <a:cs typeface="Cambria"/>
                <a:sym typeface="Cambria"/>
              </a:rPr>
              <a:t>4.4 Power</a:t>
            </a:r>
            <a:endParaRPr/>
          </a:p>
        </p:txBody>
      </p:sp>
      <p:sp>
        <p:nvSpPr>
          <p:cNvPr id="300" name="Google Shape;300;p35"/>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01" name="Google Shape;301;p35"/>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02" name="Google Shape;302;p35"/>
          <p:cNvPicPr preferRelativeResize="0"/>
          <p:nvPr/>
        </p:nvPicPr>
        <p:blipFill rotWithShape="1">
          <a:blip r:embed="rId3">
            <a:alphaModFix/>
          </a:blip>
          <a:srcRect b="0" l="0" r="0" t="0"/>
          <a:stretch/>
        </p:blipFill>
        <p:spPr>
          <a:xfrm>
            <a:off x="5715000" y="47625"/>
            <a:ext cx="3352800" cy="2238375"/>
          </a:xfrm>
          <a:prstGeom prst="rect">
            <a:avLst/>
          </a:prstGeom>
          <a:noFill/>
          <a:ln>
            <a:noFill/>
          </a:ln>
        </p:spPr>
      </p:pic>
      <p:pic>
        <p:nvPicPr>
          <p:cNvPr id="303" name="Google Shape;303;p35"/>
          <p:cNvPicPr preferRelativeResize="0"/>
          <p:nvPr/>
        </p:nvPicPr>
        <p:blipFill rotWithShape="1">
          <a:blip r:embed="rId4">
            <a:alphaModFix/>
          </a:blip>
          <a:srcRect b="0" l="0" r="0" t="0"/>
          <a:stretch/>
        </p:blipFill>
        <p:spPr>
          <a:xfrm>
            <a:off x="914400" y="2409825"/>
            <a:ext cx="7310437" cy="1019175"/>
          </a:xfrm>
          <a:prstGeom prst="rect">
            <a:avLst/>
          </a:prstGeom>
          <a:noFill/>
          <a:ln>
            <a:noFill/>
          </a:ln>
        </p:spPr>
      </p:pic>
      <p:pic>
        <p:nvPicPr>
          <p:cNvPr id="304" name="Google Shape;304;p35"/>
          <p:cNvPicPr preferRelativeResize="0"/>
          <p:nvPr/>
        </p:nvPicPr>
        <p:blipFill rotWithShape="1">
          <a:blip r:embed="rId5">
            <a:alphaModFix/>
          </a:blip>
          <a:srcRect b="0" l="0" r="0" t="0"/>
          <a:stretch/>
        </p:blipFill>
        <p:spPr>
          <a:xfrm>
            <a:off x="923925" y="3652837"/>
            <a:ext cx="7305675" cy="16811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Cambria"/>
              <a:buNone/>
            </a:pPr>
            <a:r>
              <a:rPr b="0" i="0" lang="en-US" sz="3600" u="none">
                <a:solidFill>
                  <a:schemeClr val="lt1"/>
                </a:solidFill>
                <a:latin typeface="Cambria"/>
                <a:ea typeface="Cambria"/>
                <a:cs typeface="Cambria"/>
                <a:sym typeface="Cambria"/>
              </a:rPr>
              <a:t>Contents</a:t>
            </a:r>
            <a:endParaRPr/>
          </a:p>
        </p:txBody>
      </p:sp>
      <p:sp>
        <p:nvSpPr>
          <p:cNvPr id="129" name="Google Shape;129;p18"/>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1920"/>
              <a:buFont typeface="Noto Sans Symbols"/>
              <a:buChar char="⦿"/>
            </a:pPr>
            <a:r>
              <a:rPr b="0" i="0" lang="en-US" sz="2400" u="none" cap="none" strike="noStrike">
                <a:solidFill>
                  <a:schemeClr val="lt1"/>
                </a:solidFill>
                <a:latin typeface="Cambria"/>
                <a:ea typeface="Cambria"/>
                <a:cs typeface="Cambria"/>
                <a:sym typeface="Cambria"/>
              </a:rPr>
              <a:t>Ohm’s Law</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lt1"/>
                </a:solidFill>
                <a:latin typeface="Cambria"/>
                <a:ea typeface="Cambria"/>
                <a:cs typeface="Cambria"/>
                <a:sym typeface="Cambria"/>
              </a:rPr>
              <a:t>Power</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lt1"/>
                </a:solidFill>
                <a:latin typeface="Cambria"/>
                <a:ea typeface="Cambria"/>
                <a:cs typeface="Cambria"/>
                <a:sym typeface="Cambria"/>
              </a:rPr>
              <a:t>Energy</a:t>
            </a:r>
            <a:endParaRPr/>
          </a:p>
        </p:txBody>
      </p:sp>
      <p:sp>
        <p:nvSpPr>
          <p:cNvPr id="130" name="Google Shape;130;p18"/>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31" name="Google Shape;131;p18"/>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Cambria"/>
              <a:buNone/>
            </a:pPr>
            <a:r>
              <a:rPr b="0" i="0" lang="en-US" sz="4600" u="none">
                <a:solidFill>
                  <a:schemeClr val="lt1"/>
                </a:solidFill>
                <a:latin typeface="Cambria"/>
                <a:ea typeface="Cambria"/>
                <a:cs typeface="Cambria"/>
                <a:sym typeface="Cambria"/>
              </a:rPr>
              <a:t>4.4 Power</a:t>
            </a:r>
            <a:endParaRPr/>
          </a:p>
        </p:txBody>
      </p:sp>
      <p:sp>
        <p:nvSpPr>
          <p:cNvPr id="311" name="Google Shape;311;p36"/>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12" name="Google Shape;312;p36"/>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13" name="Google Shape;313;p36"/>
          <p:cNvPicPr preferRelativeResize="0"/>
          <p:nvPr/>
        </p:nvPicPr>
        <p:blipFill rotWithShape="1">
          <a:blip r:embed="rId3">
            <a:alphaModFix/>
          </a:blip>
          <a:srcRect b="0" l="0" r="0" t="0"/>
          <a:stretch/>
        </p:blipFill>
        <p:spPr>
          <a:xfrm>
            <a:off x="762000" y="1752600"/>
            <a:ext cx="7086600" cy="4397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Cambria"/>
              <a:buNone/>
            </a:pPr>
            <a:r>
              <a:rPr b="0" i="0" lang="en-US" sz="4600" u="none">
                <a:solidFill>
                  <a:schemeClr val="lt1"/>
                </a:solidFill>
                <a:latin typeface="Cambria"/>
                <a:ea typeface="Cambria"/>
                <a:cs typeface="Cambria"/>
                <a:sym typeface="Cambria"/>
              </a:rPr>
              <a:t>4.4 Example 4.9</a:t>
            </a:r>
            <a:endParaRPr/>
          </a:p>
        </p:txBody>
      </p:sp>
      <p:sp>
        <p:nvSpPr>
          <p:cNvPr id="320" name="Google Shape;320;p37"/>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Determine the current through a 5-k resistor when the power dissipated by the element is 20 mW. </a:t>
            </a:r>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8"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p:txBody>
      </p:sp>
      <p:sp>
        <p:nvSpPr>
          <p:cNvPr id="321" name="Google Shape;321;p37"/>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22" name="Google Shape;322;p37"/>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23" name="Google Shape;323;p37"/>
          <p:cNvPicPr preferRelativeResize="0"/>
          <p:nvPr/>
        </p:nvPicPr>
        <p:blipFill rotWithShape="1">
          <a:blip r:embed="rId3">
            <a:alphaModFix/>
          </a:blip>
          <a:srcRect b="0" l="0" r="0" t="0"/>
          <a:stretch/>
        </p:blipFill>
        <p:spPr>
          <a:xfrm>
            <a:off x="685800" y="2962275"/>
            <a:ext cx="6784975" cy="1609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Cambria"/>
              <a:buNone/>
            </a:pPr>
            <a:r>
              <a:rPr b="0" i="0" lang="en-US" sz="4600" u="none">
                <a:solidFill>
                  <a:schemeClr val="lt1"/>
                </a:solidFill>
                <a:latin typeface="Cambria"/>
                <a:ea typeface="Cambria"/>
                <a:cs typeface="Cambria"/>
                <a:sym typeface="Cambria"/>
              </a:rPr>
              <a:t>4.5 Energy</a:t>
            </a:r>
            <a:endParaRPr/>
          </a:p>
        </p:txBody>
      </p:sp>
      <p:sp>
        <p:nvSpPr>
          <p:cNvPr id="330" name="Google Shape;330;p38"/>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The </a:t>
            </a:r>
            <a:r>
              <a:rPr b="1" i="0" lang="en-US" sz="2000" u="none">
                <a:solidFill>
                  <a:schemeClr val="lt1"/>
                </a:solidFill>
                <a:latin typeface="Cambria"/>
                <a:ea typeface="Cambria"/>
                <a:cs typeface="Cambria"/>
                <a:sym typeface="Cambria"/>
              </a:rPr>
              <a:t>energy</a:t>
            </a:r>
            <a:r>
              <a:rPr b="0" i="0" lang="en-US" sz="2000" u="none">
                <a:solidFill>
                  <a:schemeClr val="lt1"/>
                </a:solidFill>
                <a:latin typeface="Cambria"/>
                <a:ea typeface="Cambria"/>
                <a:cs typeface="Cambria"/>
                <a:sym typeface="Cambria"/>
              </a:rPr>
              <a:t> (</a:t>
            </a:r>
            <a:r>
              <a:rPr b="0" i="1" lang="en-US" sz="2000" u="none">
                <a:solidFill>
                  <a:schemeClr val="lt1"/>
                </a:solidFill>
                <a:latin typeface="Cambria"/>
                <a:ea typeface="Cambria"/>
                <a:cs typeface="Cambria"/>
                <a:sym typeface="Cambria"/>
              </a:rPr>
              <a:t>W</a:t>
            </a:r>
            <a:r>
              <a:rPr b="0" i="0" lang="en-US" sz="2000" u="none">
                <a:solidFill>
                  <a:schemeClr val="lt1"/>
                </a:solidFill>
                <a:latin typeface="Cambria"/>
                <a:ea typeface="Cambria"/>
                <a:cs typeface="Cambria"/>
                <a:sym typeface="Cambria"/>
              </a:rPr>
              <a:t>) lost or gained by any system is therefore determined by</a:t>
            </a:r>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382587" lvl="0" marL="419100" marR="0" rtl="0" algn="l">
              <a:lnSpc>
                <a:spcPct val="100000"/>
              </a:lnSpc>
              <a:spcBef>
                <a:spcPts val="40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Since power is measured in watts (or joules per second) and time in seconds, the unit of energy is the </a:t>
            </a:r>
            <a:r>
              <a:rPr b="0" i="1" lang="en-US" sz="2000" u="none">
                <a:solidFill>
                  <a:schemeClr val="lt1"/>
                </a:solidFill>
                <a:latin typeface="Cambria"/>
                <a:ea typeface="Cambria"/>
                <a:cs typeface="Cambria"/>
                <a:sym typeface="Cambria"/>
              </a:rPr>
              <a:t>wattsecond or joule </a:t>
            </a:r>
            <a:r>
              <a:rPr b="0" i="0" lang="en-US" sz="2000" u="none">
                <a:solidFill>
                  <a:schemeClr val="lt1"/>
                </a:solidFill>
                <a:latin typeface="Cambria"/>
                <a:ea typeface="Cambria"/>
                <a:cs typeface="Cambria"/>
                <a:sym typeface="Cambria"/>
              </a:rPr>
              <a:t>as indicated above. </a:t>
            </a:r>
            <a:endParaRPr/>
          </a:p>
          <a:p>
            <a:pPr indent="-382587" lvl="0" marL="419100" marR="0" rtl="0" algn="l">
              <a:lnSpc>
                <a:spcPct val="100000"/>
              </a:lnSpc>
              <a:spcBef>
                <a:spcPts val="40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The watt second, however, is too small a quantity for most practical purposes, so the </a:t>
            </a:r>
            <a:r>
              <a:rPr b="0" i="1" lang="en-US" sz="2000" u="none">
                <a:solidFill>
                  <a:schemeClr val="lt1"/>
                </a:solidFill>
                <a:latin typeface="Cambria"/>
                <a:ea typeface="Cambria"/>
                <a:cs typeface="Cambria"/>
                <a:sym typeface="Cambria"/>
              </a:rPr>
              <a:t>watt hour (Wh) and kilowatt hour (kWh) </a:t>
            </a:r>
            <a:r>
              <a:rPr b="0" i="0" lang="en-US" sz="2000" u="none">
                <a:solidFill>
                  <a:schemeClr val="lt1"/>
                </a:solidFill>
                <a:latin typeface="Cambria"/>
                <a:ea typeface="Cambria"/>
                <a:cs typeface="Cambria"/>
                <a:sym typeface="Cambria"/>
              </a:rPr>
              <a:t>were defined, as follows:</a:t>
            </a:r>
            <a:endParaRPr/>
          </a:p>
          <a:p>
            <a:pPr indent="-280988"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p:txBody>
      </p:sp>
      <p:sp>
        <p:nvSpPr>
          <p:cNvPr id="331" name="Google Shape;331;p38"/>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32" name="Google Shape;332;p38"/>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33" name="Google Shape;333;p38"/>
          <p:cNvPicPr preferRelativeResize="0"/>
          <p:nvPr/>
        </p:nvPicPr>
        <p:blipFill rotWithShape="1">
          <a:blip r:embed="rId3">
            <a:alphaModFix/>
          </a:blip>
          <a:srcRect b="0" l="0" r="0" t="0"/>
          <a:stretch/>
        </p:blipFill>
        <p:spPr>
          <a:xfrm>
            <a:off x="1131887" y="2362200"/>
            <a:ext cx="5962650" cy="533400"/>
          </a:xfrm>
          <a:prstGeom prst="rect">
            <a:avLst/>
          </a:prstGeom>
          <a:noFill/>
          <a:ln>
            <a:noFill/>
          </a:ln>
        </p:spPr>
      </p:pic>
      <p:pic>
        <p:nvPicPr>
          <p:cNvPr id="334" name="Google Shape;334;p38"/>
          <p:cNvPicPr preferRelativeResize="0"/>
          <p:nvPr/>
        </p:nvPicPr>
        <p:blipFill rotWithShape="1">
          <a:blip r:embed="rId4">
            <a:alphaModFix/>
          </a:blip>
          <a:srcRect b="0" l="0" r="0" t="0"/>
          <a:stretch/>
        </p:blipFill>
        <p:spPr>
          <a:xfrm>
            <a:off x="1371600" y="5029200"/>
            <a:ext cx="5811837" cy="1558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Cambria"/>
              <a:buNone/>
            </a:pPr>
            <a:r>
              <a:rPr b="0" i="0" lang="en-US" sz="4600" u="none">
                <a:solidFill>
                  <a:schemeClr val="lt1"/>
                </a:solidFill>
                <a:latin typeface="Cambria"/>
                <a:ea typeface="Cambria"/>
                <a:cs typeface="Cambria"/>
                <a:sym typeface="Cambria"/>
              </a:rPr>
              <a:t>4.5 Energy</a:t>
            </a:r>
            <a:endParaRPr/>
          </a:p>
        </p:txBody>
      </p:sp>
      <p:sp>
        <p:nvSpPr>
          <p:cNvPr id="341" name="Google Shape;341;p39"/>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The </a:t>
            </a:r>
            <a:r>
              <a:rPr b="1" i="0" lang="en-US" sz="2000" u="none">
                <a:solidFill>
                  <a:schemeClr val="lt1"/>
                </a:solidFill>
                <a:latin typeface="Cambria"/>
                <a:ea typeface="Cambria"/>
                <a:cs typeface="Cambria"/>
                <a:sym typeface="Cambria"/>
              </a:rPr>
              <a:t>kilowatthour meter </a:t>
            </a:r>
            <a:r>
              <a:rPr b="0" i="0" lang="en-US" sz="2000" u="none">
                <a:solidFill>
                  <a:schemeClr val="lt1"/>
                </a:solidFill>
                <a:latin typeface="Cambria"/>
                <a:ea typeface="Cambria"/>
                <a:cs typeface="Cambria"/>
                <a:sym typeface="Cambria"/>
              </a:rPr>
              <a:t>is an instrument for measuring the energy supplied to the residential or commercial user of electricity. </a:t>
            </a:r>
            <a:endParaRPr/>
          </a:p>
          <a:p>
            <a:pPr indent="-382587" lvl="0" marL="419100" marR="0" rtl="0" algn="l">
              <a:lnSpc>
                <a:spcPct val="100000"/>
              </a:lnSpc>
              <a:spcBef>
                <a:spcPts val="40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It is normally connected directly to the lines at a point just prior to entering the power distribution panel of the building.</a:t>
            </a:r>
            <a:endParaRPr/>
          </a:p>
        </p:txBody>
      </p:sp>
      <p:sp>
        <p:nvSpPr>
          <p:cNvPr id="342" name="Google Shape;342;p39"/>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43" name="Google Shape;343;p39"/>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44" name="Google Shape;344;p39"/>
          <p:cNvPicPr preferRelativeResize="0"/>
          <p:nvPr/>
        </p:nvPicPr>
        <p:blipFill rotWithShape="1">
          <a:blip r:embed="rId3">
            <a:alphaModFix/>
          </a:blip>
          <a:srcRect b="0" l="0" r="0" t="0"/>
          <a:stretch/>
        </p:blipFill>
        <p:spPr>
          <a:xfrm>
            <a:off x="1828800" y="3781425"/>
            <a:ext cx="2295525" cy="2085975"/>
          </a:xfrm>
          <a:prstGeom prst="rect">
            <a:avLst/>
          </a:prstGeom>
          <a:noFill/>
          <a:ln>
            <a:noFill/>
          </a:ln>
        </p:spPr>
      </p:pic>
      <p:pic>
        <p:nvPicPr>
          <p:cNvPr id="345" name="Google Shape;345;p39"/>
          <p:cNvPicPr preferRelativeResize="0"/>
          <p:nvPr/>
        </p:nvPicPr>
        <p:blipFill rotWithShape="1">
          <a:blip r:embed="rId4">
            <a:alphaModFix/>
          </a:blip>
          <a:srcRect b="0" l="0" r="0" t="0"/>
          <a:stretch/>
        </p:blipFill>
        <p:spPr>
          <a:xfrm>
            <a:off x="4991100" y="3457575"/>
            <a:ext cx="2095500" cy="2486025"/>
          </a:xfrm>
          <a:prstGeom prst="rect">
            <a:avLst/>
          </a:prstGeom>
          <a:noFill/>
          <a:ln>
            <a:noFill/>
          </a:ln>
        </p:spPr>
      </p:pic>
      <p:pic>
        <p:nvPicPr>
          <p:cNvPr id="346" name="Google Shape;346;p39"/>
          <p:cNvPicPr preferRelativeResize="0"/>
          <p:nvPr/>
        </p:nvPicPr>
        <p:blipFill rotWithShape="1">
          <a:blip r:embed="rId5">
            <a:alphaModFix/>
          </a:blip>
          <a:srcRect b="0" l="0" r="0" t="0"/>
          <a:stretch/>
        </p:blipFill>
        <p:spPr>
          <a:xfrm>
            <a:off x="3390900" y="5934075"/>
            <a:ext cx="3009900" cy="238125"/>
          </a:xfrm>
          <a:prstGeom prst="rect">
            <a:avLst/>
          </a:prstGeom>
          <a:noFill/>
          <a:ln>
            <a:noFill/>
          </a:ln>
        </p:spPr>
      </p:pic>
      <p:pic>
        <p:nvPicPr>
          <p:cNvPr id="347" name="Google Shape;347;p39"/>
          <p:cNvPicPr preferRelativeResize="0"/>
          <p:nvPr/>
        </p:nvPicPr>
        <p:blipFill rotWithShape="1">
          <a:blip r:embed="rId6">
            <a:alphaModFix/>
          </a:blip>
          <a:srcRect b="0" l="0" r="0" t="0"/>
          <a:stretch/>
        </p:blipFill>
        <p:spPr>
          <a:xfrm>
            <a:off x="2828925" y="5867400"/>
            <a:ext cx="219075" cy="20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0"/>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Cambria"/>
              <a:buNone/>
            </a:pPr>
            <a:r>
              <a:rPr b="0" i="0" lang="en-US" sz="4600" u="none">
                <a:solidFill>
                  <a:schemeClr val="lt1"/>
                </a:solidFill>
                <a:latin typeface="Cambria"/>
                <a:ea typeface="Cambria"/>
                <a:cs typeface="Cambria"/>
                <a:sym typeface="Cambria"/>
              </a:rPr>
              <a:t>4.5 Example 4.11 / 4.12</a:t>
            </a:r>
            <a:endParaRPr/>
          </a:p>
        </p:txBody>
      </p:sp>
      <p:sp>
        <p:nvSpPr>
          <p:cNvPr id="354" name="Google Shape;354;p40"/>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55" name="Google Shape;355;p40"/>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56" name="Google Shape;356;p40"/>
          <p:cNvPicPr preferRelativeResize="0"/>
          <p:nvPr/>
        </p:nvPicPr>
        <p:blipFill rotWithShape="1">
          <a:blip r:embed="rId3">
            <a:alphaModFix/>
          </a:blip>
          <a:srcRect b="0" l="0" r="0" t="0"/>
          <a:stretch/>
        </p:blipFill>
        <p:spPr>
          <a:xfrm>
            <a:off x="609600" y="1752600"/>
            <a:ext cx="7070725" cy="2209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63" name="Google Shape;363;p41"/>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64" name="Google Shape;364;p41"/>
          <p:cNvPicPr preferRelativeResize="0"/>
          <p:nvPr/>
        </p:nvPicPr>
        <p:blipFill rotWithShape="1">
          <a:blip r:embed="rId3">
            <a:alphaModFix/>
          </a:blip>
          <a:srcRect b="0" l="0" r="0" t="0"/>
          <a:stretch/>
        </p:blipFill>
        <p:spPr>
          <a:xfrm>
            <a:off x="1287463" y="1341437"/>
            <a:ext cx="6865937" cy="5080000"/>
          </a:xfrm>
          <a:prstGeom prst="rect">
            <a:avLst/>
          </a:prstGeom>
          <a:noFill/>
          <a:ln>
            <a:noFill/>
          </a:ln>
        </p:spPr>
      </p:pic>
      <p:sp>
        <p:nvSpPr>
          <p:cNvPr id="365" name="Google Shape;365;p41"/>
          <p:cNvSpPr txBox="1"/>
          <p:nvPr/>
        </p:nvSpPr>
        <p:spPr>
          <a:xfrm>
            <a:off x="234373" y="443480"/>
            <a:ext cx="8384164" cy="70784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lt1"/>
              </a:buClr>
              <a:buSzPts val="1400"/>
              <a:buFont typeface="Cambria"/>
              <a:buNone/>
            </a:pPr>
            <a:r>
              <a:rPr b="0" i="0" lang="en-US" sz="2000" u="none" cap="none" strike="noStrike">
                <a:solidFill>
                  <a:schemeClr val="lt1"/>
                </a:solidFill>
                <a:latin typeface="Cambria"/>
                <a:ea typeface="Cambria"/>
                <a:cs typeface="Cambria"/>
                <a:sym typeface="Cambria"/>
              </a:rPr>
              <a:t>The wattage rating that is given to an device specifying the maximum power within which the device can be safely handled.</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Cambria"/>
              <a:buNone/>
            </a:pPr>
            <a:r>
              <a:rPr b="0" i="0" lang="en-US" sz="3600" u="none">
                <a:solidFill>
                  <a:schemeClr val="lt1"/>
                </a:solidFill>
                <a:latin typeface="Cambria"/>
                <a:ea typeface="Cambria"/>
                <a:cs typeface="Cambria"/>
                <a:sym typeface="Cambria"/>
              </a:rPr>
              <a:t>4.6 Efficiency</a:t>
            </a:r>
            <a:endParaRPr/>
          </a:p>
        </p:txBody>
      </p:sp>
      <p:sp>
        <p:nvSpPr>
          <p:cNvPr id="372" name="Google Shape;372;p42"/>
          <p:cNvSpPr txBox="1"/>
          <p:nvPr>
            <p:ph idx="1" type="body"/>
          </p:nvPr>
        </p:nvSpPr>
        <p:spPr>
          <a:xfrm>
            <a:off x="457200" y="1143000"/>
            <a:ext cx="7467600" cy="4983162"/>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A flowchart for the energy levels associated with any system that converts energy from one form to another is provided in Fig. 4.18. </a:t>
            </a:r>
            <a:endParaRPr/>
          </a:p>
          <a:p>
            <a:pPr indent="-382587" lvl="0" marL="419100" marR="0" rtl="0" algn="l">
              <a:lnSpc>
                <a:spcPct val="100000"/>
              </a:lnSpc>
              <a:spcBef>
                <a:spcPts val="40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The output energy level must always be less than the applied energy due to losses and storage within the system.</a:t>
            </a:r>
            <a:endParaRPr/>
          </a:p>
          <a:p>
            <a:pPr indent="-382587" lvl="0" marL="419100" marR="0" rtl="0" algn="l">
              <a:lnSpc>
                <a:spcPct val="100000"/>
              </a:lnSpc>
              <a:spcBef>
                <a:spcPts val="400"/>
              </a:spcBef>
              <a:spcAft>
                <a:spcPts val="0"/>
              </a:spcAft>
              <a:buClr>
                <a:schemeClr val="accent1"/>
              </a:buClr>
              <a:buSzPts val="1600"/>
              <a:buFont typeface="Noto Sans Symbols"/>
              <a:buNone/>
            </a:pPr>
            <a:r>
              <a:rPr b="0" i="0" lang="en-US" sz="2000" u="none">
                <a:solidFill>
                  <a:schemeClr val="lt1"/>
                </a:solidFill>
                <a:latin typeface="Cambria"/>
                <a:ea typeface="Cambria"/>
                <a:cs typeface="Cambria"/>
                <a:sym typeface="Cambria"/>
              </a:rPr>
              <a:t>	</a:t>
            </a:r>
            <a:endParaRPr b="1" i="0" sz="2000" u="none">
              <a:solidFill>
                <a:schemeClr val="lt1"/>
              </a:solidFill>
              <a:latin typeface="Cambria"/>
              <a:ea typeface="Cambria"/>
              <a:cs typeface="Cambria"/>
              <a:sym typeface="Cambria"/>
            </a:endParaRPr>
          </a:p>
          <a:p>
            <a:pPr indent="-280988" lvl="0" marL="419100" marR="0" rtl="0" algn="l">
              <a:lnSpc>
                <a:spcPct val="100000"/>
              </a:lnSpc>
              <a:spcBef>
                <a:spcPts val="400"/>
              </a:spcBef>
              <a:spcAft>
                <a:spcPts val="0"/>
              </a:spcAft>
              <a:buClr>
                <a:schemeClr val="accent1"/>
              </a:buClr>
              <a:buSzPts val="1600"/>
              <a:buFont typeface="Noto Sans Symbols"/>
              <a:buNone/>
            </a:pPr>
            <a:r>
              <a:t/>
            </a:r>
            <a:endParaRPr b="1" i="0" sz="2000" u="none">
              <a:solidFill>
                <a:schemeClr val="lt1"/>
              </a:solidFill>
              <a:latin typeface="Cambria"/>
              <a:ea typeface="Cambria"/>
              <a:cs typeface="Cambria"/>
              <a:sym typeface="Cambria"/>
            </a:endParaRPr>
          </a:p>
        </p:txBody>
      </p:sp>
      <p:sp>
        <p:nvSpPr>
          <p:cNvPr id="373" name="Google Shape;373;p42"/>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74" name="Google Shape;374;p42"/>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75" name="Google Shape;375;p42"/>
          <p:cNvPicPr preferRelativeResize="0"/>
          <p:nvPr/>
        </p:nvPicPr>
        <p:blipFill rotWithShape="1">
          <a:blip r:embed="rId3">
            <a:alphaModFix/>
          </a:blip>
          <a:srcRect b="0" l="0" r="0" t="0"/>
          <a:stretch/>
        </p:blipFill>
        <p:spPr>
          <a:xfrm>
            <a:off x="2667000" y="3405398"/>
            <a:ext cx="3698875" cy="2676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3"/>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Cambria"/>
              <a:buNone/>
            </a:pPr>
            <a:r>
              <a:rPr b="0" i="0" lang="en-US" sz="4600" u="none">
                <a:solidFill>
                  <a:schemeClr val="lt1"/>
                </a:solidFill>
                <a:latin typeface="Cambria"/>
                <a:ea typeface="Cambria"/>
                <a:cs typeface="Cambria"/>
                <a:sym typeface="Cambria"/>
              </a:rPr>
              <a:t>4.6 Efficiency </a:t>
            </a:r>
            <a:endParaRPr/>
          </a:p>
        </p:txBody>
      </p:sp>
      <p:sp>
        <p:nvSpPr>
          <p:cNvPr id="382" name="Google Shape;382;p43"/>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1600"/>
              <a:buFont typeface="Noto Sans Symbols"/>
              <a:buChar char="⦿"/>
            </a:pPr>
            <a:r>
              <a:rPr b="1" i="0" lang="en-US" sz="2000" u="none">
                <a:solidFill>
                  <a:schemeClr val="lt1"/>
                </a:solidFill>
                <a:latin typeface="Cambria"/>
                <a:ea typeface="Cambria"/>
                <a:cs typeface="Cambria"/>
                <a:sym typeface="Cambria"/>
              </a:rPr>
              <a:t>Energy input = energy output + energy lost or stored in the system</a:t>
            </a:r>
            <a:endParaRPr/>
          </a:p>
        </p:txBody>
      </p:sp>
      <p:sp>
        <p:nvSpPr>
          <p:cNvPr id="383" name="Google Shape;383;p43"/>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84" name="Google Shape;384;p43"/>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85" name="Google Shape;385;p43"/>
          <p:cNvPicPr preferRelativeResize="0"/>
          <p:nvPr/>
        </p:nvPicPr>
        <p:blipFill rotWithShape="1">
          <a:blip r:embed="rId3">
            <a:alphaModFix/>
          </a:blip>
          <a:srcRect b="0" l="0" r="0" t="0"/>
          <a:stretch/>
        </p:blipFill>
        <p:spPr>
          <a:xfrm>
            <a:off x="1223962" y="2306637"/>
            <a:ext cx="6248400" cy="44783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4"/>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Cambria"/>
              <a:buNone/>
            </a:pPr>
            <a:r>
              <a:rPr b="0" i="0" lang="en-US" sz="4600" u="none">
                <a:solidFill>
                  <a:schemeClr val="lt1"/>
                </a:solidFill>
                <a:latin typeface="Cambria"/>
                <a:ea typeface="Cambria"/>
                <a:cs typeface="Cambria"/>
                <a:sym typeface="Cambria"/>
              </a:rPr>
              <a:t>4.6 Efficiency </a:t>
            </a:r>
            <a:endParaRPr/>
          </a:p>
        </p:txBody>
      </p:sp>
      <p:sp>
        <p:nvSpPr>
          <p:cNvPr id="392" name="Google Shape;392;p44"/>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393" name="Google Shape;393;p44"/>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394" name="Google Shape;394;p44"/>
          <p:cNvPicPr preferRelativeResize="0"/>
          <p:nvPr/>
        </p:nvPicPr>
        <p:blipFill rotWithShape="1">
          <a:blip r:embed="rId3">
            <a:alphaModFix/>
          </a:blip>
          <a:srcRect b="0" l="0" r="0" t="0"/>
          <a:stretch/>
        </p:blipFill>
        <p:spPr>
          <a:xfrm>
            <a:off x="666750" y="1752600"/>
            <a:ext cx="6665912" cy="2209800"/>
          </a:xfrm>
          <a:prstGeom prst="rect">
            <a:avLst/>
          </a:prstGeom>
          <a:noFill/>
          <a:ln>
            <a:noFill/>
          </a:ln>
        </p:spPr>
      </p:pic>
      <p:pic>
        <p:nvPicPr>
          <p:cNvPr id="395" name="Google Shape;395;p44"/>
          <p:cNvPicPr preferRelativeResize="0"/>
          <p:nvPr/>
        </p:nvPicPr>
        <p:blipFill rotWithShape="1">
          <a:blip r:embed="rId4">
            <a:alphaModFix/>
          </a:blip>
          <a:srcRect b="0" l="0" r="0" t="0"/>
          <a:stretch/>
        </p:blipFill>
        <p:spPr>
          <a:xfrm>
            <a:off x="685800" y="3892550"/>
            <a:ext cx="7145337" cy="2286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5"/>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Cambria"/>
              <a:buNone/>
            </a:pPr>
            <a:r>
              <a:rPr b="0" i="0" lang="en-US" sz="4600" u="none">
                <a:solidFill>
                  <a:schemeClr val="lt1"/>
                </a:solidFill>
                <a:latin typeface="Cambria"/>
                <a:ea typeface="Cambria"/>
                <a:cs typeface="Cambria"/>
                <a:sym typeface="Cambria"/>
              </a:rPr>
              <a:t>4.6 Example 4.15</a:t>
            </a:r>
            <a:endParaRPr/>
          </a:p>
        </p:txBody>
      </p:sp>
      <p:sp>
        <p:nvSpPr>
          <p:cNvPr id="402" name="Google Shape;402;p45"/>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403" name="Google Shape;403;p45"/>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404" name="Google Shape;404;p45"/>
          <p:cNvPicPr preferRelativeResize="0"/>
          <p:nvPr/>
        </p:nvPicPr>
        <p:blipFill rotWithShape="1">
          <a:blip r:embed="rId3">
            <a:alphaModFix/>
          </a:blip>
          <a:srcRect b="0" l="0" r="0" t="0"/>
          <a:stretch/>
        </p:blipFill>
        <p:spPr>
          <a:xfrm>
            <a:off x="679099" y="1352635"/>
            <a:ext cx="7915275" cy="3829050"/>
          </a:xfrm>
          <a:prstGeom prst="rect">
            <a:avLst/>
          </a:prstGeom>
          <a:noFill/>
          <a:ln>
            <a:noFill/>
          </a:ln>
        </p:spPr>
      </p:pic>
      <p:pic>
        <p:nvPicPr>
          <p:cNvPr id="405" name="Google Shape;405;p45"/>
          <p:cNvPicPr preferRelativeResize="0"/>
          <p:nvPr/>
        </p:nvPicPr>
        <p:blipFill rotWithShape="1">
          <a:blip r:embed="rId4">
            <a:alphaModFix/>
          </a:blip>
          <a:srcRect b="0" l="0" r="0" t="0"/>
          <a:stretch/>
        </p:blipFill>
        <p:spPr>
          <a:xfrm>
            <a:off x="1782229" y="5390391"/>
            <a:ext cx="5191125" cy="819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Cambria"/>
              <a:buNone/>
            </a:pPr>
            <a:r>
              <a:rPr b="0" i="0" lang="en-US" sz="3600" u="none">
                <a:solidFill>
                  <a:schemeClr val="lt1"/>
                </a:solidFill>
                <a:latin typeface="Cambria"/>
                <a:ea typeface="Cambria"/>
                <a:cs typeface="Cambria"/>
                <a:sym typeface="Cambria"/>
              </a:rPr>
              <a:t>4.2 Ohm’s Law</a:t>
            </a:r>
            <a:endParaRPr/>
          </a:p>
        </p:txBody>
      </p:sp>
      <p:sp>
        <p:nvSpPr>
          <p:cNvPr id="137" name="Google Shape;137;p19"/>
          <p:cNvSpPr txBox="1"/>
          <p:nvPr>
            <p:ph idx="1" type="body"/>
          </p:nvPr>
        </p:nvSpPr>
        <p:spPr>
          <a:xfrm>
            <a:off x="457200" y="1600200"/>
            <a:ext cx="8458200" cy="4525962"/>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1600"/>
              <a:buFont typeface="Noto Sans Symbols"/>
              <a:buChar char="⦿"/>
            </a:pPr>
            <a:r>
              <a:rPr b="0" i="0" lang="en-US" sz="2000" u="none" cap="none" strike="noStrike">
                <a:solidFill>
                  <a:schemeClr val="lt1"/>
                </a:solidFill>
                <a:latin typeface="Cambria"/>
                <a:ea typeface="Cambria"/>
                <a:cs typeface="Cambria"/>
                <a:sym typeface="Cambria"/>
              </a:rPr>
              <a:t>Every conversion of energy from one form to another can be related to the following equation. </a:t>
            </a:r>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lt1"/>
              </a:solidFill>
              <a:latin typeface="Cambria"/>
              <a:ea typeface="Cambria"/>
              <a:cs typeface="Cambria"/>
              <a:sym typeface="Cambria"/>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lt1"/>
              </a:solidFill>
              <a:latin typeface="Cambria"/>
              <a:ea typeface="Cambria"/>
              <a:cs typeface="Cambria"/>
              <a:sym typeface="Cambria"/>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lt1"/>
              </a:solidFill>
              <a:latin typeface="Cambria"/>
              <a:ea typeface="Cambria"/>
              <a:cs typeface="Cambria"/>
              <a:sym typeface="Cambria"/>
            </a:endParaRPr>
          </a:p>
          <a:p>
            <a:pPr indent="-280987" lvl="0" marL="419100"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lt1"/>
              </a:solidFill>
              <a:latin typeface="Cambria"/>
              <a:ea typeface="Cambria"/>
              <a:cs typeface="Cambria"/>
              <a:sym typeface="Cambria"/>
            </a:endParaRPr>
          </a:p>
          <a:p>
            <a:pPr indent="-382587" lvl="0" marL="419100"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lt1"/>
              </a:solidFill>
              <a:latin typeface="Cambria"/>
              <a:ea typeface="Cambria"/>
              <a:cs typeface="Cambria"/>
              <a:sym typeface="Cambria"/>
            </a:endParaRPr>
          </a:p>
          <a:p>
            <a:pPr indent="-382587" lvl="0" marL="419100" marR="0" rtl="0" algn="just">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lt1"/>
                </a:solidFill>
                <a:latin typeface="Cambria"/>
                <a:ea typeface="Cambria"/>
                <a:cs typeface="Cambria"/>
                <a:sym typeface="Cambria"/>
              </a:rPr>
              <a:t>In electric circuits, the </a:t>
            </a:r>
            <a:r>
              <a:rPr b="0" i="1" lang="en-US" sz="2000" u="none" cap="none" strike="noStrike">
                <a:solidFill>
                  <a:schemeClr val="lt1"/>
                </a:solidFill>
                <a:latin typeface="Cambria"/>
                <a:ea typeface="Cambria"/>
                <a:cs typeface="Cambria"/>
                <a:sym typeface="Cambria"/>
              </a:rPr>
              <a:t>effect </a:t>
            </a:r>
            <a:r>
              <a:rPr b="0" i="0" lang="en-US" sz="2000" u="none" cap="none" strike="noStrike">
                <a:solidFill>
                  <a:schemeClr val="lt1"/>
                </a:solidFill>
                <a:latin typeface="Cambria"/>
                <a:ea typeface="Cambria"/>
                <a:cs typeface="Cambria"/>
                <a:sym typeface="Cambria"/>
              </a:rPr>
              <a:t>is</a:t>
            </a:r>
            <a:r>
              <a:rPr b="0" i="1" lang="en-US" sz="2000" u="none" cap="none" strike="noStrike">
                <a:solidFill>
                  <a:schemeClr val="lt1"/>
                </a:solidFill>
                <a:latin typeface="Cambria"/>
                <a:ea typeface="Cambria"/>
                <a:cs typeface="Cambria"/>
                <a:sym typeface="Cambria"/>
              </a:rPr>
              <a:t> </a:t>
            </a:r>
            <a:r>
              <a:rPr b="0" i="0" lang="en-US" sz="2000" u="none" cap="none" strike="noStrike">
                <a:solidFill>
                  <a:schemeClr val="lt1"/>
                </a:solidFill>
                <a:latin typeface="Cambria"/>
                <a:ea typeface="Cambria"/>
                <a:cs typeface="Cambria"/>
                <a:sym typeface="Cambria"/>
              </a:rPr>
              <a:t>the flow of charge, or </a:t>
            </a:r>
            <a:r>
              <a:rPr b="0" i="1" lang="en-US" sz="2000" u="none" cap="none" strike="noStrike">
                <a:solidFill>
                  <a:schemeClr val="lt1"/>
                </a:solidFill>
                <a:latin typeface="Cambria"/>
                <a:ea typeface="Cambria"/>
                <a:cs typeface="Cambria"/>
                <a:sym typeface="Cambria"/>
              </a:rPr>
              <a:t>current. </a:t>
            </a:r>
            <a:endParaRPr/>
          </a:p>
          <a:p>
            <a:pPr indent="-382587" lvl="0" marL="419100" marR="0" rtl="0" algn="just">
              <a:lnSpc>
                <a:spcPct val="100000"/>
              </a:lnSpc>
              <a:spcBef>
                <a:spcPts val="400"/>
              </a:spcBef>
              <a:spcAft>
                <a:spcPts val="0"/>
              </a:spcAft>
              <a:buClr>
                <a:schemeClr val="accent1"/>
              </a:buClr>
              <a:buSzPts val="1600"/>
              <a:buFont typeface="Noto Sans Symbols"/>
              <a:buChar char="⦿"/>
            </a:pPr>
            <a:r>
              <a:rPr b="0" i="1" lang="en-US" sz="2000" u="none" cap="none" strike="noStrike">
                <a:solidFill>
                  <a:schemeClr val="lt1"/>
                </a:solidFill>
                <a:latin typeface="Cambria"/>
                <a:ea typeface="Cambria"/>
                <a:cs typeface="Cambria"/>
                <a:sym typeface="Cambria"/>
              </a:rPr>
              <a:t>The potential difference, or voltage, </a:t>
            </a:r>
            <a:r>
              <a:rPr b="0" i="0" lang="en-US" sz="2000" u="none" cap="none" strike="noStrike">
                <a:solidFill>
                  <a:schemeClr val="lt1"/>
                </a:solidFill>
                <a:latin typeface="Cambria"/>
                <a:ea typeface="Cambria"/>
                <a:cs typeface="Cambria"/>
                <a:sym typeface="Cambria"/>
              </a:rPr>
              <a:t>between two points is the </a:t>
            </a:r>
            <a:r>
              <a:rPr b="0" i="1" lang="en-US" sz="2000" u="none" cap="none" strike="noStrike">
                <a:solidFill>
                  <a:schemeClr val="lt1"/>
                </a:solidFill>
                <a:latin typeface="Cambria"/>
                <a:ea typeface="Cambria"/>
                <a:cs typeface="Cambria"/>
                <a:sym typeface="Cambria"/>
              </a:rPr>
              <a:t>cause </a:t>
            </a:r>
            <a:r>
              <a:rPr b="0" i="0" lang="en-US" sz="2000" u="none" cap="none" strike="noStrike">
                <a:solidFill>
                  <a:schemeClr val="lt1"/>
                </a:solidFill>
                <a:latin typeface="Cambria"/>
                <a:ea typeface="Cambria"/>
                <a:cs typeface="Cambria"/>
                <a:sym typeface="Cambria"/>
              </a:rPr>
              <a:t>(“pressure”), and </a:t>
            </a:r>
            <a:endParaRPr/>
          </a:p>
          <a:p>
            <a:pPr indent="-382587" lvl="0" marL="419100" marR="0" rtl="0" algn="just">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lt1"/>
                </a:solidFill>
                <a:latin typeface="Cambria"/>
                <a:ea typeface="Cambria"/>
                <a:cs typeface="Cambria"/>
                <a:sym typeface="Cambria"/>
              </a:rPr>
              <a:t>The opposition is the </a:t>
            </a:r>
            <a:r>
              <a:rPr b="0" i="1" lang="en-US" sz="2000" u="none" cap="none" strike="noStrike">
                <a:solidFill>
                  <a:schemeClr val="lt1"/>
                </a:solidFill>
                <a:latin typeface="Cambria"/>
                <a:ea typeface="Cambria"/>
                <a:cs typeface="Cambria"/>
                <a:sym typeface="Cambria"/>
              </a:rPr>
              <a:t>resistance</a:t>
            </a:r>
            <a:r>
              <a:rPr b="0" i="0" lang="en-US" sz="2000" u="none" cap="none" strike="noStrike">
                <a:solidFill>
                  <a:schemeClr val="lt1"/>
                </a:solidFill>
                <a:latin typeface="Cambria"/>
                <a:ea typeface="Cambria"/>
                <a:cs typeface="Cambria"/>
                <a:sym typeface="Cambria"/>
              </a:rPr>
              <a:t> encountered.</a:t>
            </a:r>
            <a:endParaRPr/>
          </a:p>
        </p:txBody>
      </p:sp>
      <p:sp>
        <p:nvSpPr>
          <p:cNvPr id="138" name="Google Shape;138;p19"/>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39" name="Google Shape;139;p19"/>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140" name="Google Shape;140;p19"/>
          <p:cNvPicPr preferRelativeResize="0"/>
          <p:nvPr/>
        </p:nvPicPr>
        <p:blipFill rotWithShape="1">
          <a:blip r:embed="rId3">
            <a:alphaModFix/>
          </a:blip>
          <a:srcRect b="0" l="0" r="0" t="0"/>
          <a:stretch/>
        </p:blipFill>
        <p:spPr>
          <a:xfrm>
            <a:off x="1066800" y="2590800"/>
            <a:ext cx="7216775" cy="1057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6"/>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Cambria"/>
              <a:buNone/>
            </a:pPr>
            <a:r>
              <a:rPr b="0" i="0" lang="en-US" sz="4600" u="none">
                <a:solidFill>
                  <a:schemeClr val="lt1"/>
                </a:solidFill>
                <a:latin typeface="Cambria"/>
                <a:ea typeface="Cambria"/>
                <a:cs typeface="Cambria"/>
                <a:sym typeface="Cambria"/>
              </a:rPr>
              <a:t>4.6 Example 4.16 </a:t>
            </a:r>
            <a:endParaRPr/>
          </a:p>
        </p:txBody>
      </p:sp>
      <p:sp>
        <p:nvSpPr>
          <p:cNvPr id="412" name="Google Shape;412;p46"/>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413" name="Google Shape;413;p46"/>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414" name="Google Shape;414;p46"/>
          <p:cNvPicPr preferRelativeResize="0"/>
          <p:nvPr/>
        </p:nvPicPr>
        <p:blipFill rotWithShape="1">
          <a:blip r:embed="rId3">
            <a:alphaModFix/>
          </a:blip>
          <a:srcRect b="0" l="0" r="0" t="0"/>
          <a:stretch/>
        </p:blipFill>
        <p:spPr>
          <a:xfrm>
            <a:off x="762000" y="1295400"/>
            <a:ext cx="6629400" cy="3333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7"/>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3200"/>
              <a:buFont typeface="Noto Sans Symbols"/>
              <a:buNone/>
            </a:pPr>
            <a:r>
              <a:t/>
            </a:r>
            <a:endParaRPr b="0" i="0" sz="4000" u="none">
              <a:solidFill>
                <a:schemeClr val="lt1"/>
              </a:solidFill>
              <a:latin typeface="Cambria"/>
              <a:ea typeface="Cambria"/>
              <a:cs typeface="Cambria"/>
              <a:sym typeface="Cambria"/>
            </a:endParaRPr>
          </a:p>
          <a:p>
            <a:pPr indent="-382587" lvl="0" marL="419100" marR="0" rtl="0" algn="l">
              <a:lnSpc>
                <a:spcPct val="100000"/>
              </a:lnSpc>
              <a:spcBef>
                <a:spcPts val="800"/>
              </a:spcBef>
              <a:spcAft>
                <a:spcPts val="0"/>
              </a:spcAft>
              <a:buClr>
                <a:schemeClr val="accent1"/>
              </a:buClr>
              <a:buSzPts val="3200"/>
              <a:buFont typeface="Noto Sans Symbols"/>
              <a:buNone/>
            </a:pPr>
            <a:r>
              <a:t/>
            </a:r>
            <a:endParaRPr b="0" i="0" sz="4000" u="none">
              <a:solidFill>
                <a:schemeClr val="lt1"/>
              </a:solidFill>
              <a:latin typeface="Cambria"/>
              <a:ea typeface="Cambria"/>
              <a:cs typeface="Cambria"/>
              <a:sym typeface="Cambria"/>
            </a:endParaRPr>
          </a:p>
          <a:p>
            <a:pPr indent="-382587" lvl="0" marL="419100" marR="0" rtl="0" algn="ctr">
              <a:lnSpc>
                <a:spcPct val="100000"/>
              </a:lnSpc>
              <a:spcBef>
                <a:spcPts val="800"/>
              </a:spcBef>
              <a:spcAft>
                <a:spcPts val="0"/>
              </a:spcAft>
              <a:buClr>
                <a:schemeClr val="accent1"/>
              </a:buClr>
              <a:buSzPts val="3200"/>
              <a:buFont typeface="Noto Sans Symbols"/>
              <a:buNone/>
            </a:pPr>
            <a:r>
              <a:rPr b="0" i="0" lang="en-US" sz="4000" u="none">
                <a:solidFill>
                  <a:schemeClr val="lt1"/>
                </a:solidFill>
                <a:latin typeface="Cambria"/>
                <a:ea typeface="Cambria"/>
                <a:cs typeface="Cambria"/>
                <a:sym typeface="Cambria"/>
              </a:rPr>
              <a:t>             Thank You</a:t>
            </a:r>
            <a:endParaRPr/>
          </a:p>
        </p:txBody>
      </p:sp>
      <p:sp>
        <p:nvSpPr>
          <p:cNvPr id="420" name="Google Shape;420;p47"/>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421" name="Google Shape;421;p47"/>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Cambria"/>
              <a:buNone/>
            </a:pPr>
            <a:r>
              <a:rPr b="0" i="0" lang="en-US" sz="3600" u="none">
                <a:solidFill>
                  <a:schemeClr val="lt1"/>
                </a:solidFill>
                <a:latin typeface="Cambria"/>
                <a:ea typeface="Cambria"/>
                <a:cs typeface="Cambria"/>
                <a:sym typeface="Cambria"/>
              </a:rPr>
              <a:t>4.2 Ohm’s Law</a:t>
            </a:r>
            <a:endParaRPr/>
          </a:p>
        </p:txBody>
      </p:sp>
      <p:sp>
        <p:nvSpPr>
          <p:cNvPr id="147" name="Google Shape;147;p20"/>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rmAutofit/>
          </a:bodyPr>
          <a:lstStyle/>
          <a:p>
            <a:pPr indent="-382587" lvl="0" marL="419100" marR="0" rtl="0" algn="just">
              <a:lnSpc>
                <a:spcPct val="90000"/>
              </a:lnSpc>
              <a:spcBef>
                <a:spcPts val="0"/>
              </a:spcBef>
              <a:spcAft>
                <a:spcPts val="0"/>
              </a:spcAft>
              <a:buClr>
                <a:schemeClr val="accent1"/>
              </a:buClr>
              <a:buSzPts val="1520"/>
              <a:buFont typeface="Noto Sans Symbols"/>
              <a:buChar char="⦿"/>
            </a:pPr>
            <a:r>
              <a:rPr b="0" i="0" lang="en-US" sz="1900" u="none" cap="none" strike="noStrike">
                <a:solidFill>
                  <a:schemeClr val="lt1"/>
                </a:solidFill>
                <a:latin typeface="Cambria"/>
                <a:ea typeface="Cambria"/>
                <a:cs typeface="Cambria"/>
                <a:sym typeface="Cambria"/>
              </a:rPr>
              <a:t>The following equation is known as Ohm’s Law in honour of Georg Simon Ohm</a:t>
            </a:r>
            <a:endParaRPr/>
          </a:p>
          <a:p>
            <a:pPr indent="-286067" lvl="0" marL="419100" marR="0" rtl="0" algn="just">
              <a:lnSpc>
                <a:spcPct val="90000"/>
              </a:lnSpc>
              <a:spcBef>
                <a:spcPts val="380"/>
              </a:spcBef>
              <a:spcAft>
                <a:spcPts val="0"/>
              </a:spcAft>
              <a:buClr>
                <a:schemeClr val="accent1"/>
              </a:buClr>
              <a:buSzPts val="1520"/>
              <a:buFont typeface="Noto Sans Symbols"/>
              <a:buNone/>
            </a:pPr>
            <a:r>
              <a:t/>
            </a:r>
            <a:endParaRPr b="0" i="0" sz="1900" u="none" cap="none" strike="noStrike">
              <a:solidFill>
                <a:schemeClr val="lt1"/>
              </a:solidFill>
              <a:latin typeface="Cambria"/>
              <a:ea typeface="Cambria"/>
              <a:cs typeface="Cambria"/>
              <a:sym typeface="Cambria"/>
            </a:endParaRPr>
          </a:p>
          <a:p>
            <a:pPr indent="-286067" lvl="0" marL="419100" marR="0" rtl="0" algn="just">
              <a:lnSpc>
                <a:spcPct val="90000"/>
              </a:lnSpc>
              <a:spcBef>
                <a:spcPts val="380"/>
              </a:spcBef>
              <a:spcAft>
                <a:spcPts val="0"/>
              </a:spcAft>
              <a:buClr>
                <a:schemeClr val="accent1"/>
              </a:buClr>
              <a:buSzPts val="1520"/>
              <a:buFont typeface="Noto Sans Symbols"/>
              <a:buNone/>
            </a:pPr>
            <a:r>
              <a:t/>
            </a:r>
            <a:endParaRPr b="0" i="0" sz="1900" u="none" cap="none" strike="noStrike">
              <a:solidFill>
                <a:schemeClr val="lt1"/>
              </a:solidFill>
              <a:latin typeface="Cambria"/>
              <a:ea typeface="Cambria"/>
              <a:cs typeface="Cambria"/>
              <a:sym typeface="Cambria"/>
            </a:endParaRPr>
          </a:p>
          <a:p>
            <a:pPr indent="-286067" lvl="0" marL="419100" marR="0" rtl="0" algn="just">
              <a:lnSpc>
                <a:spcPct val="90000"/>
              </a:lnSpc>
              <a:spcBef>
                <a:spcPts val="380"/>
              </a:spcBef>
              <a:spcAft>
                <a:spcPts val="0"/>
              </a:spcAft>
              <a:buClr>
                <a:schemeClr val="accent1"/>
              </a:buClr>
              <a:buSzPts val="1520"/>
              <a:buFont typeface="Noto Sans Symbols"/>
              <a:buNone/>
            </a:pPr>
            <a:r>
              <a:t/>
            </a:r>
            <a:endParaRPr b="0" i="0" sz="1900" u="none" cap="none" strike="noStrike">
              <a:solidFill>
                <a:schemeClr val="lt1"/>
              </a:solidFill>
              <a:latin typeface="Cambria"/>
              <a:ea typeface="Cambria"/>
              <a:cs typeface="Cambria"/>
              <a:sym typeface="Cambria"/>
            </a:endParaRPr>
          </a:p>
          <a:p>
            <a:pPr indent="-286067" lvl="0" marL="419100" marR="0" rtl="0" algn="just">
              <a:lnSpc>
                <a:spcPct val="90000"/>
              </a:lnSpc>
              <a:spcBef>
                <a:spcPts val="380"/>
              </a:spcBef>
              <a:spcAft>
                <a:spcPts val="0"/>
              </a:spcAft>
              <a:buClr>
                <a:schemeClr val="accent1"/>
              </a:buClr>
              <a:buSzPts val="1520"/>
              <a:buFont typeface="Noto Sans Symbols"/>
              <a:buNone/>
            </a:pPr>
            <a:r>
              <a:t/>
            </a:r>
            <a:endParaRPr b="0" i="0" sz="1900" u="none" cap="none" strike="noStrike">
              <a:solidFill>
                <a:schemeClr val="lt1"/>
              </a:solidFill>
              <a:latin typeface="Cambria"/>
              <a:ea typeface="Cambria"/>
              <a:cs typeface="Cambria"/>
              <a:sym typeface="Cambria"/>
            </a:endParaRPr>
          </a:p>
          <a:p>
            <a:pPr indent="-286067" lvl="0" marL="419100" marR="0" rtl="0" algn="just">
              <a:lnSpc>
                <a:spcPct val="90000"/>
              </a:lnSpc>
              <a:spcBef>
                <a:spcPts val="380"/>
              </a:spcBef>
              <a:spcAft>
                <a:spcPts val="0"/>
              </a:spcAft>
              <a:buClr>
                <a:schemeClr val="accent1"/>
              </a:buClr>
              <a:buSzPts val="1520"/>
              <a:buFont typeface="Noto Sans Symbols"/>
              <a:buNone/>
            </a:pPr>
            <a:r>
              <a:t/>
            </a:r>
            <a:endParaRPr b="0" i="0" sz="1900" u="none" cap="none" strike="noStrike">
              <a:solidFill>
                <a:schemeClr val="lt1"/>
              </a:solidFill>
              <a:latin typeface="Cambria"/>
              <a:ea typeface="Cambria"/>
              <a:cs typeface="Cambria"/>
              <a:sym typeface="Cambria"/>
            </a:endParaRPr>
          </a:p>
          <a:p>
            <a:pPr indent="-286067" lvl="0" marL="419100" marR="0" rtl="0" algn="just">
              <a:lnSpc>
                <a:spcPct val="90000"/>
              </a:lnSpc>
              <a:spcBef>
                <a:spcPts val="380"/>
              </a:spcBef>
              <a:spcAft>
                <a:spcPts val="0"/>
              </a:spcAft>
              <a:buClr>
                <a:schemeClr val="accent1"/>
              </a:buClr>
              <a:buSzPts val="1520"/>
              <a:buFont typeface="Noto Sans Symbols"/>
              <a:buNone/>
            </a:pPr>
            <a:r>
              <a:t/>
            </a:r>
            <a:endParaRPr b="0" i="0" sz="1900" u="none" cap="none" strike="noStrike">
              <a:solidFill>
                <a:schemeClr val="lt1"/>
              </a:solidFill>
              <a:latin typeface="Cambria"/>
              <a:ea typeface="Cambria"/>
              <a:cs typeface="Cambria"/>
              <a:sym typeface="Cambria"/>
            </a:endParaRPr>
          </a:p>
          <a:p>
            <a:pPr indent="-286067" lvl="0" marL="419100" marR="0" rtl="0" algn="just">
              <a:lnSpc>
                <a:spcPct val="90000"/>
              </a:lnSpc>
              <a:spcBef>
                <a:spcPts val="380"/>
              </a:spcBef>
              <a:spcAft>
                <a:spcPts val="0"/>
              </a:spcAft>
              <a:buClr>
                <a:schemeClr val="accent1"/>
              </a:buClr>
              <a:buSzPts val="1520"/>
              <a:buFont typeface="Noto Sans Symbols"/>
              <a:buNone/>
            </a:pPr>
            <a:r>
              <a:t/>
            </a:r>
            <a:endParaRPr b="0" i="0" sz="1900" u="none" cap="none" strike="noStrike">
              <a:solidFill>
                <a:schemeClr val="lt1"/>
              </a:solidFill>
              <a:latin typeface="Cambria"/>
              <a:ea typeface="Cambria"/>
              <a:cs typeface="Cambria"/>
              <a:sym typeface="Cambria"/>
            </a:endParaRPr>
          </a:p>
          <a:p>
            <a:pPr indent="-382587" lvl="0" marL="419100" marR="0" rtl="0" algn="just">
              <a:lnSpc>
                <a:spcPct val="90000"/>
              </a:lnSpc>
              <a:spcBef>
                <a:spcPts val="380"/>
              </a:spcBef>
              <a:spcAft>
                <a:spcPts val="0"/>
              </a:spcAft>
              <a:buClr>
                <a:schemeClr val="accent1"/>
              </a:buClr>
              <a:buSzPts val="1520"/>
              <a:buFont typeface="Noto Sans Symbols"/>
              <a:buChar char="⦿"/>
            </a:pPr>
            <a:r>
              <a:rPr b="0" i="0" lang="en-US" sz="1900" u="none" cap="none" strike="noStrike">
                <a:solidFill>
                  <a:schemeClr val="lt1"/>
                </a:solidFill>
                <a:latin typeface="Cambria"/>
                <a:ea typeface="Cambria"/>
                <a:cs typeface="Cambria"/>
                <a:sym typeface="Cambria"/>
              </a:rPr>
              <a:t>For a fixed resistance, the greater the voltage across a resistor the more the current. </a:t>
            </a:r>
            <a:endParaRPr/>
          </a:p>
          <a:p>
            <a:pPr indent="-382587" lvl="0" marL="419100" marR="0" rtl="0" algn="just">
              <a:lnSpc>
                <a:spcPct val="90000"/>
              </a:lnSpc>
              <a:spcBef>
                <a:spcPts val="380"/>
              </a:spcBef>
              <a:spcAft>
                <a:spcPts val="0"/>
              </a:spcAft>
              <a:buClr>
                <a:schemeClr val="accent1"/>
              </a:buClr>
              <a:buSzPts val="1520"/>
              <a:buFont typeface="Noto Sans Symbols"/>
              <a:buChar char="⦿"/>
            </a:pPr>
            <a:r>
              <a:rPr b="0" i="0" lang="en-US" sz="1900" u="none" cap="none" strike="noStrike">
                <a:solidFill>
                  <a:schemeClr val="lt1"/>
                </a:solidFill>
                <a:latin typeface="Cambria"/>
                <a:ea typeface="Cambria"/>
                <a:cs typeface="Cambria"/>
                <a:sym typeface="Cambria"/>
              </a:rPr>
              <a:t>The more the resistance for the same voltage, the less the current.</a:t>
            </a:r>
            <a:endParaRPr/>
          </a:p>
          <a:p>
            <a:pPr indent="-382587" lvl="0" marL="419100" marR="0" rtl="0" algn="just">
              <a:lnSpc>
                <a:spcPct val="90000"/>
              </a:lnSpc>
              <a:spcBef>
                <a:spcPts val="380"/>
              </a:spcBef>
              <a:spcAft>
                <a:spcPts val="0"/>
              </a:spcAft>
              <a:buClr>
                <a:schemeClr val="accent1"/>
              </a:buClr>
              <a:buSzPts val="1520"/>
              <a:buFont typeface="Noto Sans Symbols"/>
              <a:buChar char="⦿"/>
            </a:pPr>
            <a:r>
              <a:rPr b="0" i="0" lang="en-US" sz="1900" u="none" cap="none" strike="noStrike">
                <a:solidFill>
                  <a:schemeClr val="lt1"/>
                </a:solidFill>
                <a:latin typeface="Cambria"/>
                <a:ea typeface="Cambria"/>
                <a:cs typeface="Cambria"/>
                <a:sym typeface="Cambria"/>
              </a:rPr>
              <a:t>In other words, the current is directly proportional to the applied voltage and inversely proportional to the resistance.</a:t>
            </a:r>
            <a:endParaRPr/>
          </a:p>
          <a:p>
            <a:pPr indent="-286068" lvl="0" marL="419100" marR="0" rtl="0" algn="l">
              <a:lnSpc>
                <a:spcPct val="100000"/>
              </a:lnSpc>
              <a:spcBef>
                <a:spcPts val="380"/>
              </a:spcBef>
              <a:spcAft>
                <a:spcPts val="0"/>
              </a:spcAft>
              <a:buClr>
                <a:schemeClr val="accent1"/>
              </a:buClr>
              <a:buSzPts val="1520"/>
              <a:buFont typeface="Noto Sans Symbols"/>
              <a:buNone/>
            </a:pPr>
            <a:r>
              <a:t/>
            </a:r>
            <a:endParaRPr b="0" i="0" sz="1900" u="none">
              <a:solidFill>
                <a:schemeClr val="lt1"/>
              </a:solidFill>
              <a:latin typeface="Cambria"/>
              <a:ea typeface="Cambria"/>
              <a:cs typeface="Cambria"/>
              <a:sym typeface="Cambria"/>
            </a:endParaRPr>
          </a:p>
        </p:txBody>
      </p:sp>
      <p:sp>
        <p:nvSpPr>
          <p:cNvPr id="148" name="Google Shape;148;p20"/>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49" name="Google Shape;149;p20"/>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150" name="Google Shape;150;p20"/>
          <p:cNvPicPr preferRelativeResize="0"/>
          <p:nvPr/>
        </p:nvPicPr>
        <p:blipFill rotWithShape="1">
          <a:blip r:embed="rId3">
            <a:alphaModFix/>
          </a:blip>
          <a:srcRect b="0" l="0" r="0" t="0"/>
          <a:stretch/>
        </p:blipFill>
        <p:spPr>
          <a:xfrm>
            <a:off x="1676400" y="2209800"/>
            <a:ext cx="5468937" cy="205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457200" y="274637"/>
            <a:ext cx="7467600" cy="715962"/>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Cambria"/>
              <a:buNone/>
            </a:pPr>
            <a:r>
              <a:rPr b="0" i="0" lang="en-US" sz="3600" u="none">
                <a:solidFill>
                  <a:schemeClr val="lt1"/>
                </a:solidFill>
                <a:latin typeface="Cambria"/>
                <a:ea typeface="Cambria"/>
                <a:cs typeface="Cambria"/>
                <a:sym typeface="Cambria"/>
              </a:rPr>
              <a:t>4.2 Ohm’s Law</a:t>
            </a:r>
            <a:endParaRPr/>
          </a:p>
        </p:txBody>
      </p:sp>
      <p:sp>
        <p:nvSpPr>
          <p:cNvPr id="157" name="Google Shape;157;p21"/>
          <p:cNvSpPr txBox="1"/>
          <p:nvPr>
            <p:ph idx="1" type="body"/>
          </p:nvPr>
        </p:nvSpPr>
        <p:spPr>
          <a:xfrm>
            <a:off x="457200" y="914400"/>
            <a:ext cx="7010400" cy="5211762"/>
          </a:xfrm>
          <a:prstGeom prst="rect">
            <a:avLst/>
          </a:prstGeom>
          <a:noFill/>
          <a:ln>
            <a:noFill/>
          </a:ln>
        </p:spPr>
        <p:txBody>
          <a:bodyPr anchorCtr="0" anchor="t" bIns="45700" lIns="91425" spcFirstLastPara="1" rIns="91425" wrap="square" tIns="45700">
            <a:noAutofit/>
          </a:bodyPr>
          <a:lstStyle/>
          <a:p>
            <a:pPr indent="-382587" lvl="0" marL="419100" marR="0" rtl="0" algn="just">
              <a:lnSpc>
                <a:spcPct val="100000"/>
              </a:lnSpc>
              <a:spcBef>
                <a:spcPts val="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The voltage and resistance can be found in terms of the other two quantities:</a:t>
            </a:r>
            <a:endParaRPr/>
          </a:p>
          <a:p>
            <a:pPr indent="-382587" lvl="0" marL="419100" marR="0" rtl="0" algn="just">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7" lvl="0" marL="419100" marR="0" rtl="0" algn="just">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7" lvl="0" marL="419100" marR="0" rtl="0" algn="just">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7" lvl="0" marL="419100" marR="0" rtl="0" algn="just">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382587" lvl="0" marL="419100" marR="0" rtl="0" algn="just">
              <a:lnSpc>
                <a:spcPct val="100000"/>
              </a:lnSpc>
              <a:spcBef>
                <a:spcPts val="40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The three quantities of Eqs. (4.2) through (4.4) are defined by the simple circuit:</a:t>
            </a:r>
            <a:endParaRPr/>
          </a:p>
          <a:p>
            <a:pPr indent="-382587" lvl="0" marL="419100" marR="0" rtl="0" algn="just">
              <a:lnSpc>
                <a:spcPct val="100000"/>
              </a:lnSpc>
              <a:spcBef>
                <a:spcPts val="400"/>
              </a:spcBef>
              <a:spcAft>
                <a:spcPts val="0"/>
              </a:spcAft>
              <a:buClr>
                <a:schemeClr val="accent1"/>
              </a:buClr>
              <a:buSzPts val="1600"/>
              <a:buFont typeface="Noto Sans Symbols"/>
              <a:buChar char="⦿"/>
            </a:pPr>
            <a:r>
              <a:rPr b="0" i="1" lang="en-US" sz="2000" u="none">
                <a:solidFill>
                  <a:schemeClr val="lt1"/>
                </a:solidFill>
                <a:latin typeface="Cambria"/>
                <a:ea typeface="Cambria"/>
                <a:cs typeface="Cambria"/>
                <a:sym typeface="Cambria"/>
              </a:rPr>
              <a:t>The symbol E is applied to all sources of voltage</a:t>
            </a:r>
            <a:endParaRPr/>
          </a:p>
          <a:p>
            <a:pPr indent="-382587" lvl="0" marL="419100" marR="0" rtl="0" algn="just">
              <a:lnSpc>
                <a:spcPct val="100000"/>
              </a:lnSpc>
              <a:spcBef>
                <a:spcPts val="400"/>
              </a:spcBef>
              <a:spcAft>
                <a:spcPts val="0"/>
              </a:spcAft>
              <a:buClr>
                <a:schemeClr val="accent1"/>
              </a:buClr>
              <a:buSzPts val="1600"/>
              <a:buFont typeface="Noto Sans Symbols"/>
              <a:buChar char="⦿"/>
            </a:pPr>
            <a:r>
              <a:rPr b="0" i="1" lang="en-US" sz="2000" u="none">
                <a:solidFill>
                  <a:schemeClr val="lt1"/>
                </a:solidFill>
                <a:latin typeface="Cambria"/>
                <a:ea typeface="Cambria"/>
                <a:cs typeface="Cambria"/>
                <a:sym typeface="Cambria"/>
              </a:rPr>
              <a:t>The symbol V is applied to all voltage drops across components of the network.</a:t>
            </a:r>
            <a:r>
              <a:rPr b="0" i="0" lang="en-US" sz="2000" u="none">
                <a:solidFill>
                  <a:schemeClr val="lt1"/>
                </a:solidFill>
                <a:latin typeface="Cambria"/>
                <a:ea typeface="Cambria"/>
                <a:cs typeface="Cambria"/>
                <a:sym typeface="Cambria"/>
              </a:rPr>
              <a:t> </a:t>
            </a:r>
            <a:endParaRPr/>
          </a:p>
          <a:p>
            <a:pPr indent="-382587" lvl="0" marL="419100" marR="0" rtl="0" algn="just">
              <a:lnSpc>
                <a:spcPct val="100000"/>
              </a:lnSpc>
              <a:spcBef>
                <a:spcPts val="40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Since the battery in Fig. 4.2 is connected directly across the resistor, the voltage </a:t>
            </a:r>
            <a:r>
              <a:rPr b="0" i="1" lang="en-US" sz="2000" u="none">
                <a:solidFill>
                  <a:schemeClr val="lt1"/>
                </a:solidFill>
                <a:latin typeface="Cambria"/>
                <a:ea typeface="Cambria"/>
                <a:cs typeface="Cambria"/>
                <a:sym typeface="Cambria"/>
              </a:rPr>
              <a:t>V</a:t>
            </a:r>
            <a:r>
              <a:rPr b="0" baseline="-25000" i="1" lang="en-US" sz="2000" u="none">
                <a:solidFill>
                  <a:schemeClr val="lt1"/>
                </a:solidFill>
                <a:latin typeface="Cambria"/>
                <a:ea typeface="Cambria"/>
                <a:cs typeface="Cambria"/>
                <a:sym typeface="Cambria"/>
              </a:rPr>
              <a:t>R</a:t>
            </a:r>
            <a:r>
              <a:rPr b="0" i="1" lang="en-US" sz="2000" u="none">
                <a:solidFill>
                  <a:schemeClr val="lt1"/>
                </a:solidFill>
                <a:latin typeface="Cambria"/>
                <a:ea typeface="Cambria"/>
                <a:cs typeface="Cambria"/>
                <a:sym typeface="Cambria"/>
              </a:rPr>
              <a:t> </a:t>
            </a:r>
            <a:r>
              <a:rPr b="0" i="0" lang="en-US" sz="2000" u="none">
                <a:solidFill>
                  <a:schemeClr val="lt1"/>
                </a:solidFill>
                <a:latin typeface="Cambria"/>
                <a:ea typeface="Cambria"/>
                <a:cs typeface="Cambria"/>
                <a:sym typeface="Cambria"/>
              </a:rPr>
              <a:t>across the resistor must be equal to that of the supply. Applying Ohm’s law:</a:t>
            </a:r>
            <a:endParaRPr/>
          </a:p>
          <a:p>
            <a:pPr indent="-280988"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p:txBody>
      </p:sp>
      <p:sp>
        <p:nvSpPr>
          <p:cNvPr id="158" name="Google Shape;158;p21"/>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59" name="Google Shape;159;p21"/>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160" name="Google Shape;160;p21"/>
          <p:cNvPicPr preferRelativeResize="0"/>
          <p:nvPr/>
        </p:nvPicPr>
        <p:blipFill rotWithShape="1">
          <a:blip r:embed="rId3">
            <a:alphaModFix/>
          </a:blip>
          <a:srcRect b="0" l="0" r="0" t="0"/>
          <a:stretch/>
        </p:blipFill>
        <p:spPr>
          <a:xfrm>
            <a:off x="1981200" y="1600200"/>
            <a:ext cx="4645025" cy="1447800"/>
          </a:xfrm>
          <a:prstGeom prst="rect">
            <a:avLst/>
          </a:prstGeom>
          <a:noFill/>
          <a:ln>
            <a:noFill/>
          </a:ln>
        </p:spPr>
      </p:pic>
      <p:pic>
        <p:nvPicPr>
          <p:cNvPr id="161" name="Google Shape;161;p21"/>
          <p:cNvPicPr preferRelativeResize="0"/>
          <p:nvPr/>
        </p:nvPicPr>
        <p:blipFill rotWithShape="1">
          <a:blip r:embed="rId4">
            <a:alphaModFix/>
          </a:blip>
          <a:srcRect b="0" l="0" r="0" t="0"/>
          <a:stretch/>
        </p:blipFill>
        <p:spPr>
          <a:xfrm>
            <a:off x="7467600" y="2943224"/>
            <a:ext cx="1676400" cy="1852612"/>
          </a:xfrm>
          <a:prstGeom prst="rect">
            <a:avLst/>
          </a:prstGeom>
          <a:noFill/>
          <a:ln>
            <a:noFill/>
          </a:ln>
        </p:spPr>
      </p:pic>
      <p:pic>
        <p:nvPicPr>
          <p:cNvPr id="162" name="Google Shape;162;p21"/>
          <p:cNvPicPr preferRelativeResize="0"/>
          <p:nvPr/>
        </p:nvPicPr>
        <p:blipFill rotWithShape="1">
          <a:blip r:embed="rId5">
            <a:alphaModFix/>
          </a:blip>
          <a:srcRect b="0" l="0" r="0" t="0"/>
          <a:stretch/>
        </p:blipFill>
        <p:spPr>
          <a:xfrm>
            <a:off x="5678487" y="5476875"/>
            <a:ext cx="1584325" cy="6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Cambria"/>
              <a:buNone/>
            </a:pPr>
            <a:r>
              <a:rPr b="0" i="0" lang="en-US" sz="4600" u="none">
                <a:solidFill>
                  <a:schemeClr val="lt1"/>
                </a:solidFill>
                <a:latin typeface="Cambria"/>
                <a:ea typeface="Cambria"/>
                <a:cs typeface="Cambria"/>
                <a:sym typeface="Cambria"/>
              </a:rPr>
              <a:t>4.2 Ohm’s Law</a:t>
            </a:r>
            <a:endParaRPr/>
          </a:p>
        </p:txBody>
      </p:sp>
      <p:sp>
        <p:nvSpPr>
          <p:cNvPr id="169" name="Google Shape;169;p22"/>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rmAutofit/>
          </a:bodyPr>
          <a:lstStyle/>
          <a:p>
            <a:pPr indent="-342898" lvl="0" marL="379412" marR="0" rtl="0" algn="just">
              <a:lnSpc>
                <a:spcPct val="100000"/>
              </a:lnSpc>
              <a:spcBef>
                <a:spcPts val="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The voltage source pressures current  in a direction that leaves the positive terminal of the supply and returns to the negative terminal of the battery (</a:t>
            </a:r>
            <a:r>
              <a:rPr b="0" i="1" lang="en-US" sz="2000" u="none">
                <a:solidFill>
                  <a:schemeClr val="lt1"/>
                </a:solidFill>
                <a:latin typeface="Cambria"/>
                <a:ea typeface="Cambria"/>
                <a:cs typeface="Cambria"/>
                <a:sym typeface="Cambria"/>
              </a:rPr>
              <a:t>for single-source networks).</a:t>
            </a:r>
            <a:r>
              <a:rPr b="0" i="0" lang="en-US" sz="2000" u="none">
                <a:solidFill>
                  <a:schemeClr val="lt1"/>
                </a:solidFill>
                <a:latin typeface="Cambria"/>
                <a:ea typeface="Cambria"/>
                <a:cs typeface="Cambria"/>
                <a:sym typeface="Cambria"/>
              </a:rPr>
              <a:t> </a:t>
            </a:r>
            <a:endParaRPr/>
          </a:p>
          <a:p>
            <a:pPr indent="-342898" lvl="0" marL="379412" marR="0" rtl="0" algn="just">
              <a:lnSpc>
                <a:spcPct val="100000"/>
              </a:lnSpc>
              <a:spcBef>
                <a:spcPts val="400"/>
              </a:spcBef>
              <a:spcAft>
                <a:spcPts val="0"/>
              </a:spcAft>
              <a:buClr>
                <a:schemeClr val="accent1"/>
              </a:buClr>
              <a:buSzPts val="1600"/>
              <a:buFont typeface="Noto Sans Symbols"/>
              <a:buChar char="⦿"/>
            </a:pPr>
            <a:r>
              <a:rPr b="0" i="0" lang="en-US" sz="2000" u="none">
                <a:solidFill>
                  <a:schemeClr val="lt1"/>
                </a:solidFill>
                <a:latin typeface="Cambria"/>
                <a:ea typeface="Cambria"/>
                <a:cs typeface="Cambria"/>
                <a:sym typeface="Cambria"/>
              </a:rPr>
              <a:t>Note also that the current enters the positive terminal and leaves the negative terminal for the resistor </a:t>
            </a:r>
            <a:r>
              <a:rPr b="0" i="1" lang="en-US" sz="2000" u="none">
                <a:solidFill>
                  <a:schemeClr val="lt1"/>
                </a:solidFill>
                <a:latin typeface="Cambria"/>
                <a:ea typeface="Cambria"/>
                <a:cs typeface="Cambria"/>
                <a:sym typeface="Cambria"/>
              </a:rPr>
              <a:t>R.</a:t>
            </a:r>
            <a:endParaRPr/>
          </a:p>
          <a:p>
            <a:pPr indent="-342898" lvl="0" marL="379412" marR="0" rtl="0" algn="just">
              <a:lnSpc>
                <a:spcPct val="100000"/>
              </a:lnSpc>
              <a:spcBef>
                <a:spcPts val="400"/>
              </a:spcBef>
              <a:spcAft>
                <a:spcPts val="0"/>
              </a:spcAft>
              <a:buClr>
                <a:schemeClr val="accent1"/>
              </a:buClr>
              <a:buSzPts val="1600"/>
              <a:buFont typeface="Noto Sans Symbols"/>
              <a:buChar char="⦿"/>
            </a:pPr>
            <a:r>
              <a:rPr b="0" i="1" lang="en-US" sz="2000" u="none">
                <a:solidFill>
                  <a:schemeClr val="lt1"/>
                </a:solidFill>
                <a:latin typeface="Cambria"/>
                <a:ea typeface="Cambria"/>
                <a:cs typeface="Cambria"/>
                <a:sym typeface="Cambria"/>
              </a:rPr>
              <a:t>For any resistor, in any network, the direction of current through a resistor will define the polarity of the voltage drop across the resistor.</a:t>
            </a:r>
            <a:endParaRPr b="0" i="0" sz="2000" u="none">
              <a:solidFill>
                <a:schemeClr val="lt1"/>
              </a:solidFill>
              <a:latin typeface="Cambria"/>
              <a:ea typeface="Cambria"/>
              <a:cs typeface="Cambria"/>
              <a:sym typeface="Cambria"/>
            </a:endParaRPr>
          </a:p>
          <a:p>
            <a:pPr indent="-241297" lvl="0" marL="379412"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342898" lvl="0" marL="379412"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41297" lvl="0" marL="379412"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41297" lvl="0" marL="379412"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a:p>
            <a:pPr indent="-280988" lvl="0" marL="419100" marR="0" rtl="0" algn="l">
              <a:lnSpc>
                <a:spcPct val="100000"/>
              </a:lnSpc>
              <a:spcBef>
                <a:spcPts val="400"/>
              </a:spcBef>
              <a:spcAft>
                <a:spcPts val="0"/>
              </a:spcAft>
              <a:buClr>
                <a:schemeClr val="accent1"/>
              </a:buClr>
              <a:buSzPts val="1600"/>
              <a:buFont typeface="Noto Sans Symbols"/>
              <a:buNone/>
            </a:pPr>
            <a:r>
              <a:t/>
            </a:r>
            <a:endParaRPr b="0" i="0" sz="2000" u="none">
              <a:solidFill>
                <a:schemeClr val="lt1"/>
              </a:solidFill>
              <a:latin typeface="Cambria"/>
              <a:ea typeface="Cambria"/>
              <a:cs typeface="Cambria"/>
              <a:sym typeface="Cambria"/>
            </a:endParaRPr>
          </a:p>
        </p:txBody>
      </p:sp>
      <p:sp>
        <p:nvSpPr>
          <p:cNvPr id="170" name="Google Shape;170;p22"/>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71" name="Google Shape;171;p22"/>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172" name="Google Shape;172;p22"/>
          <p:cNvPicPr preferRelativeResize="0"/>
          <p:nvPr/>
        </p:nvPicPr>
        <p:blipFill rotWithShape="1">
          <a:blip r:embed="rId3">
            <a:alphaModFix/>
          </a:blip>
          <a:srcRect b="0" l="0" r="0" t="0"/>
          <a:stretch/>
        </p:blipFill>
        <p:spPr>
          <a:xfrm>
            <a:off x="4654943" y="4648198"/>
            <a:ext cx="3162300" cy="1533525"/>
          </a:xfrm>
          <a:prstGeom prst="rect">
            <a:avLst/>
          </a:prstGeom>
          <a:noFill/>
          <a:ln>
            <a:noFill/>
          </a:ln>
        </p:spPr>
      </p:pic>
      <p:pic>
        <p:nvPicPr>
          <p:cNvPr id="173" name="Google Shape;173;p22"/>
          <p:cNvPicPr preferRelativeResize="0"/>
          <p:nvPr/>
        </p:nvPicPr>
        <p:blipFill rotWithShape="1">
          <a:blip r:embed="rId4">
            <a:alphaModFix/>
          </a:blip>
          <a:srcRect b="0" l="0" r="0" t="0"/>
          <a:stretch/>
        </p:blipFill>
        <p:spPr>
          <a:xfrm>
            <a:off x="1681121" y="4489449"/>
            <a:ext cx="1676400" cy="185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Cambria"/>
              <a:buNone/>
            </a:pPr>
            <a:r>
              <a:rPr b="0" i="0" lang="en-US" sz="3600" u="none">
                <a:solidFill>
                  <a:schemeClr val="lt1"/>
                </a:solidFill>
                <a:latin typeface="Cambria"/>
                <a:ea typeface="Cambria"/>
                <a:cs typeface="Cambria"/>
                <a:sym typeface="Cambria"/>
              </a:rPr>
              <a:t>4.2 Example 4.1 / 4.2</a:t>
            </a:r>
            <a:endParaRPr/>
          </a:p>
        </p:txBody>
      </p:sp>
      <p:sp>
        <p:nvSpPr>
          <p:cNvPr id="180" name="Google Shape;180;p23"/>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81" name="Google Shape;181;p23"/>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182" name="Google Shape;182;p23"/>
          <p:cNvPicPr preferRelativeResize="0"/>
          <p:nvPr/>
        </p:nvPicPr>
        <p:blipFill rotWithShape="1">
          <a:blip r:embed="rId3">
            <a:alphaModFix/>
          </a:blip>
          <a:srcRect b="0" l="0" r="0" t="0"/>
          <a:stretch/>
        </p:blipFill>
        <p:spPr>
          <a:xfrm>
            <a:off x="228600" y="1143000"/>
            <a:ext cx="8467725" cy="819150"/>
          </a:xfrm>
          <a:prstGeom prst="rect">
            <a:avLst/>
          </a:prstGeom>
          <a:noFill/>
          <a:ln>
            <a:noFill/>
          </a:ln>
        </p:spPr>
      </p:pic>
      <p:pic>
        <p:nvPicPr>
          <p:cNvPr id="183" name="Google Shape;183;p23"/>
          <p:cNvPicPr preferRelativeResize="0"/>
          <p:nvPr/>
        </p:nvPicPr>
        <p:blipFill rotWithShape="1">
          <a:blip r:embed="rId4">
            <a:alphaModFix/>
          </a:blip>
          <a:srcRect b="0" l="0" r="0" t="0"/>
          <a:stretch/>
        </p:blipFill>
        <p:spPr>
          <a:xfrm>
            <a:off x="228600" y="2133600"/>
            <a:ext cx="8220075" cy="1485900"/>
          </a:xfrm>
          <a:prstGeom prst="rect">
            <a:avLst/>
          </a:prstGeom>
          <a:noFill/>
          <a:ln>
            <a:noFill/>
          </a:ln>
        </p:spPr>
      </p:pic>
      <p:pic>
        <p:nvPicPr>
          <p:cNvPr id="184" name="Google Shape;184;p23"/>
          <p:cNvPicPr preferRelativeResize="0"/>
          <p:nvPr/>
        </p:nvPicPr>
        <p:blipFill rotWithShape="1">
          <a:blip r:embed="rId5">
            <a:alphaModFix/>
          </a:blip>
          <a:srcRect b="0" l="0" r="0" t="0"/>
          <a:stretch/>
        </p:blipFill>
        <p:spPr>
          <a:xfrm>
            <a:off x="228600" y="3733800"/>
            <a:ext cx="8448675" cy="771525"/>
          </a:xfrm>
          <a:prstGeom prst="rect">
            <a:avLst/>
          </a:prstGeom>
          <a:noFill/>
          <a:ln>
            <a:noFill/>
          </a:ln>
        </p:spPr>
      </p:pic>
      <p:pic>
        <p:nvPicPr>
          <p:cNvPr id="185" name="Google Shape;185;p23"/>
          <p:cNvPicPr preferRelativeResize="0"/>
          <p:nvPr/>
        </p:nvPicPr>
        <p:blipFill rotWithShape="1">
          <a:blip r:embed="rId6">
            <a:alphaModFix/>
          </a:blip>
          <a:srcRect b="0" l="0" r="0" t="0"/>
          <a:stretch/>
        </p:blipFill>
        <p:spPr>
          <a:xfrm>
            <a:off x="228600" y="4648200"/>
            <a:ext cx="8267700" cy="140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Cambria"/>
              <a:buNone/>
            </a:pPr>
            <a:r>
              <a:rPr b="0" i="0" lang="en-US" sz="3600" u="none">
                <a:solidFill>
                  <a:schemeClr val="lt1"/>
                </a:solidFill>
                <a:latin typeface="Cambria"/>
                <a:ea typeface="Cambria"/>
                <a:cs typeface="Cambria"/>
                <a:sym typeface="Cambria"/>
              </a:rPr>
              <a:t>4.2 Example 4.3 /4.4</a:t>
            </a:r>
            <a:endParaRPr/>
          </a:p>
        </p:txBody>
      </p:sp>
      <p:sp>
        <p:nvSpPr>
          <p:cNvPr id="192" name="Google Shape;192;p24"/>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93" name="Google Shape;193;p24"/>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194" name="Google Shape;194;p24"/>
          <p:cNvPicPr preferRelativeResize="0"/>
          <p:nvPr/>
        </p:nvPicPr>
        <p:blipFill rotWithShape="1">
          <a:blip r:embed="rId3">
            <a:alphaModFix/>
          </a:blip>
          <a:srcRect b="0" l="0" r="0" t="0"/>
          <a:stretch/>
        </p:blipFill>
        <p:spPr>
          <a:xfrm>
            <a:off x="38100" y="1066800"/>
            <a:ext cx="8696325" cy="1047750"/>
          </a:xfrm>
          <a:prstGeom prst="rect">
            <a:avLst/>
          </a:prstGeom>
          <a:noFill/>
          <a:ln>
            <a:noFill/>
          </a:ln>
        </p:spPr>
      </p:pic>
      <p:pic>
        <p:nvPicPr>
          <p:cNvPr id="195" name="Google Shape;195;p24"/>
          <p:cNvPicPr preferRelativeResize="0"/>
          <p:nvPr/>
        </p:nvPicPr>
        <p:blipFill rotWithShape="1">
          <a:blip r:embed="rId4">
            <a:alphaModFix/>
          </a:blip>
          <a:srcRect b="0" l="0" r="0" t="0"/>
          <a:stretch/>
        </p:blipFill>
        <p:spPr>
          <a:xfrm>
            <a:off x="1590675" y="2152650"/>
            <a:ext cx="5962650" cy="1476375"/>
          </a:xfrm>
          <a:prstGeom prst="rect">
            <a:avLst/>
          </a:prstGeom>
          <a:noFill/>
          <a:ln>
            <a:noFill/>
          </a:ln>
        </p:spPr>
      </p:pic>
      <p:pic>
        <p:nvPicPr>
          <p:cNvPr id="196" name="Google Shape;196;p24"/>
          <p:cNvPicPr preferRelativeResize="0"/>
          <p:nvPr/>
        </p:nvPicPr>
        <p:blipFill rotWithShape="1">
          <a:blip r:embed="rId5">
            <a:alphaModFix/>
          </a:blip>
          <a:srcRect b="0" l="0" r="0" t="0"/>
          <a:stretch/>
        </p:blipFill>
        <p:spPr>
          <a:xfrm>
            <a:off x="0" y="3505200"/>
            <a:ext cx="9124950" cy="1247775"/>
          </a:xfrm>
          <a:prstGeom prst="rect">
            <a:avLst/>
          </a:prstGeom>
          <a:noFill/>
          <a:ln>
            <a:noFill/>
          </a:ln>
        </p:spPr>
      </p:pic>
      <p:pic>
        <p:nvPicPr>
          <p:cNvPr id="197" name="Google Shape;197;p24"/>
          <p:cNvPicPr preferRelativeResize="0"/>
          <p:nvPr/>
        </p:nvPicPr>
        <p:blipFill rotWithShape="1">
          <a:blip r:embed="rId6">
            <a:alphaModFix/>
          </a:blip>
          <a:srcRect b="0" l="0" r="0" t="0"/>
          <a:stretch/>
        </p:blipFill>
        <p:spPr>
          <a:xfrm>
            <a:off x="6248400" y="4495800"/>
            <a:ext cx="2724150" cy="2133600"/>
          </a:xfrm>
          <a:prstGeom prst="rect">
            <a:avLst/>
          </a:prstGeom>
          <a:noFill/>
          <a:ln>
            <a:noFill/>
          </a:ln>
        </p:spPr>
      </p:pic>
      <p:pic>
        <p:nvPicPr>
          <p:cNvPr id="198" name="Google Shape;198;p24"/>
          <p:cNvPicPr preferRelativeResize="0"/>
          <p:nvPr/>
        </p:nvPicPr>
        <p:blipFill rotWithShape="1">
          <a:blip r:embed="rId7">
            <a:alphaModFix/>
          </a:blip>
          <a:srcRect b="0" l="0" r="0" t="0"/>
          <a:stretch/>
        </p:blipFill>
        <p:spPr>
          <a:xfrm>
            <a:off x="1371600" y="5105400"/>
            <a:ext cx="4143375" cy="76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Cambria"/>
              <a:buNone/>
            </a:pPr>
            <a:r>
              <a:rPr b="0" i="0" lang="en-US" sz="3600" u="none">
                <a:solidFill>
                  <a:schemeClr val="lt1"/>
                </a:solidFill>
                <a:latin typeface="Cambria"/>
                <a:ea typeface="Cambria"/>
                <a:cs typeface="Cambria"/>
                <a:sym typeface="Cambria"/>
              </a:rPr>
              <a:t>4.3 Plotting Ohm’s Law</a:t>
            </a:r>
            <a:endParaRPr/>
          </a:p>
        </p:txBody>
      </p:sp>
      <p:sp>
        <p:nvSpPr>
          <p:cNvPr id="205" name="Google Shape;205;p25"/>
          <p:cNvSpPr txBox="1"/>
          <p:nvPr/>
        </p:nvSpPr>
        <p:spPr>
          <a:xfrm>
            <a:off x="457200" y="6421437"/>
            <a:ext cx="2133600" cy="365125"/>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Verdana"/>
              <a:buNone/>
            </a:pPr>
            <a:r>
              <a:rPr b="0" i="0" lang="en-US" sz="10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206" name="Google Shape;206;p25"/>
          <p:cNvSpPr txBox="1"/>
          <p:nvPr/>
        </p:nvSpPr>
        <p:spPr>
          <a:xfrm>
            <a:off x="8153400" y="6421437"/>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000"/>
              <a:buFont typeface="Verdana"/>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pic>
        <p:nvPicPr>
          <p:cNvPr id="207" name="Google Shape;207;p25"/>
          <p:cNvPicPr preferRelativeResize="0"/>
          <p:nvPr/>
        </p:nvPicPr>
        <p:blipFill rotWithShape="1">
          <a:blip r:embed="rId3">
            <a:alphaModFix/>
          </a:blip>
          <a:srcRect b="0" l="0" r="0" t="0"/>
          <a:stretch/>
        </p:blipFill>
        <p:spPr>
          <a:xfrm>
            <a:off x="533400" y="1676400"/>
            <a:ext cx="3429000" cy="4419600"/>
          </a:xfrm>
          <a:prstGeom prst="rect">
            <a:avLst/>
          </a:prstGeom>
          <a:noFill/>
          <a:ln>
            <a:noFill/>
          </a:ln>
        </p:spPr>
      </p:pic>
      <p:pic>
        <p:nvPicPr>
          <p:cNvPr id="208" name="Google Shape;208;p25"/>
          <p:cNvPicPr preferRelativeResize="0"/>
          <p:nvPr/>
        </p:nvPicPr>
        <p:blipFill rotWithShape="1">
          <a:blip r:embed="rId4">
            <a:alphaModFix/>
          </a:blip>
          <a:srcRect b="0" l="0" r="0" t="0"/>
          <a:stretch/>
        </p:blipFill>
        <p:spPr>
          <a:xfrm>
            <a:off x="4495800" y="1744662"/>
            <a:ext cx="3962400" cy="438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