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2206-295E-471E-A09C-26E28F168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52CDB-284D-4E53-810C-A37C7E246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42939-8B00-48F6-BF07-90226730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2CCE2-9EBC-4C52-9D45-C4AB96B0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04BB3-BAB7-46CA-B61F-99884380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6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76C2-132B-495A-9E64-7E01E193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FBF6A-F8DE-4AE4-B692-7E35C5F53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3328-DA0D-4E7F-9B94-FBDD5D2B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C980-5303-47D0-9594-7CE96DF5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74CE-32C4-40CA-9AEF-B62E3DC2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73E28-4495-4337-9DE1-641862A9B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23C53-1515-4612-9FB9-56B56D9D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97F1-5FFC-48B0-8B5C-C97840B8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9076-F800-46A1-A154-DCDF16BC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204B-C168-44E9-8141-7FBA0A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4A4B-8294-4B3D-8737-A5E3BA00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6FAB-19F0-4B3C-95BE-1AC446DF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6D70-8414-4EE1-8F4E-5F2B5B70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A770-1C84-4076-B586-A4013ACD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C40C-B5BF-4F5D-B362-0C8445FB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7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815A-28E0-4573-A77C-9B48175C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C8FF6-62A2-49E4-8DA4-BC22BF0F5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0FBA-F103-4692-B824-B0D297F1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183AF-4F77-4DC6-B785-001D38E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D1998-08BA-443D-9FBE-A6848092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F094-819A-45A5-B0C1-76BC5A33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C9B6-7825-470F-A60B-EEC1242F2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DF25-119C-42CA-B7D7-EADF8AB54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B9FBE-0B8E-44DA-8E8E-8A150A83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5A955-FA52-45CD-A76C-0743B8F3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85A2A-B17B-4DF3-89A9-44117669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2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AECD-86F6-498D-9E73-CA90761D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33465-46D5-4774-8CEE-0A13C164A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60215-C0FA-45B1-AD2C-C60A67693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F6C01-4F8B-4CC2-B77C-2F0D948D2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DBD9A-7082-4EF7-A8C8-C531DBCDC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D9C98-4E42-485A-83A1-FEF4C7D9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6DDF7-8E67-4787-808E-0BAFF8D6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0505D-D3E1-4FED-9D1C-44749C5F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EB4-A5B7-4F06-A569-3AD6467C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73D9B-937C-49F1-BA46-CB117B96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E5AA-8CD2-4D0E-AE41-D4D49B59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12373-0C3E-4C19-810B-32A385C0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87223-FF94-4B32-AB86-BD2D3EC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615DF-AE87-4F69-8069-278F8A5E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7A552-3803-483A-A01E-B16BD6CB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8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02D6-586B-41ED-846F-B80E3368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56DB-4A31-43B6-BE9D-B8E3E2ADB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C0022-E11E-4E14-958E-034BA589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FDB80-0150-477F-972B-1F529C8B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6E4B4-3471-4939-8656-F5C7C93C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DBF12-CD13-4266-872F-35CC4BE1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9E8B-FA9C-442E-9F7F-92FB6C56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0526E-1CE2-40B4-B377-DCF79E0DC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C3101-7006-41BF-9980-E4A675F40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09023-0D40-41FC-A85E-0C95C523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EE8BB-5C55-49E1-A111-F4B07720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9B852-9213-4CC5-BB57-BD332023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F720E-DB65-4E9C-88DB-B4FF3401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CD9D8-7241-48CC-8CB8-F7815313A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C893-8F6A-4D5F-97EC-0F94568A1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16AA-E7DF-4EC8-AF10-2DC26BE8841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3547F-39E6-42F3-BB32-6D0C5174B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513A-842A-4F70-9D23-6EC104FC3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6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3557-47A7-48A0-A819-EA783AE93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43A87-83FF-4926-A3E9-AC067EA81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7C08876-00D9-4EF1-9904-D90D8C6D71CC}"/>
              </a:ext>
            </a:extLst>
          </p:cNvPr>
          <p:cNvSpPr/>
          <p:nvPr/>
        </p:nvSpPr>
        <p:spPr>
          <a:xfrm>
            <a:off x="5663857" y="1038171"/>
            <a:ext cx="1756650" cy="6026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93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FCB79BD-97E0-4D5F-9A5B-CC0B4E2E0890}"/>
              </a:ext>
            </a:extLst>
          </p:cNvPr>
          <p:cNvGrpSpPr/>
          <p:nvPr/>
        </p:nvGrpSpPr>
        <p:grpSpPr>
          <a:xfrm>
            <a:off x="265095" y="650450"/>
            <a:ext cx="11661810" cy="5600223"/>
            <a:chOff x="-25367" y="864001"/>
            <a:chExt cx="11661810" cy="56002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3E4F53-3DE6-412D-9177-EBCE59059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83" y="2760689"/>
              <a:ext cx="1019637" cy="101963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F910C6-F9C4-4699-A937-646656857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408" y="2903072"/>
              <a:ext cx="740552" cy="58486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3EC4DE9-CCB7-4C00-8836-A174AB97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730" y="2728725"/>
              <a:ext cx="839484" cy="83948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6268C7D-0879-4DE5-8363-21391A6C3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3833" y="5478409"/>
              <a:ext cx="740552" cy="740552"/>
            </a:xfrm>
            <a:prstGeom prst="rect">
              <a:avLst/>
            </a:prstGeom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4AE8C8-C323-4E22-82C9-C24459CCDA9A}"/>
                </a:ext>
              </a:extLst>
            </p:cNvPr>
            <p:cNvCxnSpPr>
              <a:cxnSpLocks/>
            </p:cNvCxnSpPr>
            <p:nvPr/>
          </p:nvCxnSpPr>
          <p:spPr>
            <a:xfrm>
              <a:off x="1293843" y="3279867"/>
              <a:ext cx="3266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B12524F-4419-4E6F-9CDE-654BFFEDE5CE}"/>
                </a:ext>
              </a:extLst>
            </p:cNvPr>
            <p:cNvCxnSpPr>
              <a:cxnSpLocks/>
            </p:cNvCxnSpPr>
            <p:nvPr/>
          </p:nvCxnSpPr>
          <p:spPr>
            <a:xfrm>
              <a:off x="2650191" y="3277055"/>
              <a:ext cx="3472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9201723-5166-4BED-B31D-F7F9A8480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042" y="2783203"/>
              <a:ext cx="839484" cy="83948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0F4AA06-FF74-45C9-A65D-F8BDE52DA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091" y="2794811"/>
              <a:ext cx="896719" cy="896719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FDF1E44-20B3-456A-A90F-C871B1AF4E86}"/>
                </a:ext>
              </a:extLst>
            </p:cNvPr>
            <p:cNvCxnSpPr>
              <a:cxnSpLocks/>
            </p:cNvCxnSpPr>
            <p:nvPr/>
          </p:nvCxnSpPr>
          <p:spPr>
            <a:xfrm>
              <a:off x="8391604" y="3294167"/>
              <a:ext cx="5426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ED71CB3-981E-4631-91EE-2331D58740B2}"/>
                </a:ext>
              </a:extLst>
            </p:cNvPr>
            <p:cNvGrpSpPr/>
            <p:nvPr/>
          </p:nvGrpSpPr>
          <p:grpSpPr>
            <a:xfrm>
              <a:off x="3053848" y="864001"/>
              <a:ext cx="2028127" cy="900598"/>
              <a:chOff x="1723392" y="458074"/>
              <a:chExt cx="1108662" cy="49230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5975D07-F03C-4175-8CD1-C8323F613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5018" y="487154"/>
                <a:ext cx="1071414" cy="449235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F05E03-AB16-4356-B55D-75AAF4695646}"/>
                  </a:ext>
                </a:extLst>
              </p:cNvPr>
              <p:cNvSpPr/>
              <p:nvPr/>
            </p:nvSpPr>
            <p:spPr>
              <a:xfrm>
                <a:off x="1723392" y="458074"/>
                <a:ext cx="1108662" cy="49230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93"/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266A1D0-2F30-4D09-A563-F5385DB7D763}"/>
                </a:ext>
              </a:extLst>
            </p:cNvPr>
            <p:cNvCxnSpPr>
              <a:cxnSpLocks/>
            </p:cNvCxnSpPr>
            <p:nvPr/>
          </p:nvCxnSpPr>
          <p:spPr>
            <a:xfrm>
              <a:off x="10092791" y="3294167"/>
              <a:ext cx="3510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3E591093-1686-4734-A73A-7522DAC01836}"/>
                </a:ext>
              </a:extLst>
            </p:cNvPr>
            <p:cNvCxnSpPr>
              <a:cxnSpLocks/>
              <a:stCxn id="115" idx="2"/>
              <a:endCxn id="35" idx="3"/>
            </p:cNvCxnSpPr>
            <p:nvPr/>
          </p:nvCxnSpPr>
          <p:spPr>
            <a:xfrm rot="5400000">
              <a:off x="8863885" y="3737168"/>
              <a:ext cx="1592018" cy="2631017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8B73D76-87FA-4C6E-9560-E50713BF204B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7970833" y="4473461"/>
              <a:ext cx="3276" cy="1004948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BB7AEEC-5682-445B-A05A-23952870594B}"/>
                </a:ext>
              </a:extLst>
            </p:cNvPr>
            <p:cNvSpPr txBox="1"/>
            <p:nvPr/>
          </p:nvSpPr>
          <p:spPr>
            <a:xfrm>
              <a:off x="-25367" y="3848765"/>
              <a:ext cx="1286136" cy="6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User Problem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F76061-99FD-430B-A7F6-24D34BD313FF}"/>
                </a:ext>
              </a:extLst>
            </p:cNvPr>
            <p:cNvSpPr txBox="1"/>
            <p:nvPr/>
          </p:nvSpPr>
          <p:spPr>
            <a:xfrm>
              <a:off x="2903169" y="3537101"/>
              <a:ext cx="1153959" cy="6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Decided Features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8D7BACC-F6F1-4FA3-9859-F5D036D03945}"/>
                </a:ext>
              </a:extLst>
            </p:cNvPr>
            <p:cNvSpPr txBox="1"/>
            <p:nvPr/>
          </p:nvSpPr>
          <p:spPr>
            <a:xfrm>
              <a:off x="5714166" y="3599286"/>
              <a:ext cx="1153959" cy="367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Retriever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7666844-C2CB-4E2B-B411-17DFDA119029}"/>
                </a:ext>
              </a:extLst>
            </p:cNvPr>
            <p:cNvSpPr txBox="1"/>
            <p:nvPr/>
          </p:nvSpPr>
          <p:spPr>
            <a:xfrm>
              <a:off x="4187418" y="3668691"/>
              <a:ext cx="1153959" cy="6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Skeleton Code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2A483AA-6D11-417D-BDDC-2BE5B49D4E1D}"/>
                </a:ext>
              </a:extLst>
            </p:cNvPr>
            <p:cNvSpPr txBox="1"/>
            <p:nvPr/>
          </p:nvSpPr>
          <p:spPr>
            <a:xfrm>
              <a:off x="10314361" y="3613671"/>
              <a:ext cx="1322082" cy="6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Generated Code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A11D61E-9A41-4BB8-95CA-66E6096FD071}"/>
                </a:ext>
              </a:extLst>
            </p:cNvPr>
            <p:cNvSpPr txBox="1"/>
            <p:nvPr/>
          </p:nvSpPr>
          <p:spPr>
            <a:xfrm>
              <a:off x="9422712" y="5821228"/>
              <a:ext cx="1121018" cy="6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Chat History</a:t>
              </a: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47AAE261-6E2B-4312-9232-212CE8F71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545" y="2578220"/>
              <a:ext cx="441111" cy="599713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7B27B30-63D2-45DA-80BD-13311CC267E3}"/>
                </a:ext>
              </a:extLst>
            </p:cNvPr>
            <p:cNvGrpSpPr/>
            <p:nvPr/>
          </p:nvGrpSpPr>
          <p:grpSpPr>
            <a:xfrm>
              <a:off x="1717669" y="2497671"/>
              <a:ext cx="889055" cy="1976153"/>
              <a:chOff x="2169352" y="103413"/>
              <a:chExt cx="1027489" cy="2283858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DEE4A66-A9BE-493C-8D33-14925E64D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7775" y="649941"/>
                <a:ext cx="891680" cy="891680"/>
              </a:xfrm>
              <a:prstGeom prst="rect">
                <a:avLst/>
              </a:prstGeom>
            </p:spPr>
          </p:pic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816EF0C7-67D8-4468-86D5-2B07DD9F7BF4}"/>
                  </a:ext>
                </a:extLst>
              </p:cNvPr>
              <p:cNvSpPr/>
              <p:nvPr/>
            </p:nvSpPr>
            <p:spPr>
              <a:xfrm>
                <a:off x="2169352" y="103413"/>
                <a:ext cx="1027489" cy="22838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0267D48-C8DB-48B2-9650-021168CB70A0}"/>
                </a:ext>
              </a:extLst>
            </p:cNvPr>
            <p:cNvSpPr txBox="1"/>
            <p:nvPr/>
          </p:nvSpPr>
          <p:spPr>
            <a:xfrm>
              <a:off x="1620516" y="2498799"/>
              <a:ext cx="1103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Feature Agent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14B98F-0BE0-4256-BD60-2E9DE4CA8EC9}"/>
                </a:ext>
              </a:extLst>
            </p:cNvPr>
            <p:cNvSpPr txBox="1"/>
            <p:nvPr/>
          </p:nvSpPr>
          <p:spPr>
            <a:xfrm>
              <a:off x="1564972" y="3824684"/>
              <a:ext cx="1214829" cy="62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Is retrieved context sufficient?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979A5F9-16EC-477F-8071-99B76FBBA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0148" y="1911051"/>
              <a:ext cx="455083" cy="944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CFC184E-2A0D-44A8-B253-81BA15E173BD}"/>
                </a:ext>
              </a:extLst>
            </p:cNvPr>
            <p:cNvCxnSpPr>
              <a:cxnSpLocks/>
            </p:cNvCxnSpPr>
            <p:nvPr/>
          </p:nvCxnSpPr>
          <p:spPr>
            <a:xfrm>
              <a:off x="4264075" y="1925325"/>
              <a:ext cx="490008" cy="7956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6D18A66-FBC0-4B99-B512-0BD7EEBA0544}"/>
                </a:ext>
              </a:extLst>
            </p:cNvPr>
            <p:cNvGrpSpPr/>
            <p:nvPr/>
          </p:nvGrpSpPr>
          <p:grpSpPr>
            <a:xfrm>
              <a:off x="7380149" y="2498798"/>
              <a:ext cx="917016" cy="1976153"/>
              <a:chOff x="2859041" y="103413"/>
              <a:chExt cx="1059804" cy="2283858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917F7981-0A52-4439-BB00-FC96B5227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9982" y="649941"/>
                <a:ext cx="891681" cy="891680"/>
              </a:xfrm>
              <a:prstGeom prst="rect">
                <a:avLst/>
              </a:prstGeom>
            </p:spPr>
          </p:pic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B8491667-95C0-4A14-A2DE-90919C8BE778}"/>
                  </a:ext>
                </a:extLst>
              </p:cNvPr>
              <p:cNvSpPr/>
              <p:nvPr/>
            </p:nvSpPr>
            <p:spPr>
              <a:xfrm>
                <a:off x="2859041" y="103413"/>
                <a:ext cx="1059804" cy="22838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8DFCFAD-4F52-4500-BDA2-B01BECB59A8D}"/>
                </a:ext>
              </a:extLst>
            </p:cNvPr>
            <p:cNvSpPr txBox="1"/>
            <p:nvPr/>
          </p:nvSpPr>
          <p:spPr>
            <a:xfrm>
              <a:off x="7293873" y="2498798"/>
              <a:ext cx="1103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Code writer Agent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A669163-45FA-42E3-A847-0448D04F5B6D}"/>
                </a:ext>
              </a:extLst>
            </p:cNvPr>
            <p:cNvSpPr txBox="1"/>
            <p:nvPr/>
          </p:nvSpPr>
          <p:spPr>
            <a:xfrm>
              <a:off x="7238329" y="3824683"/>
              <a:ext cx="1214829" cy="62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Is retrieved context sufficient?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8DD623D-30AD-44DD-934A-AC9CC7932F36}"/>
                </a:ext>
              </a:extLst>
            </p:cNvPr>
            <p:cNvCxnSpPr>
              <a:cxnSpLocks/>
            </p:cNvCxnSpPr>
            <p:nvPr/>
          </p:nvCxnSpPr>
          <p:spPr>
            <a:xfrm>
              <a:off x="6808525" y="3294167"/>
              <a:ext cx="4257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E3D4D048-01A1-4A5D-9CF1-665E612288E5}"/>
                </a:ext>
              </a:extLst>
            </p:cNvPr>
            <p:cNvSpPr/>
            <p:nvPr/>
          </p:nvSpPr>
          <p:spPr>
            <a:xfrm rot="9177222">
              <a:off x="7932639" y="2140184"/>
              <a:ext cx="1471386" cy="1471386"/>
            </a:xfrm>
            <a:prstGeom prst="arc">
              <a:avLst>
                <a:gd name="adj1" fmla="val 16200000"/>
                <a:gd name="adj2" fmla="val 19434478"/>
              </a:avLst>
            </a:prstGeom>
            <a:ln w="25400">
              <a:solidFill>
                <a:schemeClr val="tx1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C5AA7DE-DA05-4841-8457-3AA030C05C64}"/>
                </a:ext>
              </a:extLst>
            </p:cNvPr>
            <p:cNvGrpSpPr/>
            <p:nvPr/>
          </p:nvGrpSpPr>
          <p:grpSpPr>
            <a:xfrm>
              <a:off x="9094836" y="2497671"/>
              <a:ext cx="889055" cy="1976153"/>
              <a:chOff x="2803039" y="103833"/>
              <a:chExt cx="1027489" cy="2283858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DA667D83-8133-40C5-9F96-DB373AA36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1460" y="650360"/>
                <a:ext cx="891680" cy="891680"/>
              </a:xfrm>
              <a:prstGeom prst="rect">
                <a:avLst/>
              </a:prstGeom>
            </p:spPr>
          </p:pic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A29831BB-8197-40F8-AF4E-931D397ADCB1}"/>
                  </a:ext>
                </a:extLst>
              </p:cNvPr>
              <p:cNvSpPr/>
              <p:nvPr/>
            </p:nvSpPr>
            <p:spPr>
              <a:xfrm>
                <a:off x="2803039" y="103833"/>
                <a:ext cx="1027489" cy="22838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400FE64-6059-41E6-89AB-FBD3C6BBF2EE}"/>
                </a:ext>
              </a:extLst>
            </p:cNvPr>
            <p:cNvSpPr txBox="1"/>
            <p:nvPr/>
          </p:nvSpPr>
          <p:spPr>
            <a:xfrm>
              <a:off x="8997727" y="2497671"/>
              <a:ext cx="1103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Reviewer Agent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FDD677B-BDDC-4F78-9133-1A9DEE6B198F}"/>
                </a:ext>
              </a:extLst>
            </p:cNvPr>
            <p:cNvSpPr txBox="1"/>
            <p:nvPr/>
          </p:nvSpPr>
          <p:spPr>
            <a:xfrm>
              <a:off x="8942183" y="3823556"/>
              <a:ext cx="1214829" cy="62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Is retrieved context sufficient?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A5AFB13-2E73-44CA-A512-11B726DE3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83873" y="1286692"/>
              <a:ext cx="833553" cy="286145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C665F08-C07F-4A2A-B495-FB78C0F78295}"/>
                </a:ext>
              </a:extLst>
            </p:cNvPr>
            <p:cNvSpPr txBox="1"/>
            <p:nvPr/>
          </p:nvSpPr>
          <p:spPr>
            <a:xfrm>
              <a:off x="5297988" y="1578266"/>
              <a:ext cx="1936285" cy="367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Ax Documentation</a:t>
              </a:r>
            </a:p>
          </p:txBody>
        </p: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E7CB3C39-91CE-488F-8799-E40898F473E6}"/>
                </a:ext>
              </a:extLst>
            </p:cNvPr>
            <p:cNvCxnSpPr>
              <a:stCxn id="94" idx="2"/>
              <a:endCxn id="79" idx="2"/>
            </p:cNvCxnSpPr>
            <p:nvPr/>
          </p:nvCxnSpPr>
          <p:spPr>
            <a:xfrm rot="5400000" flipH="1" flipV="1">
              <a:off x="4219774" y="872878"/>
              <a:ext cx="16810" cy="7220956"/>
            </a:xfrm>
            <a:prstGeom prst="bentConnector3">
              <a:avLst>
                <a:gd name="adj1" fmla="val -3363974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7B4D450F-D445-4B81-84DD-1481EEAC3CB5}"/>
                </a:ext>
              </a:extLst>
            </p:cNvPr>
            <p:cNvCxnSpPr>
              <a:stCxn id="35" idx="1"/>
              <a:endCxn id="62" idx="2"/>
            </p:cNvCxnSpPr>
            <p:nvPr/>
          </p:nvCxnSpPr>
          <p:spPr>
            <a:xfrm rot="10800000">
              <a:off x="2172387" y="4445397"/>
              <a:ext cx="5431446" cy="1403288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B5F0CF-0D80-4BEF-BB34-5C24821C2D54}"/>
              </a:ext>
            </a:extLst>
          </p:cNvPr>
          <p:cNvCxnSpPr>
            <a:cxnSpLocks/>
          </p:cNvCxnSpPr>
          <p:nvPr/>
        </p:nvCxnSpPr>
        <p:spPr>
          <a:xfrm>
            <a:off x="5542587" y="3080616"/>
            <a:ext cx="531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913EF4-639F-47B1-AD04-11667EE69E41}"/>
              </a:ext>
            </a:extLst>
          </p:cNvPr>
          <p:cNvCxnSpPr>
            <a:cxnSpLocks/>
          </p:cNvCxnSpPr>
          <p:nvPr/>
        </p:nvCxnSpPr>
        <p:spPr>
          <a:xfrm>
            <a:off x="6540722" y="1768306"/>
            <a:ext cx="0" cy="74686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D0A1A71-80DF-4ED6-8A7E-B791FB8A2D7C}"/>
              </a:ext>
            </a:extLst>
          </p:cNvPr>
          <p:cNvSpPr txBox="1"/>
          <p:nvPr/>
        </p:nvSpPr>
        <p:spPr>
          <a:xfrm>
            <a:off x="9252845" y="4341900"/>
            <a:ext cx="115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61720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Sayeed</dc:creator>
  <cp:lastModifiedBy>Hasan Sayeed</cp:lastModifiedBy>
  <cp:revision>10</cp:revision>
  <dcterms:created xsi:type="dcterms:W3CDTF">2025-10-15T21:31:29Z</dcterms:created>
  <dcterms:modified xsi:type="dcterms:W3CDTF">2025-10-19T04:32:52Z</dcterms:modified>
</cp:coreProperties>
</file>