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88" r:id="rId3"/>
    <p:sldId id="257" r:id="rId4"/>
    <p:sldId id="258" r:id="rId5"/>
    <p:sldId id="259" r:id="rId6"/>
    <p:sldId id="260" r:id="rId7"/>
    <p:sldId id="262" r:id="rId8"/>
    <p:sldId id="292" r:id="rId9"/>
    <p:sldId id="264" r:id="rId10"/>
    <p:sldId id="289" r:id="rId11"/>
    <p:sldId id="290" r:id="rId12"/>
    <p:sldId id="291"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2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00A9"/>
    <a:srgbClr val="FFFFFF"/>
    <a:srgbClr val="3100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9" d="100"/>
          <a:sy n="69" d="100"/>
        </p:scale>
        <p:origin x="780" y="60"/>
      </p:cViewPr>
      <p:guideLst>
        <p:guide orient="horz" pos="372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EE467-B573-2164-DBE5-CAB4ECD393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11DB01-7522-A7D9-AE11-306D5DAA45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46A646-F40C-CA74-28C3-E6E5BF267EEB}"/>
              </a:ext>
            </a:extLst>
          </p:cNvPr>
          <p:cNvSpPr>
            <a:spLocks noGrp="1"/>
          </p:cNvSpPr>
          <p:nvPr>
            <p:ph type="dt" sz="half" idx="10"/>
          </p:nvPr>
        </p:nvSpPr>
        <p:spPr/>
        <p:txBody>
          <a:bodyPr/>
          <a:lstStyle/>
          <a:p>
            <a:fld id="{A508F2A0-DED1-4972-A1F7-4FC400F6CF46}" type="datetimeFigureOut">
              <a:rPr lang="en-IN" smtClean="0"/>
              <a:t>05-11-2023</a:t>
            </a:fld>
            <a:endParaRPr lang="en-IN"/>
          </a:p>
        </p:txBody>
      </p:sp>
      <p:sp>
        <p:nvSpPr>
          <p:cNvPr id="5" name="Footer Placeholder 4">
            <a:extLst>
              <a:ext uri="{FF2B5EF4-FFF2-40B4-BE49-F238E27FC236}">
                <a16:creationId xmlns:a16="http://schemas.microsoft.com/office/drawing/2014/main" id="{D7472206-723F-C889-07BF-14E37585BD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31DF9D-35B6-06CF-AD39-8E4ADA88A02B}"/>
              </a:ext>
            </a:extLst>
          </p:cNvPr>
          <p:cNvSpPr>
            <a:spLocks noGrp="1"/>
          </p:cNvSpPr>
          <p:nvPr>
            <p:ph type="sldNum" sz="quarter" idx="12"/>
          </p:nvPr>
        </p:nvSpPr>
        <p:spPr/>
        <p:txBody>
          <a:bodyPr/>
          <a:lstStyle/>
          <a:p>
            <a:fld id="{A5206C10-CB00-436A-B187-2EB484408669}" type="slidenum">
              <a:rPr lang="en-IN" smtClean="0"/>
              <a:t>‹#›</a:t>
            </a:fld>
            <a:endParaRPr lang="en-IN"/>
          </a:p>
        </p:txBody>
      </p:sp>
    </p:spTree>
    <p:extLst>
      <p:ext uri="{BB962C8B-B14F-4D97-AF65-F5344CB8AC3E}">
        <p14:creationId xmlns:p14="http://schemas.microsoft.com/office/powerpoint/2010/main" val="98772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AF501-6F94-F1A5-AEB7-547035569D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5847A8-B2FB-BABF-AAC1-C5367228E5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69653A-1CFE-12B5-E439-96EFF5110AA9}"/>
              </a:ext>
            </a:extLst>
          </p:cNvPr>
          <p:cNvSpPr>
            <a:spLocks noGrp="1"/>
          </p:cNvSpPr>
          <p:nvPr>
            <p:ph type="dt" sz="half" idx="10"/>
          </p:nvPr>
        </p:nvSpPr>
        <p:spPr/>
        <p:txBody>
          <a:bodyPr/>
          <a:lstStyle/>
          <a:p>
            <a:fld id="{A508F2A0-DED1-4972-A1F7-4FC400F6CF46}" type="datetimeFigureOut">
              <a:rPr lang="en-IN" smtClean="0"/>
              <a:t>05-11-2023</a:t>
            </a:fld>
            <a:endParaRPr lang="en-IN"/>
          </a:p>
        </p:txBody>
      </p:sp>
      <p:sp>
        <p:nvSpPr>
          <p:cNvPr id="5" name="Footer Placeholder 4">
            <a:extLst>
              <a:ext uri="{FF2B5EF4-FFF2-40B4-BE49-F238E27FC236}">
                <a16:creationId xmlns:a16="http://schemas.microsoft.com/office/drawing/2014/main" id="{08CC43DE-2387-D97D-C777-B9F4107E67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6BC13D-2397-2CE9-2592-CAC685297937}"/>
              </a:ext>
            </a:extLst>
          </p:cNvPr>
          <p:cNvSpPr>
            <a:spLocks noGrp="1"/>
          </p:cNvSpPr>
          <p:nvPr>
            <p:ph type="sldNum" sz="quarter" idx="12"/>
          </p:nvPr>
        </p:nvSpPr>
        <p:spPr/>
        <p:txBody>
          <a:bodyPr/>
          <a:lstStyle/>
          <a:p>
            <a:fld id="{A5206C10-CB00-436A-B187-2EB484408669}" type="slidenum">
              <a:rPr lang="en-IN" smtClean="0"/>
              <a:t>‹#›</a:t>
            </a:fld>
            <a:endParaRPr lang="en-IN"/>
          </a:p>
        </p:txBody>
      </p:sp>
    </p:spTree>
    <p:extLst>
      <p:ext uri="{BB962C8B-B14F-4D97-AF65-F5344CB8AC3E}">
        <p14:creationId xmlns:p14="http://schemas.microsoft.com/office/powerpoint/2010/main" val="3113245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212423-0A05-D38D-F42C-0A5E21634E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6877F5-EF17-AF09-02B4-98D58A99B7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4435D6-701C-6A13-71A7-84A0FC256843}"/>
              </a:ext>
            </a:extLst>
          </p:cNvPr>
          <p:cNvSpPr>
            <a:spLocks noGrp="1"/>
          </p:cNvSpPr>
          <p:nvPr>
            <p:ph type="dt" sz="half" idx="10"/>
          </p:nvPr>
        </p:nvSpPr>
        <p:spPr/>
        <p:txBody>
          <a:bodyPr/>
          <a:lstStyle/>
          <a:p>
            <a:fld id="{A508F2A0-DED1-4972-A1F7-4FC400F6CF46}" type="datetimeFigureOut">
              <a:rPr lang="en-IN" smtClean="0"/>
              <a:t>05-11-2023</a:t>
            </a:fld>
            <a:endParaRPr lang="en-IN"/>
          </a:p>
        </p:txBody>
      </p:sp>
      <p:sp>
        <p:nvSpPr>
          <p:cNvPr id="5" name="Footer Placeholder 4">
            <a:extLst>
              <a:ext uri="{FF2B5EF4-FFF2-40B4-BE49-F238E27FC236}">
                <a16:creationId xmlns:a16="http://schemas.microsoft.com/office/drawing/2014/main" id="{1D5A8B64-80C5-0843-5E29-35012AE75E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12B03D-8041-C12D-1162-EBCE7D1A6893}"/>
              </a:ext>
            </a:extLst>
          </p:cNvPr>
          <p:cNvSpPr>
            <a:spLocks noGrp="1"/>
          </p:cNvSpPr>
          <p:nvPr>
            <p:ph type="sldNum" sz="quarter" idx="12"/>
          </p:nvPr>
        </p:nvSpPr>
        <p:spPr/>
        <p:txBody>
          <a:bodyPr/>
          <a:lstStyle/>
          <a:p>
            <a:fld id="{A5206C10-CB00-436A-B187-2EB484408669}" type="slidenum">
              <a:rPr lang="en-IN" smtClean="0"/>
              <a:t>‹#›</a:t>
            </a:fld>
            <a:endParaRPr lang="en-IN"/>
          </a:p>
        </p:txBody>
      </p:sp>
    </p:spTree>
    <p:extLst>
      <p:ext uri="{BB962C8B-B14F-4D97-AF65-F5344CB8AC3E}">
        <p14:creationId xmlns:p14="http://schemas.microsoft.com/office/powerpoint/2010/main" val="67572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F52E-623D-E730-63D2-803655C862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C71D2D-5DE7-FB14-65D8-BEF3321915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BC2269-FE0F-E8C0-E838-ED7F9BC67298}"/>
              </a:ext>
            </a:extLst>
          </p:cNvPr>
          <p:cNvSpPr>
            <a:spLocks noGrp="1"/>
          </p:cNvSpPr>
          <p:nvPr>
            <p:ph type="dt" sz="half" idx="10"/>
          </p:nvPr>
        </p:nvSpPr>
        <p:spPr/>
        <p:txBody>
          <a:bodyPr/>
          <a:lstStyle/>
          <a:p>
            <a:fld id="{A508F2A0-DED1-4972-A1F7-4FC400F6CF46}" type="datetimeFigureOut">
              <a:rPr lang="en-IN" smtClean="0"/>
              <a:t>05-11-2023</a:t>
            </a:fld>
            <a:endParaRPr lang="en-IN"/>
          </a:p>
        </p:txBody>
      </p:sp>
      <p:sp>
        <p:nvSpPr>
          <p:cNvPr id="5" name="Footer Placeholder 4">
            <a:extLst>
              <a:ext uri="{FF2B5EF4-FFF2-40B4-BE49-F238E27FC236}">
                <a16:creationId xmlns:a16="http://schemas.microsoft.com/office/drawing/2014/main" id="{C8A48F0A-FECF-BA85-3E9C-4B13AFC52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0E9D65-45BD-C2AC-E0AD-79821A60A333}"/>
              </a:ext>
            </a:extLst>
          </p:cNvPr>
          <p:cNvSpPr>
            <a:spLocks noGrp="1"/>
          </p:cNvSpPr>
          <p:nvPr>
            <p:ph type="sldNum" sz="quarter" idx="12"/>
          </p:nvPr>
        </p:nvSpPr>
        <p:spPr/>
        <p:txBody>
          <a:bodyPr/>
          <a:lstStyle/>
          <a:p>
            <a:fld id="{A5206C10-CB00-436A-B187-2EB484408669}" type="slidenum">
              <a:rPr lang="en-IN" smtClean="0"/>
              <a:t>‹#›</a:t>
            </a:fld>
            <a:endParaRPr lang="en-IN"/>
          </a:p>
        </p:txBody>
      </p:sp>
    </p:spTree>
    <p:extLst>
      <p:ext uri="{BB962C8B-B14F-4D97-AF65-F5344CB8AC3E}">
        <p14:creationId xmlns:p14="http://schemas.microsoft.com/office/powerpoint/2010/main" val="3464527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49BAB-AF38-C8C7-E9F3-353A1FF468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01D5BC-2C86-F88F-132E-C6F2ABCCB5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FB5D4D-C246-DBB9-801A-A9DB056BF8C7}"/>
              </a:ext>
            </a:extLst>
          </p:cNvPr>
          <p:cNvSpPr>
            <a:spLocks noGrp="1"/>
          </p:cNvSpPr>
          <p:nvPr>
            <p:ph type="dt" sz="half" idx="10"/>
          </p:nvPr>
        </p:nvSpPr>
        <p:spPr/>
        <p:txBody>
          <a:bodyPr/>
          <a:lstStyle/>
          <a:p>
            <a:fld id="{A508F2A0-DED1-4972-A1F7-4FC400F6CF46}" type="datetimeFigureOut">
              <a:rPr lang="en-IN" smtClean="0"/>
              <a:t>05-11-2023</a:t>
            </a:fld>
            <a:endParaRPr lang="en-IN"/>
          </a:p>
        </p:txBody>
      </p:sp>
      <p:sp>
        <p:nvSpPr>
          <p:cNvPr id="5" name="Footer Placeholder 4">
            <a:extLst>
              <a:ext uri="{FF2B5EF4-FFF2-40B4-BE49-F238E27FC236}">
                <a16:creationId xmlns:a16="http://schemas.microsoft.com/office/drawing/2014/main" id="{7B21D018-3DF7-203A-155B-ED7DE74086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2C10BF-EDEF-A75B-621C-C3433205C5FD}"/>
              </a:ext>
            </a:extLst>
          </p:cNvPr>
          <p:cNvSpPr>
            <a:spLocks noGrp="1"/>
          </p:cNvSpPr>
          <p:nvPr>
            <p:ph type="sldNum" sz="quarter" idx="12"/>
          </p:nvPr>
        </p:nvSpPr>
        <p:spPr/>
        <p:txBody>
          <a:bodyPr/>
          <a:lstStyle/>
          <a:p>
            <a:fld id="{A5206C10-CB00-436A-B187-2EB484408669}" type="slidenum">
              <a:rPr lang="en-IN" smtClean="0"/>
              <a:t>‹#›</a:t>
            </a:fld>
            <a:endParaRPr lang="en-IN"/>
          </a:p>
        </p:txBody>
      </p:sp>
    </p:spTree>
    <p:extLst>
      <p:ext uri="{BB962C8B-B14F-4D97-AF65-F5344CB8AC3E}">
        <p14:creationId xmlns:p14="http://schemas.microsoft.com/office/powerpoint/2010/main" val="2071468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B3C-839E-2806-CCC0-C607178C45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0F74D5-6363-F2A0-7A2A-B0EC412570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4D8222-549B-7FA5-D916-A672141BB3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80472C-E120-D6C2-6FE5-8CCE1927CCBA}"/>
              </a:ext>
            </a:extLst>
          </p:cNvPr>
          <p:cNvSpPr>
            <a:spLocks noGrp="1"/>
          </p:cNvSpPr>
          <p:nvPr>
            <p:ph type="dt" sz="half" idx="10"/>
          </p:nvPr>
        </p:nvSpPr>
        <p:spPr/>
        <p:txBody>
          <a:bodyPr/>
          <a:lstStyle/>
          <a:p>
            <a:fld id="{A508F2A0-DED1-4972-A1F7-4FC400F6CF46}" type="datetimeFigureOut">
              <a:rPr lang="en-IN" smtClean="0"/>
              <a:t>05-11-2023</a:t>
            </a:fld>
            <a:endParaRPr lang="en-IN"/>
          </a:p>
        </p:txBody>
      </p:sp>
      <p:sp>
        <p:nvSpPr>
          <p:cNvPr id="6" name="Footer Placeholder 5">
            <a:extLst>
              <a:ext uri="{FF2B5EF4-FFF2-40B4-BE49-F238E27FC236}">
                <a16:creationId xmlns:a16="http://schemas.microsoft.com/office/drawing/2014/main" id="{242A61D2-9D3A-CE67-BEB1-EFE467A3CF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ABE4B8-A954-965B-7342-63238CC0162B}"/>
              </a:ext>
            </a:extLst>
          </p:cNvPr>
          <p:cNvSpPr>
            <a:spLocks noGrp="1"/>
          </p:cNvSpPr>
          <p:nvPr>
            <p:ph type="sldNum" sz="quarter" idx="12"/>
          </p:nvPr>
        </p:nvSpPr>
        <p:spPr/>
        <p:txBody>
          <a:bodyPr/>
          <a:lstStyle/>
          <a:p>
            <a:fld id="{A5206C10-CB00-436A-B187-2EB484408669}" type="slidenum">
              <a:rPr lang="en-IN" smtClean="0"/>
              <a:t>‹#›</a:t>
            </a:fld>
            <a:endParaRPr lang="en-IN"/>
          </a:p>
        </p:txBody>
      </p:sp>
    </p:spTree>
    <p:extLst>
      <p:ext uri="{BB962C8B-B14F-4D97-AF65-F5344CB8AC3E}">
        <p14:creationId xmlns:p14="http://schemas.microsoft.com/office/powerpoint/2010/main" val="3575193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785DB-7FAE-2391-32EC-37B40EE622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5FC5AF-2853-12DB-84BC-0F30527338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C2ADA0-28BF-529D-73E3-B61389671F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C37190-7DA1-B951-693B-A59D99BB39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E731BE-877C-EA96-28C9-C483124BC4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7B4989-BE2D-0094-ABE8-CBA7768EC7FA}"/>
              </a:ext>
            </a:extLst>
          </p:cNvPr>
          <p:cNvSpPr>
            <a:spLocks noGrp="1"/>
          </p:cNvSpPr>
          <p:nvPr>
            <p:ph type="dt" sz="half" idx="10"/>
          </p:nvPr>
        </p:nvSpPr>
        <p:spPr/>
        <p:txBody>
          <a:bodyPr/>
          <a:lstStyle/>
          <a:p>
            <a:fld id="{A508F2A0-DED1-4972-A1F7-4FC400F6CF46}" type="datetimeFigureOut">
              <a:rPr lang="en-IN" smtClean="0"/>
              <a:t>05-11-2023</a:t>
            </a:fld>
            <a:endParaRPr lang="en-IN"/>
          </a:p>
        </p:txBody>
      </p:sp>
      <p:sp>
        <p:nvSpPr>
          <p:cNvPr id="8" name="Footer Placeholder 7">
            <a:extLst>
              <a:ext uri="{FF2B5EF4-FFF2-40B4-BE49-F238E27FC236}">
                <a16:creationId xmlns:a16="http://schemas.microsoft.com/office/drawing/2014/main" id="{98C581FA-CEB3-8F17-D0C2-E5DC75AB01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5AF43E-5682-917A-0CFD-3EDAC5E37563}"/>
              </a:ext>
            </a:extLst>
          </p:cNvPr>
          <p:cNvSpPr>
            <a:spLocks noGrp="1"/>
          </p:cNvSpPr>
          <p:nvPr>
            <p:ph type="sldNum" sz="quarter" idx="12"/>
          </p:nvPr>
        </p:nvSpPr>
        <p:spPr/>
        <p:txBody>
          <a:bodyPr/>
          <a:lstStyle/>
          <a:p>
            <a:fld id="{A5206C10-CB00-436A-B187-2EB484408669}" type="slidenum">
              <a:rPr lang="en-IN" smtClean="0"/>
              <a:t>‹#›</a:t>
            </a:fld>
            <a:endParaRPr lang="en-IN"/>
          </a:p>
        </p:txBody>
      </p:sp>
    </p:spTree>
    <p:extLst>
      <p:ext uri="{BB962C8B-B14F-4D97-AF65-F5344CB8AC3E}">
        <p14:creationId xmlns:p14="http://schemas.microsoft.com/office/powerpoint/2010/main" val="540359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4A5E-D3DC-BFAE-3CDD-DC767291FC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6FE96E2-4F5A-F670-1700-D2526A10CEA3}"/>
              </a:ext>
            </a:extLst>
          </p:cNvPr>
          <p:cNvSpPr>
            <a:spLocks noGrp="1"/>
          </p:cNvSpPr>
          <p:nvPr>
            <p:ph type="dt" sz="half" idx="10"/>
          </p:nvPr>
        </p:nvSpPr>
        <p:spPr/>
        <p:txBody>
          <a:bodyPr/>
          <a:lstStyle/>
          <a:p>
            <a:fld id="{A508F2A0-DED1-4972-A1F7-4FC400F6CF46}" type="datetimeFigureOut">
              <a:rPr lang="en-IN" smtClean="0"/>
              <a:t>05-11-2023</a:t>
            </a:fld>
            <a:endParaRPr lang="en-IN"/>
          </a:p>
        </p:txBody>
      </p:sp>
      <p:sp>
        <p:nvSpPr>
          <p:cNvPr id="4" name="Footer Placeholder 3">
            <a:extLst>
              <a:ext uri="{FF2B5EF4-FFF2-40B4-BE49-F238E27FC236}">
                <a16:creationId xmlns:a16="http://schemas.microsoft.com/office/drawing/2014/main" id="{03ACFE7E-88FD-CEBF-BA5F-55C8719ACA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8D9DBD-D8BB-6343-94A3-0E7E4A0C50D4}"/>
              </a:ext>
            </a:extLst>
          </p:cNvPr>
          <p:cNvSpPr>
            <a:spLocks noGrp="1"/>
          </p:cNvSpPr>
          <p:nvPr>
            <p:ph type="sldNum" sz="quarter" idx="12"/>
          </p:nvPr>
        </p:nvSpPr>
        <p:spPr/>
        <p:txBody>
          <a:bodyPr/>
          <a:lstStyle/>
          <a:p>
            <a:fld id="{A5206C10-CB00-436A-B187-2EB484408669}" type="slidenum">
              <a:rPr lang="en-IN" smtClean="0"/>
              <a:t>‹#›</a:t>
            </a:fld>
            <a:endParaRPr lang="en-IN"/>
          </a:p>
        </p:txBody>
      </p:sp>
    </p:spTree>
    <p:extLst>
      <p:ext uri="{BB962C8B-B14F-4D97-AF65-F5344CB8AC3E}">
        <p14:creationId xmlns:p14="http://schemas.microsoft.com/office/powerpoint/2010/main" val="1819075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38EF41-4AED-9724-4C8C-5ED4A0382645}"/>
              </a:ext>
            </a:extLst>
          </p:cNvPr>
          <p:cNvSpPr>
            <a:spLocks noGrp="1"/>
          </p:cNvSpPr>
          <p:nvPr>
            <p:ph type="dt" sz="half" idx="10"/>
          </p:nvPr>
        </p:nvSpPr>
        <p:spPr/>
        <p:txBody>
          <a:bodyPr/>
          <a:lstStyle/>
          <a:p>
            <a:fld id="{A508F2A0-DED1-4972-A1F7-4FC400F6CF46}" type="datetimeFigureOut">
              <a:rPr lang="en-IN" smtClean="0"/>
              <a:t>05-11-2023</a:t>
            </a:fld>
            <a:endParaRPr lang="en-IN"/>
          </a:p>
        </p:txBody>
      </p:sp>
      <p:sp>
        <p:nvSpPr>
          <p:cNvPr id="3" name="Footer Placeholder 2">
            <a:extLst>
              <a:ext uri="{FF2B5EF4-FFF2-40B4-BE49-F238E27FC236}">
                <a16:creationId xmlns:a16="http://schemas.microsoft.com/office/drawing/2014/main" id="{156B26C6-128D-316F-79F3-7388F5EB4A0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C11AD4-F4E9-B7B9-7CA4-4CB4DE672C9C}"/>
              </a:ext>
            </a:extLst>
          </p:cNvPr>
          <p:cNvSpPr>
            <a:spLocks noGrp="1"/>
          </p:cNvSpPr>
          <p:nvPr>
            <p:ph type="sldNum" sz="quarter" idx="12"/>
          </p:nvPr>
        </p:nvSpPr>
        <p:spPr/>
        <p:txBody>
          <a:bodyPr/>
          <a:lstStyle/>
          <a:p>
            <a:fld id="{A5206C10-CB00-436A-B187-2EB484408669}" type="slidenum">
              <a:rPr lang="en-IN" smtClean="0"/>
              <a:t>‹#›</a:t>
            </a:fld>
            <a:endParaRPr lang="en-IN"/>
          </a:p>
        </p:txBody>
      </p:sp>
    </p:spTree>
    <p:extLst>
      <p:ext uri="{BB962C8B-B14F-4D97-AF65-F5344CB8AC3E}">
        <p14:creationId xmlns:p14="http://schemas.microsoft.com/office/powerpoint/2010/main" val="2533178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1DBBC-17AF-3B90-859F-39D7E895D5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2D81A4-095A-665A-2DBC-41DE8E63DC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3D5974-F4E8-37C4-2512-0A5ACB28E0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CC88DC-BFBF-D0D2-E55A-D01D5343E4CE}"/>
              </a:ext>
            </a:extLst>
          </p:cNvPr>
          <p:cNvSpPr>
            <a:spLocks noGrp="1"/>
          </p:cNvSpPr>
          <p:nvPr>
            <p:ph type="dt" sz="half" idx="10"/>
          </p:nvPr>
        </p:nvSpPr>
        <p:spPr/>
        <p:txBody>
          <a:bodyPr/>
          <a:lstStyle/>
          <a:p>
            <a:fld id="{A508F2A0-DED1-4972-A1F7-4FC400F6CF46}" type="datetimeFigureOut">
              <a:rPr lang="en-IN" smtClean="0"/>
              <a:t>05-11-2023</a:t>
            </a:fld>
            <a:endParaRPr lang="en-IN"/>
          </a:p>
        </p:txBody>
      </p:sp>
      <p:sp>
        <p:nvSpPr>
          <p:cNvPr id="6" name="Footer Placeholder 5">
            <a:extLst>
              <a:ext uri="{FF2B5EF4-FFF2-40B4-BE49-F238E27FC236}">
                <a16:creationId xmlns:a16="http://schemas.microsoft.com/office/drawing/2014/main" id="{D0AAB169-13F4-DEB8-9B5B-2EEF04A09A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1A1E35-D066-7B38-0CA1-87E0CF53D62E}"/>
              </a:ext>
            </a:extLst>
          </p:cNvPr>
          <p:cNvSpPr>
            <a:spLocks noGrp="1"/>
          </p:cNvSpPr>
          <p:nvPr>
            <p:ph type="sldNum" sz="quarter" idx="12"/>
          </p:nvPr>
        </p:nvSpPr>
        <p:spPr/>
        <p:txBody>
          <a:bodyPr/>
          <a:lstStyle/>
          <a:p>
            <a:fld id="{A5206C10-CB00-436A-B187-2EB484408669}" type="slidenum">
              <a:rPr lang="en-IN" smtClean="0"/>
              <a:t>‹#›</a:t>
            </a:fld>
            <a:endParaRPr lang="en-IN"/>
          </a:p>
        </p:txBody>
      </p:sp>
    </p:spTree>
    <p:extLst>
      <p:ext uri="{BB962C8B-B14F-4D97-AF65-F5344CB8AC3E}">
        <p14:creationId xmlns:p14="http://schemas.microsoft.com/office/powerpoint/2010/main" val="1679777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CA8C-B71D-F731-5B02-92FC7CF06F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0BB771-44E4-F704-119F-49D6619425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F8A0D1-92E5-16AC-0A24-434AC926B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B46C57-E200-F660-FAEE-EDFFA2163868}"/>
              </a:ext>
            </a:extLst>
          </p:cNvPr>
          <p:cNvSpPr>
            <a:spLocks noGrp="1"/>
          </p:cNvSpPr>
          <p:nvPr>
            <p:ph type="dt" sz="half" idx="10"/>
          </p:nvPr>
        </p:nvSpPr>
        <p:spPr/>
        <p:txBody>
          <a:bodyPr/>
          <a:lstStyle/>
          <a:p>
            <a:fld id="{A508F2A0-DED1-4972-A1F7-4FC400F6CF46}" type="datetimeFigureOut">
              <a:rPr lang="en-IN" smtClean="0"/>
              <a:t>05-11-2023</a:t>
            </a:fld>
            <a:endParaRPr lang="en-IN"/>
          </a:p>
        </p:txBody>
      </p:sp>
      <p:sp>
        <p:nvSpPr>
          <p:cNvPr id="6" name="Footer Placeholder 5">
            <a:extLst>
              <a:ext uri="{FF2B5EF4-FFF2-40B4-BE49-F238E27FC236}">
                <a16:creationId xmlns:a16="http://schemas.microsoft.com/office/drawing/2014/main" id="{15D3E19E-170D-1FE9-E675-3A6FA2B563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DF17CF-8057-80AB-B93A-092D61B46C75}"/>
              </a:ext>
            </a:extLst>
          </p:cNvPr>
          <p:cNvSpPr>
            <a:spLocks noGrp="1"/>
          </p:cNvSpPr>
          <p:nvPr>
            <p:ph type="sldNum" sz="quarter" idx="12"/>
          </p:nvPr>
        </p:nvSpPr>
        <p:spPr/>
        <p:txBody>
          <a:bodyPr/>
          <a:lstStyle/>
          <a:p>
            <a:fld id="{A5206C10-CB00-436A-B187-2EB484408669}" type="slidenum">
              <a:rPr lang="en-IN" smtClean="0"/>
              <a:t>‹#›</a:t>
            </a:fld>
            <a:endParaRPr lang="en-IN"/>
          </a:p>
        </p:txBody>
      </p:sp>
    </p:spTree>
    <p:extLst>
      <p:ext uri="{BB962C8B-B14F-4D97-AF65-F5344CB8AC3E}">
        <p14:creationId xmlns:p14="http://schemas.microsoft.com/office/powerpoint/2010/main" val="2405880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104FF1-4976-1789-CE44-03BBDC51D4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7153D5-6A6E-4498-B2C7-56226D083C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4C91AD-4569-67BD-90F7-53C4A491FB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08F2A0-DED1-4972-A1F7-4FC400F6CF46}" type="datetimeFigureOut">
              <a:rPr lang="en-IN" smtClean="0"/>
              <a:t>05-11-2023</a:t>
            </a:fld>
            <a:endParaRPr lang="en-IN"/>
          </a:p>
        </p:txBody>
      </p:sp>
      <p:sp>
        <p:nvSpPr>
          <p:cNvPr id="5" name="Footer Placeholder 4">
            <a:extLst>
              <a:ext uri="{FF2B5EF4-FFF2-40B4-BE49-F238E27FC236}">
                <a16:creationId xmlns:a16="http://schemas.microsoft.com/office/drawing/2014/main" id="{351A8287-BD9F-1B89-3139-D1F27618F9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E483217-5F3D-92AC-D089-0870BC422A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206C10-CB00-436A-B187-2EB484408669}" type="slidenum">
              <a:rPr lang="en-IN" smtClean="0"/>
              <a:t>‹#›</a:t>
            </a:fld>
            <a:endParaRPr lang="en-IN"/>
          </a:p>
        </p:txBody>
      </p:sp>
    </p:spTree>
    <p:extLst>
      <p:ext uri="{BB962C8B-B14F-4D97-AF65-F5344CB8AC3E}">
        <p14:creationId xmlns:p14="http://schemas.microsoft.com/office/powerpoint/2010/main" val="3078658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8" name="Picture 4" descr="Match schedule announced for ICC Men's Cricket World Cup 2023">
            <a:extLst>
              <a:ext uri="{FF2B5EF4-FFF2-40B4-BE49-F238E27FC236}">
                <a16:creationId xmlns:a16="http://schemas.microsoft.com/office/drawing/2014/main" id="{1BD7A85F-51DF-3968-A8A6-977F8FB47E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4225FD9-4519-562D-9BAC-2B90CDE5078B}"/>
              </a:ext>
            </a:extLst>
          </p:cNvPr>
          <p:cNvSpPr/>
          <p:nvPr/>
        </p:nvSpPr>
        <p:spPr>
          <a:xfrm>
            <a:off x="0" y="27710"/>
            <a:ext cx="12192000" cy="6858000"/>
          </a:xfrm>
          <a:prstGeom prst="rect">
            <a:avLst/>
          </a:prstGeom>
          <a:gradFill>
            <a:gsLst>
              <a:gs pos="32000">
                <a:schemeClr val="accent2">
                  <a:alpha val="0"/>
                </a:schemeClr>
              </a:gs>
              <a:gs pos="100000">
                <a:schemeClr val="accent1">
                  <a:alpha val="47000"/>
                </a:schemeClr>
              </a:gs>
              <a:gs pos="71000">
                <a:schemeClr val="accent1">
                  <a:alpha val="75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 name="Group 6">
            <a:extLst>
              <a:ext uri="{FF2B5EF4-FFF2-40B4-BE49-F238E27FC236}">
                <a16:creationId xmlns:a16="http://schemas.microsoft.com/office/drawing/2014/main" id="{82C955A0-5D3C-9750-DF93-4A9BBD3B8233}"/>
              </a:ext>
            </a:extLst>
          </p:cNvPr>
          <p:cNvGrpSpPr/>
          <p:nvPr/>
        </p:nvGrpSpPr>
        <p:grpSpPr>
          <a:xfrm>
            <a:off x="2335142" y="4906599"/>
            <a:ext cx="7944931" cy="1432159"/>
            <a:chOff x="1781941" y="4906599"/>
            <a:chExt cx="7944931" cy="1432159"/>
          </a:xfrm>
        </p:grpSpPr>
        <p:pic>
          <p:nvPicPr>
            <p:cNvPr id="3" name="Picture 2" descr="A logo for a cricket world cup&#10;&#10;Description automatically generated">
              <a:extLst>
                <a:ext uri="{FF2B5EF4-FFF2-40B4-BE49-F238E27FC236}">
                  <a16:creationId xmlns:a16="http://schemas.microsoft.com/office/drawing/2014/main" id="{E63795AB-CC89-C16E-95F7-F1B8034E9C1D}"/>
                </a:ext>
              </a:extLst>
            </p:cNvPr>
            <p:cNvPicPr>
              <a:picLocks noChangeAspect="1"/>
            </p:cNvPicPr>
            <p:nvPr/>
          </p:nvPicPr>
          <p:blipFill rotWithShape="1">
            <a:blip r:embed="rId3">
              <a:extLst>
                <a:ext uri="{28A0092B-C50C-407E-A947-70E740481C1C}">
                  <a14:useLocalDpi xmlns:a14="http://schemas.microsoft.com/office/drawing/2010/main" val="0"/>
                </a:ext>
              </a:extLst>
            </a:blip>
            <a:srcRect l="21722" t="7398" r="18845" b="33169"/>
            <a:stretch/>
          </p:blipFill>
          <p:spPr>
            <a:xfrm>
              <a:off x="1781941" y="5044099"/>
              <a:ext cx="1294659" cy="1294659"/>
            </a:xfrm>
            <a:prstGeom prst="rect">
              <a:avLst/>
            </a:prstGeom>
          </p:spPr>
        </p:pic>
        <p:sp>
          <p:nvSpPr>
            <p:cNvPr id="5" name="TextBox 4">
              <a:extLst>
                <a:ext uri="{FF2B5EF4-FFF2-40B4-BE49-F238E27FC236}">
                  <a16:creationId xmlns:a16="http://schemas.microsoft.com/office/drawing/2014/main" id="{BC0CFB49-1B00-F4C8-0C21-2657A1AC6CFC}"/>
                </a:ext>
              </a:extLst>
            </p:cNvPr>
            <p:cNvSpPr txBox="1"/>
            <p:nvPr/>
          </p:nvSpPr>
          <p:spPr>
            <a:xfrm>
              <a:off x="3076600" y="4906599"/>
              <a:ext cx="6650272" cy="969496"/>
            </a:xfrm>
            <a:prstGeom prst="rect">
              <a:avLst/>
            </a:prstGeom>
            <a:noFill/>
          </p:spPr>
          <p:txBody>
            <a:bodyPr wrap="square">
              <a:spAutoFit/>
            </a:bodyPr>
            <a:lstStyle/>
            <a:p>
              <a:r>
                <a:rPr lang="en-IN" sz="2800" b="1" dirty="0">
                  <a:solidFill>
                    <a:schemeClr val="bg1"/>
                  </a:solidFill>
                  <a:latin typeface="Montserrat" panose="00000500000000000000" pitchFamily="2" charset="0"/>
                </a:rPr>
                <a:t>CRICKET </a:t>
              </a:r>
              <a:r>
                <a:rPr lang="en-IN" sz="2800" b="1" dirty="0">
                  <a:solidFill>
                    <a:srgbClr val="FFFFFF"/>
                  </a:solidFill>
                  <a:latin typeface="Montserrat" panose="00000500000000000000" pitchFamily="2" charset="0"/>
                </a:rPr>
                <a:t> </a:t>
              </a:r>
              <a:r>
                <a:rPr lang="en-IN" sz="2800" b="1" dirty="0">
                  <a:solidFill>
                    <a:schemeClr val="accent2"/>
                  </a:solidFill>
                  <a:latin typeface="Montserrat" panose="00000500000000000000" pitchFamily="2" charset="0"/>
                </a:rPr>
                <a:t>DATABASE  </a:t>
              </a:r>
            </a:p>
            <a:p>
              <a:r>
                <a:rPr lang="en-IN" sz="2800" b="1" dirty="0">
                  <a:solidFill>
                    <a:schemeClr val="accent2"/>
                  </a:solidFill>
                  <a:latin typeface="Montserrat" panose="00000500000000000000" pitchFamily="2" charset="0"/>
                </a:rPr>
                <a:t>MANAGEMENT SYSTEM</a:t>
              </a:r>
            </a:p>
          </p:txBody>
        </p:sp>
      </p:grpSp>
    </p:spTree>
    <p:extLst>
      <p:ext uri="{BB962C8B-B14F-4D97-AF65-F5344CB8AC3E}">
        <p14:creationId xmlns:p14="http://schemas.microsoft.com/office/powerpoint/2010/main" val="2374792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67B9DB-B3ED-2CFC-98BD-E80EA0D74189}"/>
              </a:ext>
            </a:extLst>
          </p:cNvPr>
          <p:cNvPicPr>
            <a:picLocks noChangeAspect="1"/>
          </p:cNvPicPr>
          <p:nvPr/>
        </p:nvPicPr>
        <p:blipFill>
          <a:blip r:embed="rId2"/>
          <a:stretch>
            <a:fillRect/>
          </a:stretch>
        </p:blipFill>
        <p:spPr>
          <a:xfrm>
            <a:off x="0" y="5850556"/>
            <a:ext cx="12192000" cy="1007444"/>
          </a:xfrm>
          <a:prstGeom prst="rect">
            <a:avLst/>
          </a:prstGeom>
        </p:spPr>
      </p:pic>
      <p:grpSp>
        <p:nvGrpSpPr>
          <p:cNvPr id="3" name="Group 2">
            <a:extLst>
              <a:ext uri="{FF2B5EF4-FFF2-40B4-BE49-F238E27FC236}">
                <a16:creationId xmlns:a16="http://schemas.microsoft.com/office/drawing/2014/main" id="{5BDD6B53-9DB5-CBCD-72FE-42E2EAA652DE}"/>
              </a:ext>
            </a:extLst>
          </p:cNvPr>
          <p:cNvGrpSpPr/>
          <p:nvPr/>
        </p:nvGrpSpPr>
        <p:grpSpPr>
          <a:xfrm>
            <a:off x="1137493" y="1282317"/>
            <a:ext cx="4958507" cy="2353850"/>
            <a:chOff x="936140" y="2767857"/>
            <a:chExt cx="4958507" cy="2353850"/>
          </a:xfrm>
        </p:grpSpPr>
        <p:sp>
          <p:nvSpPr>
            <p:cNvPr id="4" name="TextBox 3">
              <a:extLst>
                <a:ext uri="{FF2B5EF4-FFF2-40B4-BE49-F238E27FC236}">
                  <a16:creationId xmlns:a16="http://schemas.microsoft.com/office/drawing/2014/main" id="{8EDAA3E3-EA57-4B9C-7EAA-749495AC58B2}"/>
                </a:ext>
              </a:extLst>
            </p:cNvPr>
            <p:cNvSpPr txBox="1"/>
            <p:nvPr/>
          </p:nvSpPr>
          <p:spPr>
            <a:xfrm>
              <a:off x="936140" y="3414188"/>
              <a:ext cx="4958507" cy="1707519"/>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cs typeface="Sabon Next LT" panose="02000500000000000000" pitchFamily="2" charset="0"/>
                </a:rPr>
                <a:t>Oracle Cricket DBMS streamlines data management by automating data entry, storage, and retrieval processes, reducing manual errors and improving efficiency.</a:t>
              </a:r>
            </a:p>
          </p:txBody>
        </p:sp>
        <p:sp>
          <p:nvSpPr>
            <p:cNvPr id="5" name="TextBox 4">
              <a:extLst>
                <a:ext uri="{FF2B5EF4-FFF2-40B4-BE49-F238E27FC236}">
                  <a16:creationId xmlns:a16="http://schemas.microsoft.com/office/drawing/2014/main" id="{9C265041-26E2-A05F-A3A4-106F85CA0897}"/>
                </a:ext>
              </a:extLst>
            </p:cNvPr>
            <p:cNvSpPr txBox="1"/>
            <p:nvPr/>
          </p:nvSpPr>
          <p:spPr>
            <a:xfrm>
              <a:off x="936140" y="2767857"/>
              <a:ext cx="4331491" cy="369332"/>
            </a:xfrm>
            <a:prstGeom prst="rect">
              <a:avLst/>
            </a:prstGeom>
            <a:noFill/>
          </p:spPr>
          <p:txBody>
            <a:bodyPr wrap="square">
              <a:spAutoFit/>
            </a:bodyPr>
            <a:lstStyle/>
            <a:p>
              <a:pPr algn="l"/>
              <a:r>
                <a:rPr lang="en-IN" b="1" dirty="0">
                  <a:solidFill>
                    <a:schemeClr val="accent2"/>
                  </a:solidFill>
                  <a:latin typeface="Montserrat" panose="00000500000000000000" pitchFamily="2" charset="0"/>
                </a:rPr>
                <a:t>EFFICIENT DATA MANAGEMENT </a:t>
              </a:r>
              <a:endParaRPr lang="en-IN" b="0" i="0" dirty="0">
                <a:solidFill>
                  <a:schemeClr val="accent2"/>
                </a:solidFill>
                <a:effectLst/>
                <a:latin typeface="Montserrat" panose="00000500000000000000" pitchFamily="2" charset="0"/>
              </a:endParaRPr>
            </a:p>
          </p:txBody>
        </p:sp>
      </p:grpSp>
      <p:pic>
        <p:nvPicPr>
          <p:cNvPr id="7" name="Picture 6" descr="A logo for a cricket world cup&#10;&#10;Description automatically generated">
            <a:extLst>
              <a:ext uri="{FF2B5EF4-FFF2-40B4-BE49-F238E27FC236}">
                <a16:creationId xmlns:a16="http://schemas.microsoft.com/office/drawing/2014/main" id="{663AC0B9-4CF8-49C4-893A-83D98D9F5EF1}"/>
              </a:ext>
            </a:extLst>
          </p:cNvPr>
          <p:cNvPicPr>
            <a:picLocks noChangeAspect="1"/>
          </p:cNvPicPr>
          <p:nvPr/>
        </p:nvPicPr>
        <p:blipFill rotWithShape="1">
          <a:blip r:embed="rId3">
            <a:extLst>
              <a:ext uri="{28A0092B-C50C-407E-A947-70E740481C1C}">
                <a14:useLocalDpi xmlns:a14="http://schemas.microsoft.com/office/drawing/2010/main" val="0"/>
              </a:ext>
            </a:extLst>
          </a:blip>
          <a:srcRect l="6157" t="7399" r="6798" b="1003"/>
          <a:stretch/>
        </p:blipFill>
        <p:spPr>
          <a:xfrm>
            <a:off x="5747657" y="188798"/>
            <a:ext cx="696686" cy="733132"/>
          </a:xfrm>
          <a:prstGeom prst="rect">
            <a:avLst/>
          </a:prstGeom>
        </p:spPr>
      </p:pic>
      <p:pic>
        <p:nvPicPr>
          <p:cNvPr id="4099" name="Picture 3" descr="ICC Men's Cricket World Cup 2023 tickets to go on sale this month as  updated schedule released">
            <a:extLst>
              <a:ext uri="{FF2B5EF4-FFF2-40B4-BE49-F238E27FC236}">
                <a16:creationId xmlns:a16="http://schemas.microsoft.com/office/drawing/2014/main" id="{B96B7C54-4771-1774-9176-F7AB9A2C1CB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963" r="8725"/>
          <a:stretch/>
        </p:blipFill>
        <p:spPr bwMode="auto">
          <a:xfrm>
            <a:off x="7077075" y="1409700"/>
            <a:ext cx="4145640" cy="3619502"/>
          </a:xfrm>
          <a:prstGeom prst="rect">
            <a:avLst/>
          </a:prstGeom>
          <a:noFill/>
          <a:ln w="76200">
            <a:solidFill>
              <a:schemeClr val="bg1"/>
            </a:solidFill>
          </a:ln>
          <a:effectLst>
            <a:outerShdw blurRad="127000" sx="102000" sy="102000" algn="ctr" rotWithShape="0">
              <a:prstClr val="black">
                <a:alpha val="3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966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67B9DB-B3ED-2CFC-98BD-E80EA0D74189}"/>
              </a:ext>
            </a:extLst>
          </p:cNvPr>
          <p:cNvPicPr>
            <a:picLocks noChangeAspect="1"/>
          </p:cNvPicPr>
          <p:nvPr/>
        </p:nvPicPr>
        <p:blipFill>
          <a:blip r:embed="rId2"/>
          <a:stretch>
            <a:fillRect/>
          </a:stretch>
        </p:blipFill>
        <p:spPr>
          <a:xfrm>
            <a:off x="0" y="5850556"/>
            <a:ext cx="12192000" cy="1007444"/>
          </a:xfrm>
          <a:prstGeom prst="rect">
            <a:avLst/>
          </a:prstGeom>
        </p:spPr>
      </p:pic>
      <p:grpSp>
        <p:nvGrpSpPr>
          <p:cNvPr id="3" name="Group 2">
            <a:extLst>
              <a:ext uri="{FF2B5EF4-FFF2-40B4-BE49-F238E27FC236}">
                <a16:creationId xmlns:a16="http://schemas.microsoft.com/office/drawing/2014/main" id="{5BDD6B53-9DB5-CBCD-72FE-42E2EAA652DE}"/>
              </a:ext>
            </a:extLst>
          </p:cNvPr>
          <p:cNvGrpSpPr/>
          <p:nvPr/>
        </p:nvGrpSpPr>
        <p:grpSpPr>
          <a:xfrm>
            <a:off x="236947" y="869103"/>
            <a:ext cx="6534364" cy="2320736"/>
            <a:chOff x="35594" y="2354643"/>
            <a:chExt cx="6534364" cy="2320736"/>
          </a:xfrm>
        </p:grpSpPr>
        <p:sp>
          <p:nvSpPr>
            <p:cNvPr id="4" name="TextBox 3">
              <a:extLst>
                <a:ext uri="{FF2B5EF4-FFF2-40B4-BE49-F238E27FC236}">
                  <a16:creationId xmlns:a16="http://schemas.microsoft.com/office/drawing/2014/main" id="{8EDAA3E3-EA57-4B9C-7EAA-749495AC58B2}"/>
                </a:ext>
              </a:extLst>
            </p:cNvPr>
            <p:cNvSpPr txBox="1"/>
            <p:nvPr/>
          </p:nvSpPr>
          <p:spPr>
            <a:xfrm>
              <a:off x="35594" y="2354643"/>
              <a:ext cx="4958507" cy="461024"/>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cs typeface="Sabon Next LT" panose="02000500000000000000" pitchFamily="2" charset="0"/>
                </a:rPr>
                <a:t>.</a:t>
              </a:r>
            </a:p>
          </p:txBody>
        </p:sp>
        <p:sp>
          <p:nvSpPr>
            <p:cNvPr id="5" name="TextBox 4">
              <a:extLst>
                <a:ext uri="{FF2B5EF4-FFF2-40B4-BE49-F238E27FC236}">
                  <a16:creationId xmlns:a16="http://schemas.microsoft.com/office/drawing/2014/main" id="{9C265041-26E2-A05F-A3A4-106F85CA0897}"/>
                </a:ext>
              </a:extLst>
            </p:cNvPr>
            <p:cNvSpPr txBox="1"/>
            <p:nvPr/>
          </p:nvSpPr>
          <p:spPr>
            <a:xfrm>
              <a:off x="2238467" y="4306047"/>
              <a:ext cx="4331491" cy="369332"/>
            </a:xfrm>
            <a:prstGeom prst="rect">
              <a:avLst/>
            </a:prstGeom>
            <a:noFill/>
          </p:spPr>
          <p:txBody>
            <a:bodyPr wrap="square">
              <a:spAutoFit/>
            </a:bodyPr>
            <a:lstStyle/>
            <a:p>
              <a:pPr algn="l"/>
              <a:endParaRPr lang="en-IN" b="0" i="0" dirty="0">
                <a:solidFill>
                  <a:schemeClr val="accent2"/>
                </a:solidFill>
                <a:effectLst/>
                <a:latin typeface="Montserrat" panose="00000500000000000000" pitchFamily="2" charset="0"/>
              </a:endParaRPr>
            </a:p>
          </p:txBody>
        </p:sp>
      </p:grpSp>
      <p:pic>
        <p:nvPicPr>
          <p:cNvPr id="7" name="Picture 6" descr="A logo for a cricket world cup&#10;&#10;Description automatically generated">
            <a:extLst>
              <a:ext uri="{FF2B5EF4-FFF2-40B4-BE49-F238E27FC236}">
                <a16:creationId xmlns:a16="http://schemas.microsoft.com/office/drawing/2014/main" id="{663AC0B9-4CF8-49C4-893A-83D98D9F5EF1}"/>
              </a:ext>
            </a:extLst>
          </p:cNvPr>
          <p:cNvPicPr>
            <a:picLocks noChangeAspect="1"/>
          </p:cNvPicPr>
          <p:nvPr/>
        </p:nvPicPr>
        <p:blipFill rotWithShape="1">
          <a:blip r:embed="rId3">
            <a:extLst>
              <a:ext uri="{28A0092B-C50C-407E-A947-70E740481C1C}">
                <a14:useLocalDpi xmlns:a14="http://schemas.microsoft.com/office/drawing/2010/main" val="0"/>
              </a:ext>
            </a:extLst>
          </a:blip>
          <a:srcRect l="6157" t="7399" r="6798" b="1003"/>
          <a:stretch/>
        </p:blipFill>
        <p:spPr>
          <a:xfrm>
            <a:off x="5747657" y="188798"/>
            <a:ext cx="696686" cy="733132"/>
          </a:xfrm>
          <a:prstGeom prst="rect">
            <a:avLst/>
          </a:prstGeom>
        </p:spPr>
      </p:pic>
      <p:pic>
        <p:nvPicPr>
          <p:cNvPr id="4099" name="Picture 3" descr="ICC Men's Cricket World Cup 2023 tickets to go on sale this month as  updated schedule released">
            <a:extLst>
              <a:ext uri="{FF2B5EF4-FFF2-40B4-BE49-F238E27FC236}">
                <a16:creationId xmlns:a16="http://schemas.microsoft.com/office/drawing/2014/main" id="{B96B7C54-4771-1774-9176-F7AB9A2C1CB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963" r="8725"/>
          <a:stretch/>
        </p:blipFill>
        <p:spPr bwMode="auto">
          <a:xfrm>
            <a:off x="4932218" y="1409700"/>
            <a:ext cx="6290497" cy="3619502"/>
          </a:xfrm>
          <a:prstGeom prst="rect">
            <a:avLst/>
          </a:prstGeom>
          <a:noFill/>
          <a:ln w="76200">
            <a:solidFill>
              <a:schemeClr val="bg1"/>
            </a:solidFill>
          </a:ln>
          <a:effectLst>
            <a:outerShdw blurRad="127000" sx="102000" sy="102000" algn="ctr" rotWithShape="0">
              <a:prstClr val="black">
                <a:alpha val="30000"/>
              </a:prstClr>
            </a:outerShdw>
          </a:effectLst>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63F0731-68E2-D0CA-9A22-5F0CF07336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2218" y="1298127"/>
            <a:ext cx="6290497" cy="3731807"/>
          </a:xfrm>
          <a:prstGeom prst="rect">
            <a:avLst/>
          </a:prstGeom>
        </p:spPr>
      </p:pic>
      <p:sp>
        <p:nvSpPr>
          <p:cNvPr id="9" name="Title 8">
            <a:extLst>
              <a:ext uri="{FF2B5EF4-FFF2-40B4-BE49-F238E27FC236}">
                <a16:creationId xmlns:a16="http://schemas.microsoft.com/office/drawing/2014/main" id="{BAB9083B-0088-5377-A0E2-178ABAC91E88}"/>
              </a:ext>
            </a:extLst>
          </p:cNvPr>
          <p:cNvSpPr>
            <a:spLocks noGrp="1"/>
          </p:cNvSpPr>
          <p:nvPr>
            <p:ph type="title"/>
          </p:nvPr>
        </p:nvSpPr>
        <p:spPr>
          <a:xfrm>
            <a:off x="839788" y="1049956"/>
            <a:ext cx="3932237" cy="2940888"/>
          </a:xfrm>
        </p:spPr>
        <p:txBody>
          <a:bodyPr>
            <a:normAutofit/>
          </a:bodyPr>
          <a:lstStyle/>
          <a:p>
            <a:r>
              <a:rPr lang="en-IN" b="1" dirty="0">
                <a:solidFill>
                  <a:schemeClr val="accent2"/>
                </a:solidFill>
                <a:latin typeface="Montserrat" panose="00000500000000000000" pitchFamily="2" charset="0"/>
              </a:rPr>
              <a:t>FINDING THE MOST RUN GETTER</a:t>
            </a:r>
            <a:br>
              <a:rPr lang="en-IN" sz="3200" b="0" i="0" dirty="0">
                <a:solidFill>
                  <a:schemeClr val="accent2"/>
                </a:solidFill>
                <a:effectLst/>
                <a:latin typeface="Montserrat" panose="00000500000000000000" pitchFamily="2" charset="0"/>
              </a:rPr>
            </a:br>
            <a:endParaRPr lang="en-US" dirty="0"/>
          </a:p>
        </p:txBody>
      </p:sp>
      <p:sp>
        <p:nvSpPr>
          <p:cNvPr id="11" name="Text Placeholder 10">
            <a:extLst>
              <a:ext uri="{FF2B5EF4-FFF2-40B4-BE49-F238E27FC236}">
                <a16:creationId xmlns:a16="http://schemas.microsoft.com/office/drawing/2014/main" id="{8331DB1E-C22A-6EF2-A4B1-471FAC79E7EA}"/>
              </a:ext>
            </a:extLst>
          </p:cNvPr>
          <p:cNvSpPr>
            <a:spLocks noGrp="1"/>
          </p:cNvSpPr>
          <p:nvPr>
            <p:ph type="body" sz="half" idx="2"/>
          </p:nvPr>
        </p:nvSpPr>
        <p:spPr>
          <a:xfrm>
            <a:off x="839788" y="2265903"/>
            <a:ext cx="3932237" cy="3811588"/>
          </a:xfrm>
        </p:spPr>
        <p:txBody>
          <a:bodyPr/>
          <a:lstStyle/>
          <a:p>
            <a:r>
              <a:rPr lang="en-US" dirty="0"/>
              <a:t>  -</a:t>
            </a:r>
          </a:p>
        </p:txBody>
      </p:sp>
    </p:spTree>
    <p:extLst>
      <p:ext uri="{BB962C8B-B14F-4D97-AF65-F5344CB8AC3E}">
        <p14:creationId xmlns:p14="http://schemas.microsoft.com/office/powerpoint/2010/main" val="1102255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67B9DB-B3ED-2CFC-98BD-E80EA0D74189}"/>
              </a:ext>
            </a:extLst>
          </p:cNvPr>
          <p:cNvPicPr>
            <a:picLocks noChangeAspect="1"/>
          </p:cNvPicPr>
          <p:nvPr/>
        </p:nvPicPr>
        <p:blipFill>
          <a:blip r:embed="rId2"/>
          <a:stretch>
            <a:fillRect/>
          </a:stretch>
        </p:blipFill>
        <p:spPr>
          <a:xfrm>
            <a:off x="0" y="5850556"/>
            <a:ext cx="12192000" cy="1007444"/>
          </a:xfrm>
          <a:prstGeom prst="rect">
            <a:avLst/>
          </a:prstGeom>
        </p:spPr>
      </p:pic>
      <p:grpSp>
        <p:nvGrpSpPr>
          <p:cNvPr id="3" name="Group 2">
            <a:extLst>
              <a:ext uri="{FF2B5EF4-FFF2-40B4-BE49-F238E27FC236}">
                <a16:creationId xmlns:a16="http://schemas.microsoft.com/office/drawing/2014/main" id="{5BDD6B53-9DB5-CBCD-72FE-42E2EAA652DE}"/>
              </a:ext>
            </a:extLst>
          </p:cNvPr>
          <p:cNvGrpSpPr/>
          <p:nvPr/>
        </p:nvGrpSpPr>
        <p:grpSpPr>
          <a:xfrm>
            <a:off x="236947" y="869103"/>
            <a:ext cx="6534364" cy="2320736"/>
            <a:chOff x="35594" y="2354643"/>
            <a:chExt cx="6534364" cy="2320736"/>
          </a:xfrm>
        </p:grpSpPr>
        <p:sp>
          <p:nvSpPr>
            <p:cNvPr id="4" name="TextBox 3">
              <a:extLst>
                <a:ext uri="{FF2B5EF4-FFF2-40B4-BE49-F238E27FC236}">
                  <a16:creationId xmlns:a16="http://schemas.microsoft.com/office/drawing/2014/main" id="{8EDAA3E3-EA57-4B9C-7EAA-749495AC58B2}"/>
                </a:ext>
              </a:extLst>
            </p:cNvPr>
            <p:cNvSpPr txBox="1"/>
            <p:nvPr/>
          </p:nvSpPr>
          <p:spPr>
            <a:xfrm>
              <a:off x="35594" y="2354643"/>
              <a:ext cx="4958507" cy="461024"/>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cs typeface="Sabon Next LT" panose="02000500000000000000" pitchFamily="2" charset="0"/>
                </a:rPr>
                <a:t>.</a:t>
              </a:r>
            </a:p>
          </p:txBody>
        </p:sp>
        <p:sp>
          <p:nvSpPr>
            <p:cNvPr id="5" name="TextBox 4">
              <a:extLst>
                <a:ext uri="{FF2B5EF4-FFF2-40B4-BE49-F238E27FC236}">
                  <a16:creationId xmlns:a16="http://schemas.microsoft.com/office/drawing/2014/main" id="{9C265041-26E2-A05F-A3A4-106F85CA0897}"/>
                </a:ext>
              </a:extLst>
            </p:cNvPr>
            <p:cNvSpPr txBox="1"/>
            <p:nvPr/>
          </p:nvSpPr>
          <p:spPr>
            <a:xfrm>
              <a:off x="2238467" y="4306047"/>
              <a:ext cx="4331491" cy="369332"/>
            </a:xfrm>
            <a:prstGeom prst="rect">
              <a:avLst/>
            </a:prstGeom>
            <a:noFill/>
          </p:spPr>
          <p:txBody>
            <a:bodyPr wrap="square">
              <a:spAutoFit/>
            </a:bodyPr>
            <a:lstStyle/>
            <a:p>
              <a:pPr algn="l"/>
              <a:endParaRPr lang="en-IN" b="0" i="0" dirty="0">
                <a:solidFill>
                  <a:schemeClr val="accent2"/>
                </a:solidFill>
                <a:effectLst/>
                <a:latin typeface="Montserrat" panose="00000500000000000000" pitchFamily="2" charset="0"/>
              </a:endParaRPr>
            </a:p>
          </p:txBody>
        </p:sp>
      </p:grpSp>
      <p:pic>
        <p:nvPicPr>
          <p:cNvPr id="7" name="Picture 6" descr="A logo for a cricket world cup&#10;&#10;Description automatically generated">
            <a:extLst>
              <a:ext uri="{FF2B5EF4-FFF2-40B4-BE49-F238E27FC236}">
                <a16:creationId xmlns:a16="http://schemas.microsoft.com/office/drawing/2014/main" id="{663AC0B9-4CF8-49C4-893A-83D98D9F5EF1}"/>
              </a:ext>
            </a:extLst>
          </p:cNvPr>
          <p:cNvPicPr>
            <a:picLocks noChangeAspect="1"/>
          </p:cNvPicPr>
          <p:nvPr/>
        </p:nvPicPr>
        <p:blipFill rotWithShape="1">
          <a:blip r:embed="rId3">
            <a:extLst>
              <a:ext uri="{28A0092B-C50C-407E-A947-70E740481C1C}">
                <a14:useLocalDpi xmlns:a14="http://schemas.microsoft.com/office/drawing/2010/main" val="0"/>
              </a:ext>
            </a:extLst>
          </a:blip>
          <a:srcRect l="6157" t="7399" r="6798" b="1003"/>
          <a:stretch/>
        </p:blipFill>
        <p:spPr>
          <a:xfrm>
            <a:off x="5747657" y="188798"/>
            <a:ext cx="696686" cy="733132"/>
          </a:xfrm>
          <a:prstGeom prst="rect">
            <a:avLst/>
          </a:prstGeom>
        </p:spPr>
      </p:pic>
      <p:pic>
        <p:nvPicPr>
          <p:cNvPr id="4099" name="Picture 3" descr="ICC Men's Cricket World Cup 2023 tickets to go on sale this month as  updated schedule released">
            <a:extLst>
              <a:ext uri="{FF2B5EF4-FFF2-40B4-BE49-F238E27FC236}">
                <a16:creationId xmlns:a16="http://schemas.microsoft.com/office/drawing/2014/main" id="{B96B7C54-4771-1774-9176-F7AB9A2C1CB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963" r="8725"/>
          <a:stretch/>
        </p:blipFill>
        <p:spPr bwMode="auto">
          <a:xfrm>
            <a:off x="4932218" y="1409700"/>
            <a:ext cx="6290497" cy="3619502"/>
          </a:xfrm>
          <a:prstGeom prst="rect">
            <a:avLst/>
          </a:prstGeom>
          <a:noFill/>
          <a:ln w="76200">
            <a:solidFill>
              <a:schemeClr val="bg1"/>
            </a:solidFill>
          </a:ln>
          <a:effectLst>
            <a:outerShdw blurRad="127000" sx="102000" sy="102000" algn="ctr" rotWithShape="0">
              <a:prstClr val="black">
                <a:alpha val="30000"/>
              </a:prstClr>
            </a:outerShdw>
          </a:effectLst>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63F0731-68E2-D0CA-9A22-5F0CF07336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2218" y="1353547"/>
            <a:ext cx="6290497" cy="3731807"/>
          </a:xfrm>
          <a:prstGeom prst="rect">
            <a:avLst/>
          </a:prstGeom>
        </p:spPr>
      </p:pic>
      <p:sp>
        <p:nvSpPr>
          <p:cNvPr id="9" name="Title 8">
            <a:extLst>
              <a:ext uri="{FF2B5EF4-FFF2-40B4-BE49-F238E27FC236}">
                <a16:creationId xmlns:a16="http://schemas.microsoft.com/office/drawing/2014/main" id="{BAB9083B-0088-5377-A0E2-178ABAC91E88}"/>
              </a:ext>
            </a:extLst>
          </p:cNvPr>
          <p:cNvSpPr>
            <a:spLocks noGrp="1"/>
          </p:cNvSpPr>
          <p:nvPr>
            <p:ph type="title"/>
          </p:nvPr>
        </p:nvSpPr>
        <p:spPr>
          <a:xfrm>
            <a:off x="1024170" y="1712728"/>
            <a:ext cx="3932237" cy="2940888"/>
          </a:xfrm>
        </p:spPr>
        <p:txBody>
          <a:bodyPr>
            <a:normAutofit/>
          </a:bodyPr>
          <a:lstStyle/>
          <a:p>
            <a:r>
              <a:rPr lang="en-IN" sz="2800" b="1" dirty="0">
                <a:solidFill>
                  <a:schemeClr val="accent2"/>
                </a:solidFill>
                <a:latin typeface="Montserrat" panose="00000500000000000000" pitchFamily="2" charset="0"/>
              </a:rPr>
              <a:t>FINDING MOST ECONOMICAL BOWLER FROM EACH TEAM</a:t>
            </a:r>
            <a:br>
              <a:rPr lang="en-IN" sz="2800" b="0" i="0" dirty="0">
                <a:solidFill>
                  <a:schemeClr val="accent2"/>
                </a:solidFill>
                <a:effectLst/>
                <a:latin typeface="Montserrat" panose="00000500000000000000" pitchFamily="2" charset="0"/>
              </a:rPr>
            </a:br>
            <a:endParaRPr lang="en-US" sz="2800" dirty="0"/>
          </a:p>
        </p:txBody>
      </p:sp>
      <p:sp>
        <p:nvSpPr>
          <p:cNvPr id="11" name="Text Placeholder 10">
            <a:extLst>
              <a:ext uri="{FF2B5EF4-FFF2-40B4-BE49-F238E27FC236}">
                <a16:creationId xmlns:a16="http://schemas.microsoft.com/office/drawing/2014/main" id="{8331DB1E-C22A-6EF2-A4B1-471FAC79E7EA}"/>
              </a:ext>
            </a:extLst>
          </p:cNvPr>
          <p:cNvSpPr>
            <a:spLocks noGrp="1"/>
          </p:cNvSpPr>
          <p:nvPr>
            <p:ph type="body" sz="half" idx="2"/>
          </p:nvPr>
        </p:nvSpPr>
        <p:spPr>
          <a:xfrm>
            <a:off x="839788" y="2265903"/>
            <a:ext cx="3932237" cy="3811588"/>
          </a:xfrm>
        </p:spPr>
        <p:txBody>
          <a:bodyPr>
            <a:normAutofit/>
          </a:bodyPr>
          <a:lstStyle/>
          <a:p>
            <a:r>
              <a:rPr lang="en-US" sz="1200" dirty="0"/>
              <a:t>   </a:t>
            </a:r>
          </a:p>
        </p:txBody>
      </p:sp>
      <p:pic>
        <p:nvPicPr>
          <p:cNvPr id="13" name="Picture 12">
            <a:extLst>
              <a:ext uri="{FF2B5EF4-FFF2-40B4-BE49-F238E27FC236}">
                <a16:creationId xmlns:a16="http://schemas.microsoft.com/office/drawing/2014/main" id="{E2803187-B459-4EB9-5C83-FBAF11F4B5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72025" y="1153670"/>
            <a:ext cx="6636327" cy="4314285"/>
          </a:xfrm>
          <a:prstGeom prst="rect">
            <a:avLst/>
          </a:prstGeom>
        </p:spPr>
      </p:pic>
    </p:spTree>
    <p:extLst>
      <p:ext uri="{BB962C8B-B14F-4D97-AF65-F5344CB8AC3E}">
        <p14:creationId xmlns:p14="http://schemas.microsoft.com/office/powerpoint/2010/main" val="2162127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40F3C2-4FBE-33A0-CE40-C35D8CA9D089}"/>
              </a:ext>
            </a:extLst>
          </p:cNvPr>
          <p:cNvPicPr>
            <a:picLocks noChangeAspect="1"/>
          </p:cNvPicPr>
          <p:nvPr/>
        </p:nvPicPr>
        <p:blipFill>
          <a:blip r:embed="rId2"/>
          <a:stretch>
            <a:fillRect/>
          </a:stretch>
        </p:blipFill>
        <p:spPr>
          <a:xfrm>
            <a:off x="0" y="5850556"/>
            <a:ext cx="12192000" cy="1007444"/>
          </a:xfrm>
          <a:prstGeom prst="rect">
            <a:avLst/>
          </a:prstGeom>
        </p:spPr>
      </p:pic>
      <p:pic>
        <p:nvPicPr>
          <p:cNvPr id="3" name="Picture 2" descr="A logo for a cricket world cup&#10;&#10;Description automatically generated">
            <a:extLst>
              <a:ext uri="{FF2B5EF4-FFF2-40B4-BE49-F238E27FC236}">
                <a16:creationId xmlns:a16="http://schemas.microsoft.com/office/drawing/2014/main" id="{61A38957-78E1-CA0E-B623-F4EEB35D428C}"/>
              </a:ext>
            </a:extLst>
          </p:cNvPr>
          <p:cNvPicPr>
            <a:picLocks noChangeAspect="1"/>
          </p:cNvPicPr>
          <p:nvPr/>
        </p:nvPicPr>
        <p:blipFill rotWithShape="1">
          <a:blip r:embed="rId3">
            <a:extLst>
              <a:ext uri="{28A0092B-C50C-407E-A947-70E740481C1C}">
                <a14:useLocalDpi xmlns:a14="http://schemas.microsoft.com/office/drawing/2010/main" val="0"/>
              </a:ext>
            </a:extLst>
          </a:blip>
          <a:srcRect l="6157" t="7399" r="6798" b="1003"/>
          <a:stretch/>
        </p:blipFill>
        <p:spPr>
          <a:xfrm>
            <a:off x="5747657" y="188798"/>
            <a:ext cx="696686" cy="733132"/>
          </a:xfrm>
          <a:prstGeom prst="rect">
            <a:avLst/>
          </a:prstGeom>
        </p:spPr>
      </p:pic>
      <p:grpSp>
        <p:nvGrpSpPr>
          <p:cNvPr id="4" name="Group 3">
            <a:extLst>
              <a:ext uri="{FF2B5EF4-FFF2-40B4-BE49-F238E27FC236}">
                <a16:creationId xmlns:a16="http://schemas.microsoft.com/office/drawing/2014/main" id="{C5EB6133-E508-DCEA-CDEF-7C234FF3A868}"/>
              </a:ext>
            </a:extLst>
          </p:cNvPr>
          <p:cNvGrpSpPr/>
          <p:nvPr/>
        </p:nvGrpSpPr>
        <p:grpSpPr>
          <a:xfrm>
            <a:off x="6225268" y="1793820"/>
            <a:ext cx="4929932" cy="3603359"/>
            <a:chOff x="936140" y="2767857"/>
            <a:chExt cx="4929932" cy="3603359"/>
          </a:xfrm>
        </p:grpSpPr>
        <p:sp>
          <p:nvSpPr>
            <p:cNvPr id="5" name="TextBox 4">
              <a:extLst>
                <a:ext uri="{FF2B5EF4-FFF2-40B4-BE49-F238E27FC236}">
                  <a16:creationId xmlns:a16="http://schemas.microsoft.com/office/drawing/2014/main" id="{FA60F149-D535-6A84-7A78-C30E2B17F690}"/>
                </a:ext>
              </a:extLst>
            </p:cNvPr>
            <p:cNvSpPr txBox="1"/>
            <p:nvPr/>
          </p:nvSpPr>
          <p:spPr>
            <a:xfrm>
              <a:off x="936140" y="3414188"/>
              <a:ext cx="4929932" cy="2957028"/>
            </a:xfrm>
            <a:prstGeom prst="rect">
              <a:avLst/>
            </a:prstGeom>
            <a:noFill/>
          </p:spPr>
          <p:txBody>
            <a:bodyPr wrap="square">
              <a:spAutoFit/>
            </a:bodyPr>
            <a:lstStyle/>
            <a:p>
              <a:pPr>
                <a:lnSpc>
                  <a:spcPct val="150000"/>
                </a:lnSpc>
              </a:pPr>
              <a:r>
                <a:rPr lang="en-US" b="0" i="0" dirty="0">
                  <a:solidFill>
                    <a:srgbClr val="D1D5DB"/>
                  </a:solidFill>
                  <a:effectLst/>
                  <a:latin typeface="Söhne"/>
                </a:rPr>
                <a:t>To sum it up, our Cricket World Cup Database is like the MVP for all things cricket. Admins, you're the bosses in charge. It's a global playground for fans, where you can dive into player and team details, get the scoop on personal player info, and stay updated with the latest news. We're bringing a fresh vibe to accessing player and team data,</a:t>
              </a:r>
              <a:endParaRPr lang="en-US" dirty="0">
                <a:solidFill>
                  <a:schemeClr val="bg1"/>
                </a:solidFill>
                <a:latin typeface="Montserrat" panose="00000500000000000000" pitchFamily="2" charset="0"/>
                <a:cs typeface="Sabon Next LT" panose="02000500000000000000" pitchFamily="2" charset="0"/>
              </a:endParaRPr>
            </a:p>
          </p:txBody>
        </p:sp>
        <p:sp>
          <p:nvSpPr>
            <p:cNvPr id="6" name="TextBox 5">
              <a:extLst>
                <a:ext uri="{FF2B5EF4-FFF2-40B4-BE49-F238E27FC236}">
                  <a16:creationId xmlns:a16="http://schemas.microsoft.com/office/drawing/2014/main" id="{AD055D6F-7DD7-4BB6-BD95-47295897E4DE}"/>
                </a:ext>
              </a:extLst>
            </p:cNvPr>
            <p:cNvSpPr txBox="1"/>
            <p:nvPr/>
          </p:nvSpPr>
          <p:spPr>
            <a:xfrm>
              <a:off x="936140" y="2767857"/>
              <a:ext cx="4331491"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Conclusion</a:t>
              </a:r>
            </a:p>
          </p:txBody>
        </p:sp>
      </p:grpSp>
      <p:grpSp>
        <p:nvGrpSpPr>
          <p:cNvPr id="19" name="Group 18">
            <a:extLst>
              <a:ext uri="{FF2B5EF4-FFF2-40B4-BE49-F238E27FC236}">
                <a16:creationId xmlns:a16="http://schemas.microsoft.com/office/drawing/2014/main" id="{12D1E81F-DDD0-6B8E-0899-23B618566703}"/>
              </a:ext>
            </a:extLst>
          </p:cNvPr>
          <p:cNvGrpSpPr/>
          <p:nvPr/>
        </p:nvGrpSpPr>
        <p:grpSpPr>
          <a:xfrm>
            <a:off x="1216605" y="827845"/>
            <a:ext cx="5346120" cy="5346120"/>
            <a:chOff x="864180" y="856860"/>
            <a:chExt cx="4993695" cy="4993695"/>
          </a:xfrm>
        </p:grpSpPr>
        <p:pic>
          <p:nvPicPr>
            <p:cNvPr id="14" name="Picture 13" descr="A trophy with a gold ball&#10;&#10;Description automatically generated">
              <a:extLst>
                <a:ext uri="{FF2B5EF4-FFF2-40B4-BE49-F238E27FC236}">
                  <a16:creationId xmlns:a16="http://schemas.microsoft.com/office/drawing/2014/main" id="{D6601BEC-1E9D-301C-5DE0-438A057EE9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180" y="856860"/>
              <a:ext cx="4993695" cy="4993695"/>
            </a:xfrm>
            <a:prstGeom prst="rect">
              <a:avLst/>
            </a:prstGeom>
          </p:spPr>
        </p:pic>
        <p:pic>
          <p:nvPicPr>
            <p:cNvPr id="18" name="Graphic 17">
              <a:extLst>
                <a:ext uri="{FF2B5EF4-FFF2-40B4-BE49-F238E27FC236}">
                  <a16:creationId xmlns:a16="http://schemas.microsoft.com/office/drawing/2014/main" id="{C58B9A11-A81D-AA10-356F-8C1255C75EF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6116" y="2004848"/>
              <a:ext cx="2914650" cy="3543300"/>
            </a:xfrm>
            <a:prstGeom prst="rect">
              <a:avLst/>
            </a:prstGeom>
          </p:spPr>
        </p:pic>
      </p:grpSp>
    </p:spTree>
    <p:extLst>
      <p:ext uri="{BB962C8B-B14F-4D97-AF65-F5344CB8AC3E}">
        <p14:creationId xmlns:p14="http://schemas.microsoft.com/office/powerpoint/2010/main" val="967884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Picture 4" descr="A logo for a cricket world cup&#10;&#10;Description automatically generated">
            <a:extLst>
              <a:ext uri="{FF2B5EF4-FFF2-40B4-BE49-F238E27FC236}">
                <a16:creationId xmlns:a16="http://schemas.microsoft.com/office/drawing/2014/main" id="{D885BA66-801D-3F29-3EF6-BEFE80806E6F}"/>
              </a:ext>
            </a:extLst>
          </p:cNvPr>
          <p:cNvPicPr>
            <a:picLocks noChangeAspect="1"/>
          </p:cNvPicPr>
          <p:nvPr/>
        </p:nvPicPr>
        <p:blipFill rotWithShape="1">
          <a:blip r:embed="rId2">
            <a:extLst>
              <a:ext uri="{28A0092B-C50C-407E-A947-70E740481C1C}">
                <a14:useLocalDpi xmlns:a14="http://schemas.microsoft.com/office/drawing/2010/main" val="0"/>
              </a:ext>
            </a:extLst>
          </a:blip>
          <a:srcRect l="6157" t="7399" r="6798" b="1003"/>
          <a:stretch/>
        </p:blipFill>
        <p:spPr>
          <a:xfrm>
            <a:off x="5747657" y="188798"/>
            <a:ext cx="696686" cy="733132"/>
          </a:xfrm>
          <a:prstGeom prst="rect">
            <a:avLst/>
          </a:prstGeom>
        </p:spPr>
      </p:pic>
      <p:grpSp>
        <p:nvGrpSpPr>
          <p:cNvPr id="2" name="Group 1">
            <a:extLst>
              <a:ext uri="{FF2B5EF4-FFF2-40B4-BE49-F238E27FC236}">
                <a16:creationId xmlns:a16="http://schemas.microsoft.com/office/drawing/2014/main" id="{4CFDCF85-C547-4362-4F2C-6B0B1D8819B9}"/>
              </a:ext>
            </a:extLst>
          </p:cNvPr>
          <p:cNvGrpSpPr/>
          <p:nvPr/>
        </p:nvGrpSpPr>
        <p:grpSpPr>
          <a:xfrm>
            <a:off x="1086974" y="1282317"/>
            <a:ext cx="4660683" cy="2644102"/>
            <a:chOff x="885621" y="2767857"/>
            <a:chExt cx="4660683" cy="2644102"/>
          </a:xfrm>
        </p:grpSpPr>
        <p:sp>
          <p:nvSpPr>
            <p:cNvPr id="3" name="TextBox 2">
              <a:extLst>
                <a:ext uri="{FF2B5EF4-FFF2-40B4-BE49-F238E27FC236}">
                  <a16:creationId xmlns:a16="http://schemas.microsoft.com/office/drawing/2014/main" id="{593D51DF-C2E6-C0AB-12A8-4738981B262B}"/>
                </a:ext>
              </a:extLst>
            </p:cNvPr>
            <p:cNvSpPr txBox="1"/>
            <p:nvPr/>
          </p:nvSpPr>
          <p:spPr>
            <a:xfrm>
              <a:off x="885621" y="3417054"/>
              <a:ext cx="4660683" cy="1994905"/>
            </a:xfrm>
            <a:prstGeom prst="rect">
              <a:avLst/>
            </a:prstGeom>
            <a:noFill/>
          </p:spPr>
          <p:txBody>
            <a:bodyPr wrap="square">
              <a:spAutoFit/>
            </a:bodyPr>
            <a:lstStyle/>
            <a:p>
              <a:pPr>
                <a:lnSpc>
                  <a:spcPct val="150000"/>
                </a:lnSpc>
              </a:pPr>
              <a:r>
                <a:rPr lang="en-US" sz="1400" dirty="0">
                  <a:solidFill>
                    <a:schemeClr val="bg1"/>
                  </a:solidFill>
                  <a:latin typeface="Montserrat" panose="00000500000000000000" pitchFamily="2" charset="0"/>
                  <a:cs typeface="Sabon Next LT" panose="02000500000000000000" pitchFamily="2" charset="0"/>
                </a:rPr>
                <a:t>Welcome to  my  presentation on the Oracle Cricket Database Management System. This system is designed to manage cricket data in a streamlined and efficient manner, providing users with a comprehensive solution that meets their needs.</a:t>
              </a:r>
            </a:p>
          </p:txBody>
        </p:sp>
        <p:sp>
          <p:nvSpPr>
            <p:cNvPr id="4" name="TextBox 3">
              <a:extLst>
                <a:ext uri="{FF2B5EF4-FFF2-40B4-BE49-F238E27FC236}">
                  <a16:creationId xmlns:a16="http://schemas.microsoft.com/office/drawing/2014/main" id="{D152641E-ABE6-D071-0CEE-56ADF8633C68}"/>
                </a:ext>
              </a:extLst>
            </p:cNvPr>
            <p:cNvSpPr txBox="1"/>
            <p:nvPr/>
          </p:nvSpPr>
          <p:spPr>
            <a:xfrm>
              <a:off x="936140" y="2767857"/>
              <a:ext cx="4331491" cy="646331"/>
            </a:xfrm>
            <a:prstGeom prst="rect">
              <a:avLst/>
            </a:prstGeom>
            <a:noFill/>
          </p:spPr>
          <p:txBody>
            <a:bodyPr wrap="square">
              <a:spAutoFit/>
            </a:bodyPr>
            <a:lstStyle/>
            <a:p>
              <a:r>
                <a:rPr lang="en-US" sz="3600" b="1" i="0" dirty="0">
                  <a:solidFill>
                    <a:schemeClr val="accent2"/>
                  </a:solidFill>
                  <a:effectLst/>
                  <a:latin typeface="Montserrat" panose="00000500000000000000" pitchFamily="2" charset="0"/>
                </a:rPr>
                <a:t>Introduction</a:t>
              </a:r>
              <a:endParaRPr lang="en-US" sz="3600" b="1" dirty="0">
                <a:solidFill>
                  <a:schemeClr val="accent2"/>
                </a:solidFill>
              </a:endParaRPr>
            </a:p>
          </p:txBody>
        </p:sp>
      </p:grpSp>
      <p:pic>
        <p:nvPicPr>
          <p:cNvPr id="9" name="Picture 8" descr="Updated Fixtures List For India After All 10 Teams Confirmed For ICC World  Cup 2023 | Cricket News">
            <a:extLst>
              <a:ext uri="{FF2B5EF4-FFF2-40B4-BE49-F238E27FC236}">
                <a16:creationId xmlns:a16="http://schemas.microsoft.com/office/drawing/2014/main" id="{536DF4D1-CC98-29FA-3C01-76A4AC74CA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057" r="11881"/>
          <a:stretch>
            <a:fillRect/>
          </a:stretch>
        </p:blipFill>
        <p:spPr bwMode="auto">
          <a:xfrm>
            <a:off x="7174489" y="1142481"/>
            <a:ext cx="3880018" cy="3880018"/>
          </a:xfrm>
          <a:custGeom>
            <a:avLst/>
            <a:gdLst>
              <a:gd name="connsiteX0" fmla="*/ 1940009 w 3880018"/>
              <a:gd name="connsiteY0" fmla="*/ 0 h 3880018"/>
              <a:gd name="connsiteX1" fmla="*/ 3880018 w 3880018"/>
              <a:gd name="connsiteY1" fmla="*/ 1940009 h 3880018"/>
              <a:gd name="connsiteX2" fmla="*/ 1940009 w 3880018"/>
              <a:gd name="connsiteY2" fmla="*/ 3880018 h 3880018"/>
              <a:gd name="connsiteX3" fmla="*/ 0 w 3880018"/>
              <a:gd name="connsiteY3" fmla="*/ 1940009 h 3880018"/>
              <a:gd name="connsiteX4" fmla="*/ 1940009 w 3880018"/>
              <a:gd name="connsiteY4" fmla="*/ 0 h 3880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0018" h="3880018">
                <a:moveTo>
                  <a:pt x="1940009" y="0"/>
                </a:moveTo>
                <a:cubicBezTo>
                  <a:pt x="3011446" y="0"/>
                  <a:pt x="3880018" y="868572"/>
                  <a:pt x="3880018" y="1940009"/>
                </a:cubicBezTo>
                <a:cubicBezTo>
                  <a:pt x="3880018" y="3011446"/>
                  <a:pt x="3011446" y="3880018"/>
                  <a:pt x="1940009" y="3880018"/>
                </a:cubicBezTo>
                <a:cubicBezTo>
                  <a:pt x="868572" y="3880018"/>
                  <a:pt x="0" y="3011446"/>
                  <a:pt x="0" y="1940009"/>
                </a:cubicBezTo>
                <a:cubicBezTo>
                  <a:pt x="0" y="868572"/>
                  <a:pt x="868572" y="0"/>
                  <a:pt x="1940009" y="0"/>
                </a:cubicBezTo>
                <a:close/>
              </a:path>
            </a:pathLst>
          </a:custGeom>
          <a:noFill/>
          <a:ln w="76200">
            <a:solidFill>
              <a:schemeClr val="bg1"/>
            </a:solidFill>
          </a:ln>
          <a:effectLst>
            <a:outerShdw blurRad="127000" sx="102000" sy="102000" algn="ctr" rotWithShape="0">
              <a:prstClr val="black">
                <a:alpha val="30000"/>
              </a:prstClr>
            </a:outerShdw>
          </a:effectLst>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2A20B2A3-D807-B78D-F6B1-941D6050973B}"/>
              </a:ext>
            </a:extLst>
          </p:cNvPr>
          <p:cNvPicPr>
            <a:picLocks noChangeAspect="1"/>
          </p:cNvPicPr>
          <p:nvPr/>
        </p:nvPicPr>
        <p:blipFill>
          <a:blip r:embed="rId4"/>
          <a:stretch>
            <a:fillRect/>
          </a:stretch>
        </p:blipFill>
        <p:spPr>
          <a:xfrm>
            <a:off x="0" y="5850556"/>
            <a:ext cx="12192000" cy="1007444"/>
          </a:xfrm>
          <a:prstGeom prst="rect">
            <a:avLst/>
          </a:prstGeom>
        </p:spPr>
      </p:pic>
    </p:spTree>
    <p:extLst>
      <p:ext uri="{BB962C8B-B14F-4D97-AF65-F5344CB8AC3E}">
        <p14:creationId xmlns:p14="http://schemas.microsoft.com/office/powerpoint/2010/main" val="409863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Picture 4" descr="A logo for a cricket world cup&#10;&#10;Description automatically generated">
            <a:extLst>
              <a:ext uri="{FF2B5EF4-FFF2-40B4-BE49-F238E27FC236}">
                <a16:creationId xmlns:a16="http://schemas.microsoft.com/office/drawing/2014/main" id="{D885BA66-801D-3F29-3EF6-BEFE80806E6F}"/>
              </a:ext>
            </a:extLst>
          </p:cNvPr>
          <p:cNvPicPr>
            <a:picLocks noChangeAspect="1"/>
          </p:cNvPicPr>
          <p:nvPr/>
        </p:nvPicPr>
        <p:blipFill rotWithShape="1">
          <a:blip r:embed="rId2">
            <a:extLst>
              <a:ext uri="{28A0092B-C50C-407E-A947-70E740481C1C}">
                <a14:useLocalDpi xmlns:a14="http://schemas.microsoft.com/office/drawing/2010/main" val="0"/>
              </a:ext>
            </a:extLst>
          </a:blip>
          <a:srcRect l="6157" t="7399" r="6798" b="1003"/>
          <a:stretch/>
        </p:blipFill>
        <p:spPr>
          <a:xfrm>
            <a:off x="5747657" y="188798"/>
            <a:ext cx="696686" cy="733132"/>
          </a:xfrm>
          <a:prstGeom prst="rect">
            <a:avLst/>
          </a:prstGeom>
        </p:spPr>
      </p:pic>
      <p:grpSp>
        <p:nvGrpSpPr>
          <p:cNvPr id="2" name="Group 1">
            <a:extLst>
              <a:ext uri="{FF2B5EF4-FFF2-40B4-BE49-F238E27FC236}">
                <a16:creationId xmlns:a16="http://schemas.microsoft.com/office/drawing/2014/main" id="{4CFDCF85-C547-4362-4F2C-6B0B1D8819B9}"/>
              </a:ext>
            </a:extLst>
          </p:cNvPr>
          <p:cNvGrpSpPr/>
          <p:nvPr/>
        </p:nvGrpSpPr>
        <p:grpSpPr>
          <a:xfrm>
            <a:off x="1086974" y="1282317"/>
            <a:ext cx="4660683" cy="2967267"/>
            <a:chOff x="885621" y="2767857"/>
            <a:chExt cx="4660683" cy="2967267"/>
          </a:xfrm>
        </p:grpSpPr>
        <p:sp>
          <p:nvSpPr>
            <p:cNvPr id="3" name="TextBox 2">
              <a:extLst>
                <a:ext uri="{FF2B5EF4-FFF2-40B4-BE49-F238E27FC236}">
                  <a16:creationId xmlns:a16="http://schemas.microsoft.com/office/drawing/2014/main" id="{593D51DF-C2E6-C0AB-12A8-4738981B262B}"/>
                </a:ext>
              </a:extLst>
            </p:cNvPr>
            <p:cNvSpPr txBox="1"/>
            <p:nvPr/>
          </p:nvSpPr>
          <p:spPr>
            <a:xfrm>
              <a:off x="885621" y="3417054"/>
              <a:ext cx="4660683" cy="2318070"/>
            </a:xfrm>
            <a:prstGeom prst="rect">
              <a:avLst/>
            </a:prstGeom>
            <a:noFill/>
          </p:spPr>
          <p:txBody>
            <a:bodyPr wrap="square">
              <a:spAutoFit/>
            </a:bodyPr>
            <a:lstStyle/>
            <a:p>
              <a:pPr>
                <a:lnSpc>
                  <a:spcPct val="150000"/>
                </a:lnSpc>
              </a:pPr>
              <a:r>
                <a:rPr lang="en-US" sz="1400" b="0" i="0" dirty="0">
                  <a:solidFill>
                    <a:schemeClr val="bg1"/>
                  </a:solidFill>
                  <a:effectLst/>
                  <a:latin typeface="Montserrat" panose="00000500000000000000" pitchFamily="2" charset="0"/>
                  <a:cs typeface="Sabon Next LT" panose="02000500000000000000" pitchFamily="2" charset="0"/>
                </a:rPr>
                <a:t>Cricket is a sport that has been played around the world for more than eight centuries. It involves two teams with 11 players on each side. The captain who wins the toss decides whether his team bats or bowls first. If they bat first, their aim is to score a lot of runs and make sure the other </a:t>
              </a:r>
            </a:p>
            <a:p>
              <a:pPr>
                <a:lnSpc>
                  <a:spcPct val="150000"/>
                </a:lnSpc>
              </a:pPr>
              <a:r>
                <a:rPr lang="en-US" sz="1400" b="0" i="0" dirty="0">
                  <a:solidFill>
                    <a:schemeClr val="bg1"/>
                  </a:solidFill>
                  <a:effectLst/>
                  <a:latin typeface="Montserrat" panose="00000500000000000000" pitchFamily="2" charset="0"/>
                  <a:cs typeface="Sabon Next LT" panose="02000500000000000000" pitchFamily="2" charset="0"/>
                </a:rPr>
                <a:t>team does not reach that score.</a:t>
              </a:r>
              <a:endParaRPr lang="en-US" sz="1400" dirty="0">
                <a:solidFill>
                  <a:schemeClr val="bg1"/>
                </a:solidFill>
                <a:latin typeface="Montserrat" panose="00000500000000000000" pitchFamily="2" charset="0"/>
                <a:cs typeface="Sabon Next LT" panose="02000500000000000000" pitchFamily="2" charset="0"/>
              </a:endParaRPr>
            </a:p>
          </p:txBody>
        </p:sp>
        <p:sp>
          <p:nvSpPr>
            <p:cNvPr id="4" name="TextBox 3">
              <a:extLst>
                <a:ext uri="{FF2B5EF4-FFF2-40B4-BE49-F238E27FC236}">
                  <a16:creationId xmlns:a16="http://schemas.microsoft.com/office/drawing/2014/main" id="{D152641E-ABE6-D071-0CEE-56ADF8633C68}"/>
                </a:ext>
              </a:extLst>
            </p:cNvPr>
            <p:cNvSpPr txBox="1"/>
            <p:nvPr/>
          </p:nvSpPr>
          <p:spPr>
            <a:xfrm>
              <a:off x="936140" y="2767857"/>
              <a:ext cx="4331491" cy="646331"/>
            </a:xfrm>
            <a:prstGeom prst="rect">
              <a:avLst/>
            </a:prstGeom>
            <a:noFill/>
          </p:spPr>
          <p:txBody>
            <a:bodyPr wrap="square">
              <a:spAutoFit/>
            </a:bodyPr>
            <a:lstStyle/>
            <a:p>
              <a:r>
                <a:rPr lang="en-US" sz="3600" b="1" i="0" dirty="0">
                  <a:solidFill>
                    <a:schemeClr val="accent2"/>
                  </a:solidFill>
                  <a:effectLst/>
                  <a:latin typeface="Montserrat" panose="00000500000000000000" pitchFamily="2" charset="0"/>
                </a:rPr>
                <a:t>Introduction</a:t>
              </a:r>
              <a:endParaRPr lang="en-US" sz="3600" b="1" dirty="0">
                <a:solidFill>
                  <a:schemeClr val="accent2"/>
                </a:solidFill>
              </a:endParaRPr>
            </a:p>
          </p:txBody>
        </p:sp>
      </p:grpSp>
      <p:pic>
        <p:nvPicPr>
          <p:cNvPr id="9" name="Picture 8" descr="Updated Fixtures List For India After All 10 Teams Confirmed For ICC World  Cup 2023 | Cricket News">
            <a:extLst>
              <a:ext uri="{FF2B5EF4-FFF2-40B4-BE49-F238E27FC236}">
                <a16:creationId xmlns:a16="http://schemas.microsoft.com/office/drawing/2014/main" id="{536DF4D1-CC98-29FA-3C01-76A4AC74CA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057" r="11881"/>
          <a:stretch>
            <a:fillRect/>
          </a:stretch>
        </p:blipFill>
        <p:spPr bwMode="auto">
          <a:xfrm>
            <a:off x="7174489" y="1142481"/>
            <a:ext cx="3880018" cy="3880018"/>
          </a:xfrm>
          <a:custGeom>
            <a:avLst/>
            <a:gdLst>
              <a:gd name="connsiteX0" fmla="*/ 1940009 w 3880018"/>
              <a:gd name="connsiteY0" fmla="*/ 0 h 3880018"/>
              <a:gd name="connsiteX1" fmla="*/ 3880018 w 3880018"/>
              <a:gd name="connsiteY1" fmla="*/ 1940009 h 3880018"/>
              <a:gd name="connsiteX2" fmla="*/ 1940009 w 3880018"/>
              <a:gd name="connsiteY2" fmla="*/ 3880018 h 3880018"/>
              <a:gd name="connsiteX3" fmla="*/ 0 w 3880018"/>
              <a:gd name="connsiteY3" fmla="*/ 1940009 h 3880018"/>
              <a:gd name="connsiteX4" fmla="*/ 1940009 w 3880018"/>
              <a:gd name="connsiteY4" fmla="*/ 0 h 3880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0018" h="3880018">
                <a:moveTo>
                  <a:pt x="1940009" y="0"/>
                </a:moveTo>
                <a:cubicBezTo>
                  <a:pt x="3011446" y="0"/>
                  <a:pt x="3880018" y="868572"/>
                  <a:pt x="3880018" y="1940009"/>
                </a:cubicBezTo>
                <a:cubicBezTo>
                  <a:pt x="3880018" y="3011446"/>
                  <a:pt x="3011446" y="3880018"/>
                  <a:pt x="1940009" y="3880018"/>
                </a:cubicBezTo>
                <a:cubicBezTo>
                  <a:pt x="868572" y="3880018"/>
                  <a:pt x="0" y="3011446"/>
                  <a:pt x="0" y="1940009"/>
                </a:cubicBezTo>
                <a:cubicBezTo>
                  <a:pt x="0" y="868572"/>
                  <a:pt x="868572" y="0"/>
                  <a:pt x="1940009" y="0"/>
                </a:cubicBezTo>
                <a:close/>
              </a:path>
            </a:pathLst>
          </a:custGeom>
          <a:noFill/>
          <a:ln w="76200">
            <a:solidFill>
              <a:schemeClr val="bg1"/>
            </a:solidFill>
          </a:ln>
          <a:effectLst>
            <a:outerShdw blurRad="127000" sx="102000" sy="102000" algn="ctr" rotWithShape="0">
              <a:prstClr val="black">
                <a:alpha val="30000"/>
              </a:prstClr>
            </a:outerShdw>
          </a:effectLst>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2A20B2A3-D807-B78D-F6B1-941D6050973B}"/>
              </a:ext>
            </a:extLst>
          </p:cNvPr>
          <p:cNvPicPr>
            <a:picLocks noChangeAspect="1"/>
          </p:cNvPicPr>
          <p:nvPr/>
        </p:nvPicPr>
        <p:blipFill>
          <a:blip r:embed="rId4"/>
          <a:stretch>
            <a:fillRect/>
          </a:stretch>
        </p:blipFill>
        <p:spPr>
          <a:xfrm>
            <a:off x="0" y="5850556"/>
            <a:ext cx="12192000" cy="1007444"/>
          </a:xfrm>
          <a:prstGeom prst="rect">
            <a:avLst/>
          </a:prstGeom>
        </p:spPr>
      </p:pic>
    </p:spTree>
    <p:extLst>
      <p:ext uri="{BB962C8B-B14F-4D97-AF65-F5344CB8AC3E}">
        <p14:creationId xmlns:p14="http://schemas.microsoft.com/office/powerpoint/2010/main" val="3634176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EA3DC8-7809-FB0A-76C9-61D597BE0811}"/>
              </a:ext>
            </a:extLst>
          </p:cNvPr>
          <p:cNvPicPr>
            <a:picLocks noChangeAspect="1"/>
          </p:cNvPicPr>
          <p:nvPr/>
        </p:nvPicPr>
        <p:blipFill>
          <a:blip r:embed="rId2"/>
          <a:stretch>
            <a:fillRect/>
          </a:stretch>
        </p:blipFill>
        <p:spPr>
          <a:xfrm>
            <a:off x="0" y="5850556"/>
            <a:ext cx="12192000" cy="1007444"/>
          </a:xfrm>
          <a:prstGeom prst="rect">
            <a:avLst/>
          </a:prstGeom>
        </p:spPr>
      </p:pic>
      <p:pic>
        <p:nvPicPr>
          <p:cNvPr id="6" name="Picture 5" descr="A logo for a cricket world cup&#10;&#10;Description automatically generated">
            <a:extLst>
              <a:ext uri="{FF2B5EF4-FFF2-40B4-BE49-F238E27FC236}">
                <a16:creationId xmlns:a16="http://schemas.microsoft.com/office/drawing/2014/main" id="{412FC5D1-DFB6-6140-806E-7A17C660AF4B}"/>
              </a:ext>
            </a:extLst>
          </p:cNvPr>
          <p:cNvPicPr>
            <a:picLocks noChangeAspect="1"/>
          </p:cNvPicPr>
          <p:nvPr/>
        </p:nvPicPr>
        <p:blipFill rotWithShape="1">
          <a:blip r:embed="rId3">
            <a:extLst>
              <a:ext uri="{28A0092B-C50C-407E-A947-70E740481C1C}">
                <a14:useLocalDpi xmlns:a14="http://schemas.microsoft.com/office/drawing/2010/main" val="0"/>
              </a:ext>
            </a:extLst>
          </a:blip>
          <a:srcRect l="6157" t="7399" r="6798" b="1003"/>
          <a:stretch/>
        </p:blipFill>
        <p:spPr>
          <a:xfrm>
            <a:off x="5747657" y="188798"/>
            <a:ext cx="696686" cy="733132"/>
          </a:xfrm>
          <a:prstGeom prst="rect">
            <a:avLst/>
          </a:prstGeom>
        </p:spPr>
      </p:pic>
      <p:grpSp>
        <p:nvGrpSpPr>
          <p:cNvPr id="8" name="Group 7">
            <a:extLst>
              <a:ext uri="{FF2B5EF4-FFF2-40B4-BE49-F238E27FC236}">
                <a16:creationId xmlns:a16="http://schemas.microsoft.com/office/drawing/2014/main" id="{E1881D14-8F22-8EC4-84AA-F576C5E2DEC1}"/>
              </a:ext>
            </a:extLst>
          </p:cNvPr>
          <p:cNvGrpSpPr/>
          <p:nvPr/>
        </p:nvGrpSpPr>
        <p:grpSpPr>
          <a:xfrm>
            <a:off x="857841" y="1637081"/>
            <a:ext cx="10569388" cy="3199298"/>
            <a:chOff x="857841" y="1637081"/>
            <a:chExt cx="10569388" cy="3199298"/>
          </a:xfrm>
        </p:grpSpPr>
        <p:grpSp>
          <p:nvGrpSpPr>
            <p:cNvPr id="3" name="Group 2">
              <a:extLst>
                <a:ext uri="{FF2B5EF4-FFF2-40B4-BE49-F238E27FC236}">
                  <a16:creationId xmlns:a16="http://schemas.microsoft.com/office/drawing/2014/main" id="{57BE8DF6-E6CD-CFCE-AF46-CECC4F345E2B}"/>
                </a:ext>
              </a:extLst>
            </p:cNvPr>
            <p:cNvGrpSpPr/>
            <p:nvPr/>
          </p:nvGrpSpPr>
          <p:grpSpPr>
            <a:xfrm>
              <a:off x="6109766" y="1644307"/>
              <a:ext cx="5317463" cy="1997278"/>
              <a:chOff x="-191236" y="2767857"/>
              <a:chExt cx="5317463" cy="1997278"/>
            </a:xfrm>
          </p:grpSpPr>
          <p:sp>
            <p:nvSpPr>
              <p:cNvPr id="4" name="TextBox 3">
                <a:extLst>
                  <a:ext uri="{FF2B5EF4-FFF2-40B4-BE49-F238E27FC236}">
                    <a16:creationId xmlns:a16="http://schemas.microsoft.com/office/drawing/2014/main" id="{C30826E8-149A-7F77-4D64-184F9BE983AE}"/>
                  </a:ext>
                </a:extLst>
              </p:cNvPr>
              <p:cNvSpPr txBox="1"/>
              <p:nvPr/>
            </p:nvSpPr>
            <p:spPr>
              <a:xfrm>
                <a:off x="-191236" y="3414188"/>
                <a:ext cx="5317463" cy="1350947"/>
              </a:xfrm>
              <a:prstGeom prst="rect">
                <a:avLst/>
              </a:prstGeom>
              <a:noFill/>
            </p:spPr>
            <p:txBody>
              <a:bodyPr wrap="square">
                <a:spAutoFit/>
              </a:bodyPr>
              <a:lstStyle/>
              <a:p>
                <a:pPr>
                  <a:lnSpc>
                    <a:spcPct val="150000"/>
                  </a:lnSpc>
                </a:pPr>
                <a:r>
                  <a:rPr lang="en-US" sz="1400" dirty="0">
                    <a:solidFill>
                      <a:schemeClr val="bg2"/>
                    </a:solidFill>
                  </a:rPr>
                  <a:t>This project can be very useful for Cricket match broadcasters to get information quickly. Also for Cricket lovers who are very much interested in Cricket Statistics. In other words this document will provide a basis for validation and verification. </a:t>
                </a:r>
                <a:endParaRPr lang="en-US" sz="1400" dirty="0">
                  <a:solidFill>
                    <a:schemeClr val="bg2"/>
                  </a:solidFill>
                  <a:latin typeface="Montserrat" panose="00000500000000000000" pitchFamily="2" charset="0"/>
                  <a:cs typeface="Sabon Next LT" panose="02000500000000000000" pitchFamily="2" charset="0"/>
                </a:endParaRPr>
              </a:p>
            </p:txBody>
          </p:sp>
          <p:sp>
            <p:nvSpPr>
              <p:cNvPr id="5" name="TextBox 4">
                <a:extLst>
                  <a:ext uri="{FF2B5EF4-FFF2-40B4-BE49-F238E27FC236}">
                    <a16:creationId xmlns:a16="http://schemas.microsoft.com/office/drawing/2014/main" id="{67D466F5-4F38-CE71-6491-B68F02CD5DDF}"/>
                  </a:ext>
                </a:extLst>
              </p:cNvPr>
              <p:cNvSpPr txBox="1"/>
              <p:nvPr/>
            </p:nvSpPr>
            <p:spPr>
              <a:xfrm>
                <a:off x="-191236" y="2767857"/>
                <a:ext cx="5317463" cy="646331"/>
              </a:xfrm>
              <a:prstGeom prst="rect">
                <a:avLst/>
              </a:prstGeom>
              <a:noFill/>
            </p:spPr>
            <p:txBody>
              <a:bodyPr wrap="square">
                <a:spAutoFit/>
              </a:bodyPr>
              <a:lstStyle/>
              <a:p>
                <a:pPr algn="l"/>
                <a:r>
                  <a:rPr lang="en-IN" sz="3600" b="1" dirty="0">
                    <a:solidFill>
                      <a:schemeClr val="accent2"/>
                    </a:solidFill>
                    <a:latin typeface="Montserrat" panose="00000500000000000000" pitchFamily="2" charset="0"/>
                  </a:rPr>
                  <a:t>Purpose</a:t>
                </a:r>
                <a:endParaRPr lang="en-IN" sz="3600" b="1" i="0" dirty="0">
                  <a:solidFill>
                    <a:schemeClr val="accent2"/>
                  </a:solidFill>
                  <a:effectLst/>
                  <a:latin typeface="Montserrat" panose="00000500000000000000" pitchFamily="2" charset="0"/>
                </a:endParaRPr>
              </a:p>
            </p:txBody>
          </p:sp>
        </p:grpSp>
        <p:pic>
          <p:nvPicPr>
            <p:cNvPr id="10244" name="Picture 4" descr="Major cricket venues miss staging ICC ODI World Cup 2023, state officials  not happy | Cricket News – India TV">
              <a:extLst>
                <a:ext uri="{FF2B5EF4-FFF2-40B4-BE49-F238E27FC236}">
                  <a16:creationId xmlns:a16="http://schemas.microsoft.com/office/drawing/2014/main" id="{49839169-3CBD-DBBA-4E67-0CE011B5B73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230" r="12689"/>
            <a:stretch/>
          </p:blipFill>
          <p:spPr bwMode="auto">
            <a:xfrm>
              <a:off x="857841" y="1637081"/>
              <a:ext cx="4270340" cy="3199298"/>
            </a:xfrm>
            <a:prstGeom prst="rect">
              <a:avLst/>
            </a:prstGeom>
            <a:noFill/>
            <a:ln w="76200">
              <a:solidFill>
                <a:schemeClr val="bg1"/>
              </a:solidFill>
            </a:ln>
            <a:effectLst>
              <a:outerShdw blurRad="127000" sx="102000" sy="102000" algn="ctr" rotWithShape="0">
                <a:prstClr val="black">
                  <a:alpha val="30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19794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F7B0FC-37E9-B342-3273-377A1981103D}"/>
              </a:ext>
            </a:extLst>
          </p:cNvPr>
          <p:cNvPicPr>
            <a:picLocks noChangeAspect="1"/>
          </p:cNvPicPr>
          <p:nvPr/>
        </p:nvPicPr>
        <p:blipFill>
          <a:blip r:embed="rId2"/>
          <a:stretch>
            <a:fillRect/>
          </a:stretch>
        </p:blipFill>
        <p:spPr>
          <a:xfrm>
            <a:off x="0" y="5850556"/>
            <a:ext cx="12192000" cy="1007444"/>
          </a:xfrm>
          <a:prstGeom prst="rect">
            <a:avLst/>
          </a:prstGeom>
        </p:spPr>
      </p:pic>
      <p:sp>
        <p:nvSpPr>
          <p:cNvPr id="4" name="TextBox 3">
            <a:extLst>
              <a:ext uri="{FF2B5EF4-FFF2-40B4-BE49-F238E27FC236}">
                <a16:creationId xmlns:a16="http://schemas.microsoft.com/office/drawing/2014/main" id="{CA8821E8-8F11-CDB0-C9C0-922D2BE7B4EE}"/>
              </a:ext>
            </a:extLst>
          </p:cNvPr>
          <p:cNvSpPr txBox="1"/>
          <p:nvPr/>
        </p:nvSpPr>
        <p:spPr>
          <a:xfrm>
            <a:off x="-348343" y="922072"/>
            <a:ext cx="12192000" cy="646331"/>
          </a:xfrm>
          <a:prstGeom prst="rect">
            <a:avLst/>
          </a:prstGeom>
          <a:noFill/>
        </p:spPr>
        <p:txBody>
          <a:bodyPr wrap="square">
            <a:spAutoFit/>
          </a:bodyPr>
          <a:lstStyle/>
          <a:p>
            <a:pPr algn="ctr"/>
            <a:r>
              <a:rPr lang="en-US" sz="3600" b="1" i="0" dirty="0">
                <a:solidFill>
                  <a:schemeClr val="accent2"/>
                </a:solidFill>
                <a:effectLst/>
                <a:latin typeface="Montserrat" panose="00000500000000000000" pitchFamily="2" charset="0"/>
              </a:rPr>
              <a:t>Cricket  Database System – Overview</a:t>
            </a:r>
          </a:p>
        </p:txBody>
      </p:sp>
      <p:pic>
        <p:nvPicPr>
          <p:cNvPr id="6" name="Picture 5" descr="A logo for a cricket world cup&#10;&#10;Description automatically generated">
            <a:extLst>
              <a:ext uri="{FF2B5EF4-FFF2-40B4-BE49-F238E27FC236}">
                <a16:creationId xmlns:a16="http://schemas.microsoft.com/office/drawing/2014/main" id="{F134A89C-DCE7-46E5-4D0E-15CB83213B5D}"/>
              </a:ext>
            </a:extLst>
          </p:cNvPr>
          <p:cNvPicPr>
            <a:picLocks noChangeAspect="1"/>
          </p:cNvPicPr>
          <p:nvPr/>
        </p:nvPicPr>
        <p:blipFill rotWithShape="1">
          <a:blip r:embed="rId3">
            <a:extLst>
              <a:ext uri="{28A0092B-C50C-407E-A947-70E740481C1C}">
                <a14:useLocalDpi xmlns:a14="http://schemas.microsoft.com/office/drawing/2010/main" val="0"/>
              </a:ext>
            </a:extLst>
          </a:blip>
          <a:srcRect l="6157" t="7399" r="6798" b="1003"/>
          <a:stretch/>
        </p:blipFill>
        <p:spPr>
          <a:xfrm>
            <a:off x="5747657" y="188798"/>
            <a:ext cx="696686" cy="733132"/>
          </a:xfrm>
          <a:prstGeom prst="rect">
            <a:avLst/>
          </a:prstGeom>
        </p:spPr>
      </p:pic>
      <p:graphicFrame>
        <p:nvGraphicFramePr>
          <p:cNvPr id="7" name="Table 6">
            <a:extLst>
              <a:ext uri="{FF2B5EF4-FFF2-40B4-BE49-F238E27FC236}">
                <a16:creationId xmlns:a16="http://schemas.microsoft.com/office/drawing/2014/main" id="{FFA81A05-4742-5744-C2D0-D19CCC96EDB6}"/>
              </a:ext>
            </a:extLst>
          </p:cNvPr>
          <p:cNvGraphicFramePr>
            <a:graphicFrameLocks noGrp="1"/>
          </p:cNvGraphicFramePr>
          <p:nvPr>
            <p:extLst>
              <p:ext uri="{D42A27DB-BD31-4B8C-83A1-F6EECF244321}">
                <p14:modId xmlns:p14="http://schemas.microsoft.com/office/powerpoint/2010/main" val="4053691930"/>
              </p:ext>
            </p:extLst>
          </p:nvPr>
        </p:nvGraphicFramePr>
        <p:xfrm>
          <a:off x="1669143" y="1770743"/>
          <a:ext cx="7808685" cy="3700841"/>
        </p:xfrm>
        <a:graphic>
          <a:graphicData uri="http://schemas.openxmlformats.org/drawingml/2006/table">
            <a:tbl>
              <a:tblPr/>
              <a:tblGrid>
                <a:gridCol w="7540104">
                  <a:extLst>
                    <a:ext uri="{9D8B030D-6E8A-4147-A177-3AD203B41FA5}">
                      <a16:colId xmlns:a16="http://schemas.microsoft.com/office/drawing/2014/main" val="2876084524"/>
                    </a:ext>
                  </a:extLst>
                </a:gridCol>
                <a:gridCol w="268581">
                  <a:extLst>
                    <a:ext uri="{9D8B030D-6E8A-4147-A177-3AD203B41FA5}">
                      <a16:colId xmlns:a16="http://schemas.microsoft.com/office/drawing/2014/main" val="1228520752"/>
                    </a:ext>
                  </a:extLst>
                </a:gridCol>
              </a:tblGrid>
              <a:tr h="428123">
                <a:tc>
                  <a:txBody>
                    <a:bodyPr/>
                    <a:lstStyle/>
                    <a:p>
                      <a:pPr marL="180000" algn="ctr"/>
                      <a:r>
                        <a:rPr lang="en-IN" sz="1800" b="1" dirty="0">
                          <a:solidFill>
                            <a:srgbClr val="FE00A9"/>
                          </a:solidFill>
                          <a:effectLst/>
                          <a:latin typeface="Montserrat" panose="00000500000000000000" pitchFamily="2" charset="0"/>
                        </a:rPr>
                        <a:t>Name of  The Table</a:t>
                      </a:r>
                      <a:endParaRPr lang="en-IN" sz="1800" dirty="0">
                        <a:solidFill>
                          <a:srgbClr val="FE00A9"/>
                        </a:solidFill>
                        <a:effectLst/>
                        <a:latin typeface="Montserrat" panose="00000500000000000000" pitchFamily="2" charset="0"/>
                      </a:endParaRPr>
                    </a:p>
                  </a:txBody>
                  <a:tcPr marL="110642" marR="11064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marL="180000"/>
                      <a:endParaRPr lang="en-US" sz="1400" dirty="0">
                        <a:solidFill>
                          <a:schemeClr val="bg1"/>
                        </a:solidFill>
                        <a:effectLst/>
                        <a:latin typeface="Montserrat" panose="00000500000000000000" pitchFamily="2" charset="0"/>
                      </a:endParaRPr>
                    </a:p>
                  </a:txBody>
                  <a:tcPr marL="110642" marR="11064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411133163"/>
                  </a:ext>
                </a:extLst>
              </a:tr>
              <a:tr h="428123">
                <a:tc>
                  <a:txBody>
                    <a:bodyPr/>
                    <a:lstStyle/>
                    <a:p>
                      <a:pPr marL="180000" algn="ctr"/>
                      <a:r>
                        <a:rPr lang="en-IN" sz="1400" b="1" dirty="0">
                          <a:solidFill>
                            <a:schemeClr val="bg1"/>
                          </a:solidFill>
                          <a:effectLst/>
                          <a:latin typeface="Montserrat" panose="00000500000000000000" pitchFamily="2" charset="0"/>
                        </a:rPr>
                        <a:t>TEAM</a:t>
                      </a:r>
                      <a:endParaRPr lang="en-IN" sz="1400" dirty="0">
                        <a:solidFill>
                          <a:schemeClr val="bg1"/>
                        </a:solidFill>
                        <a:effectLst/>
                        <a:latin typeface="Montserrat" panose="00000500000000000000" pitchFamily="2" charset="0"/>
                      </a:endParaRPr>
                    </a:p>
                  </a:txBody>
                  <a:tcPr marL="110642" marR="11064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marL="180000"/>
                      <a:endParaRPr lang="en-IN" sz="1400" dirty="0">
                        <a:solidFill>
                          <a:schemeClr val="bg1"/>
                        </a:solidFill>
                        <a:effectLst/>
                        <a:latin typeface="Montserrat" panose="00000500000000000000" pitchFamily="2" charset="0"/>
                      </a:endParaRPr>
                    </a:p>
                  </a:txBody>
                  <a:tcPr marL="110642" marR="11064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75106804"/>
                  </a:ext>
                </a:extLst>
              </a:tr>
              <a:tr h="428123">
                <a:tc>
                  <a:txBody>
                    <a:bodyPr/>
                    <a:lstStyle/>
                    <a:p>
                      <a:pPr marL="180000" algn="ctr"/>
                      <a:r>
                        <a:rPr lang="en-IN" sz="1400" b="1" dirty="0">
                          <a:solidFill>
                            <a:schemeClr val="bg1"/>
                          </a:solidFill>
                          <a:effectLst/>
                          <a:latin typeface="Montserrat" panose="00000500000000000000" pitchFamily="2" charset="0"/>
                        </a:rPr>
                        <a:t>WICKET_KEEPER</a:t>
                      </a:r>
                      <a:endParaRPr lang="en-IN" sz="1400" dirty="0">
                        <a:solidFill>
                          <a:schemeClr val="bg1"/>
                        </a:solidFill>
                        <a:effectLst/>
                        <a:latin typeface="Montserrat" panose="00000500000000000000" pitchFamily="2" charset="0"/>
                      </a:endParaRPr>
                    </a:p>
                  </a:txBody>
                  <a:tcPr marL="110642" marR="11064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marL="180000"/>
                      <a:endParaRPr lang="en-IN" sz="1400" dirty="0">
                        <a:solidFill>
                          <a:schemeClr val="bg1"/>
                        </a:solidFill>
                        <a:effectLst/>
                        <a:latin typeface="Montserrat" panose="00000500000000000000" pitchFamily="2" charset="0"/>
                      </a:endParaRPr>
                    </a:p>
                  </a:txBody>
                  <a:tcPr marL="110642" marR="11064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029446990"/>
                  </a:ext>
                </a:extLst>
              </a:tr>
              <a:tr h="466711">
                <a:tc>
                  <a:txBody>
                    <a:bodyPr/>
                    <a:lstStyle/>
                    <a:p>
                      <a:pPr marL="180000" algn="ctr"/>
                      <a:r>
                        <a:rPr lang="en-IN" sz="1400" b="1" dirty="0">
                          <a:solidFill>
                            <a:schemeClr val="bg1"/>
                          </a:solidFill>
                          <a:effectLst/>
                          <a:latin typeface="Montserrat" panose="00000500000000000000" pitchFamily="2" charset="0"/>
                        </a:rPr>
                        <a:t>UMPIRE</a:t>
                      </a:r>
                      <a:endParaRPr lang="en-IN" sz="1400" dirty="0">
                        <a:solidFill>
                          <a:schemeClr val="bg1"/>
                        </a:solidFill>
                        <a:effectLst/>
                        <a:latin typeface="Montserrat" panose="00000500000000000000" pitchFamily="2" charset="0"/>
                      </a:endParaRPr>
                    </a:p>
                  </a:txBody>
                  <a:tcPr marL="110642" marR="11064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marL="180000"/>
                      <a:endParaRPr lang="en-IN" sz="1400" dirty="0">
                        <a:solidFill>
                          <a:schemeClr val="bg1"/>
                        </a:solidFill>
                        <a:effectLst/>
                        <a:latin typeface="Montserrat" panose="00000500000000000000" pitchFamily="2" charset="0"/>
                      </a:endParaRPr>
                    </a:p>
                  </a:txBody>
                  <a:tcPr marL="110642" marR="11064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553104183"/>
                  </a:ext>
                </a:extLst>
              </a:tr>
              <a:tr h="428123">
                <a:tc>
                  <a:txBody>
                    <a:bodyPr/>
                    <a:lstStyle/>
                    <a:p>
                      <a:pPr marL="180000" algn="ctr"/>
                      <a:r>
                        <a:rPr lang="en-IN" sz="1400" b="1" dirty="0">
                          <a:solidFill>
                            <a:schemeClr val="bg1"/>
                          </a:solidFill>
                          <a:effectLst/>
                          <a:latin typeface="Montserrat" panose="00000500000000000000" pitchFamily="2" charset="0"/>
                        </a:rPr>
                        <a:t>PLAYER</a:t>
                      </a:r>
                      <a:endParaRPr lang="en-IN" sz="1400" dirty="0">
                        <a:solidFill>
                          <a:schemeClr val="bg1"/>
                        </a:solidFill>
                        <a:effectLst/>
                        <a:latin typeface="Montserrat" panose="00000500000000000000" pitchFamily="2" charset="0"/>
                      </a:endParaRPr>
                    </a:p>
                  </a:txBody>
                  <a:tcPr marL="110642" marR="11064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marL="180000"/>
                      <a:endParaRPr lang="en-IN" sz="1400" dirty="0">
                        <a:solidFill>
                          <a:schemeClr val="bg1"/>
                        </a:solidFill>
                        <a:effectLst/>
                        <a:latin typeface="Montserrat" panose="00000500000000000000" pitchFamily="2" charset="0"/>
                      </a:endParaRPr>
                    </a:p>
                  </a:txBody>
                  <a:tcPr marL="110642" marR="11064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84421955"/>
                  </a:ext>
                </a:extLst>
              </a:tr>
              <a:tr h="428123">
                <a:tc>
                  <a:txBody>
                    <a:bodyPr/>
                    <a:lstStyle/>
                    <a:p>
                      <a:pPr marL="180000" algn="ctr"/>
                      <a:r>
                        <a:rPr lang="en-US" sz="1400" b="1" dirty="0">
                          <a:solidFill>
                            <a:schemeClr val="bg1"/>
                          </a:solidFill>
                          <a:effectLst/>
                          <a:latin typeface="Montserrat" panose="00000500000000000000" pitchFamily="2" charset="0"/>
                        </a:rPr>
                        <a:t>COACH</a:t>
                      </a:r>
                      <a:endParaRPr lang="en-US" sz="1400" dirty="0">
                        <a:solidFill>
                          <a:schemeClr val="bg1"/>
                        </a:solidFill>
                        <a:effectLst/>
                        <a:latin typeface="Montserrat" panose="00000500000000000000" pitchFamily="2" charset="0"/>
                      </a:endParaRPr>
                    </a:p>
                  </a:txBody>
                  <a:tcPr marL="110642" marR="11064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marL="180000"/>
                      <a:endParaRPr lang="en-IN" sz="1400" dirty="0">
                        <a:solidFill>
                          <a:schemeClr val="bg1"/>
                        </a:solidFill>
                        <a:effectLst/>
                        <a:latin typeface="Montserrat" panose="00000500000000000000" pitchFamily="2" charset="0"/>
                      </a:endParaRPr>
                    </a:p>
                  </a:txBody>
                  <a:tcPr marL="110642" marR="11064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710696953"/>
                  </a:ext>
                </a:extLst>
              </a:tr>
              <a:tr h="332696">
                <a:tc>
                  <a:txBody>
                    <a:bodyPr/>
                    <a:lstStyle/>
                    <a:p>
                      <a:pPr marL="180000" algn="ctr"/>
                      <a:r>
                        <a:rPr lang="en-IN" sz="1400" b="1" dirty="0">
                          <a:solidFill>
                            <a:schemeClr val="bg1"/>
                          </a:solidFill>
                          <a:effectLst/>
                          <a:latin typeface="Montserrat" panose="00000500000000000000" pitchFamily="2" charset="0"/>
                        </a:rPr>
                        <a:t>CAPTAIN</a:t>
                      </a:r>
                      <a:endParaRPr lang="en-IN" sz="1400" dirty="0">
                        <a:solidFill>
                          <a:schemeClr val="bg1"/>
                        </a:solidFill>
                        <a:effectLst/>
                        <a:latin typeface="Montserrat" panose="00000500000000000000" pitchFamily="2" charset="0"/>
                      </a:endParaRPr>
                    </a:p>
                  </a:txBody>
                  <a:tcPr marL="110642" marR="11064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marL="180000"/>
                      <a:endParaRPr lang="en-IN" sz="1400" dirty="0">
                        <a:solidFill>
                          <a:schemeClr val="bg1"/>
                        </a:solidFill>
                        <a:effectLst/>
                        <a:latin typeface="Montserrat" panose="00000500000000000000" pitchFamily="2" charset="0"/>
                      </a:endParaRPr>
                    </a:p>
                  </a:txBody>
                  <a:tcPr marL="110642" marR="11064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062981977"/>
                  </a:ext>
                </a:extLst>
              </a:tr>
              <a:tr h="332696">
                <a:tc>
                  <a:txBody>
                    <a:bodyPr/>
                    <a:lstStyle/>
                    <a:p>
                      <a:pPr marL="180000" algn="ctr"/>
                      <a:r>
                        <a:rPr lang="en-US" sz="1400" b="1" dirty="0">
                          <a:solidFill>
                            <a:schemeClr val="bg1"/>
                          </a:solidFill>
                          <a:effectLst/>
                          <a:latin typeface="Montserrat" panose="00000500000000000000" pitchFamily="2" charset="0"/>
                        </a:rPr>
                        <a:t>MATCHES</a:t>
                      </a:r>
                      <a:endParaRPr lang="en-US" sz="1400" dirty="0">
                        <a:solidFill>
                          <a:schemeClr val="bg1"/>
                        </a:solidFill>
                        <a:effectLst/>
                        <a:latin typeface="Montserrat" panose="00000500000000000000" pitchFamily="2" charset="0"/>
                      </a:endParaRPr>
                    </a:p>
                  </a:txBody>
                  <a:tcPr marL="110642" marR="11064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marL="180000"/>
                      <a:endParaRPr lang="en-IN" sz="1400" dirty="0">
                        <a:solidFill>
                          <a:schemeClr val="bg1"/>
                        </a:solidFill>
                        <a:effectLst/>
                        <a:latin typeface="Montserrat" panose="00000500000000000000" pitchFamily="2" charset="0"/>
                      </a:endParaRPr>
                    </a:p>
                  </a:txBody>
                  <a:tcPr marL="110642" marR="11064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460147549"/>
                  </a:ext>
                </a:extLst>
              </a:tr>
              <a:tr h="428123">
                <a:tc>
                  <a:txBody>
                    <a:bodyPr/>
                    <a:lstStyle/>
                    <a:p>
                      <a:pPr marL="180000" algn="ctr"/>
                      <a:r>
                        <a:rPr lang="en-US" sz="1400" b="1" dirty="0">
                          <a:solidFill>
                            <a:schemeClr val="bg1"/>
                          </a:solidFill>
                          <a:effectLst/>
                          <a:latin typeface="Montserrat" panose="00000500000000000000" pitchFamily="2" charset="0"/>
                        </a:rPr>
                        <a:t>PLAYS</a:t>
                      </a:r>
                      <a:endParaRPr lang="en-US" sz="1400" dirty="0">
                        <a:solidFill>
                          <a:schemeClr val="bg1"/>
                        </a:solidFill>
                        <a:effectLst/>
                        <a:latin typeface="Montserrat" panose="00000500000000000000" pitchFamily="2" charset="0"/>
                      </a:endParaRPr>
                    </a:p>
                  </a:txBody>
                  <a:tcPr marL="110642" marR="11064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marL="180000"/>
                      <a:endParaRPr lang="en-IN" sz="1400" dirty="0">
                        <a:solidFill>
                          <a:schemeClr val="bg1"/>
                        </a:solidFill>
                        <a:effectLst/>
                        <a:latin typeface="Montserrat" panose="00000500000000000000" pitchFamily="2" charset="0"/>
                      </a:endParaRPr>
                    </a:p>
                  </a:txBody>
                  <a:tcPr marL="110642" marR="11064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387170650"/>
                  </a:ext>
                </a:extLst>
              </a:tr>
            </a:tbl>
          </a:graphicData>
        </a:graphic>
      </p:graphicFrame>
    </p:spTree>
    <p:extLst>
      <p:ext uri="{BB962C8B-B14F-4D97-AF65-F5344CB8AC3E}">
        <p14:creationId xmlns:p14="http://schemas.microsoft.com/office/powerpoint/2010/main" val="1416412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44E42F-0F2A-DE03-1B0C-CC3747C7BB30}"/>
              </a:ext>
            </a:extLst>
          </p:cNvPr>
          <p:cNvPicPr>
            <a:picLocks noChangeAspect="1"/>
          </p:cNvPicPr>
          <p:nvPr/>
        </p:nvPicPr>
        <p:blipFill>
          <a:blip r:embed="rId2"/>
          <a:stretch>
            <a:fillRect/>
          </a:stretch>
        </p:blipFill>
        <p:spPr>
          <a:xfrm>
            <a:off x="0" y="5850556"/>
            <a:ext cx="12192000" cy="1007444"/>
          </a:xfrm>
          <a:prstGeom prst="rect">
            <a:avLst/>
          </a:prstGeom>
        </p:spPr>
      </p:pic>
      <p:sp>
        <p:nvSpPr>
          <p:cNvPr id="3" name="TextBox 2">
            <a:extLst>
              <a:ext uri="{FF2B5EF4-FFF2-40B4-BE49-F238E27FC236}">
                <a16:creationId xmlns:a16="http://schemas.microsoft.com/office/drawing/2014/main" id="{C53037C1-01F9-4D19-E6C2-CCEC5008A26E}"/>
              </a:ext>
            </a:extLst>
          </p:cNvPr>
          <p:cNvSpPr txBox="1"/>
          <p:nvPr/>
        </p:nvSpPr>
        <p:spPr>
          <a:xfrm>
            <a:off x="0" y="1082711"/>
            <a:ext cx="12192000" cy="646331"/>
          </a:xfrm>
          <a:prstGeom prst="rect">
            <a:avLst/>
          </a:prstGeom>
          <a:noFill/>
        </p:spPr>
        <p:txBody>
          <a:bodyPr wrap="square">
            <a:spAutoFit/>
          </a:bodyPr>
          <a:lstStyle/>
          <a:p>
            <a:pPr algn="ctr"/>
            <a:r>
              <a:rPr lang="en-US" sz="3600" b="1" i="0" dirty="0">
                <a:solidFill>
                  <a:schemeClr val="accent2"/>
                </a:solidFill>
                <a:effectLst/>
                <a:latin typeface="Montserrat" panose="00000500000000000000" pitchFamily="2" charset="0"/>
              </a:rPr>
              <a:t>ICC World Cup 2023 Team List</a:t>
            </a:r>
          </a:p>
        </p:txBody>
      </p:sp>
      <p:pic>
        <p:nvPicPr>
          <p:cNvPr id="4" name="Picture 3" descr="A logo for a cricket world cup&#10;&#10;Description automatically generated">
            <a:extLst>
              <a:ext uri="{FF2B5EF4-FFF2-40B4-BE49-F238E27FC236}">
                <a16:creationId xmlns:a16="http://schemas.microsoft.com/office/drawing/2014/main" id="{C7A4E8E4-B0CE-7EF2-3028-983205FD3E76}"/>
              </a:ext>
            </a:extLst>
          </p:cNvPr>
          <p:cNvPicPr>
            <a:picLocks noChangeAspect="1"/>
          </p:cNvPicPr>
          <p:nvPr/>
        </p:nvPicPr>
        <p:blipFill rotWithShape="1">
          <a:blip r:embed="rId3">
            <a:extLst>
              <a:ext uri="{28A0092B-C50C-407E-A947-70E740481C1C}">
                <a14:useLocalDpi xmlns:a14="http://schemas.microsoft.com/office/drawing/2010/main" val="0"/>
              </a:ext>
            </a:extLst>
          </a:blip>
          <a:srcRect l="6157" t="7399" r="6798" b="1003"/>
          <a:stretch/>
        </p:blipFill>
        <p:spPr>
          <a:xfrm>
            <a:off x="5747657" y="188798"/>
            <a:ext cx="696686" cy="733132"/>
          </a:xfrm>
          <a:prstGeom prst="rect">
            <a:avLst/>
          </a:prstGeom>
        </p:spPr>
      </p:pic>
      <p:grpSp>
        <p:nvGrpSpPr>
          <p:cNvPr id="23" name="Group 22">
            <a:extLst>
              <a:ext uri="{FF2B5EF4-FFF2-40B4-BE49-F238E27FC236}">
                <a16:creationId xmlns:a16="http://schemas.microsoft.com/office/drawing/2014/main" id="{8C57B968-0CFB-D745-9E12-1F1D6CC5997D}"/>
              </a:ext>
            </a:extLst>
          </p:cNvPr>
          <p:cNvGrpSpPr/>
          <p:nvPr/>
        </p:nvGrpSpPr>
        <p:grpSpPr>
          <a:xfrm>
            <a:off x="400050" y="2419659"/>
            <a:ext cx="11391900" cy="2749690"/>
            <a:chOff x="524758" y="2435669"/>
            <a:chExt cx="10548928" cy="2546220"/>
          </a:xfrm>
        </p:grpSpPr>
        <p:grpSp>
          <p:nvGrpSpPr>
            <p:cNvPr id="13" name="Group 12">
              <a:extLst>
                <a:ext uri="{FF2B5EF4-FFF2-40B4-BE49-F238E27FC236}">
                  <a16:creationId xmlns:a16="http://schemas.microsoft.com/office/drawing/2014/main" id="{563A6B81-9D2D-B899-4AF6-B47D51184E83}"/>
                </a:ext>
              </a:extLst>
            </p:cNvPr>
            <p:cNvGrpSpPr/>
            <p:nvPr/>
          </p:nvGrpSpPr>
          <p:grpSpPr>
            <a:xfrm>
              <a:off x="524758" y="2435669"/>
              <a:ext cx="2069183" cy="969741"/>
              <a:chOff x="758858" y="2435669"/>
              <a:chExt cx="2069183" cy="969741"/>
            </a:xfrm>
          </p:grpSpPr>
          <p:pic>
            <p:nvPicPr>
              <p:cNvPr id="8196" name="Picture 4" descr="NZ New Zealand Flag Icon | Public Domain World Flags Iconpack | Wikipedia  Authors">
                <a:extLst>
                  <a:ext uri="{FF2B5EF4-FFF2-40B4-BE49-F238E27FC236}">
                    <a16:creationId xmlns:a16="http://schemas.microsoft.com/office/drawing/2014/main" id="{258B9BCD-8DA0-3763-771C-FA27ED6EE34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49" t="26391" r="2120" b="26459"/>
              <a:stretch/>
            </p:blipFill>
            <p:spPr bwMode="auto">
              <a:xfrm>
                <a:off x="1241979" y="2435669"/>
                <a:ext cx="1102940" cy="54434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5739CFB-1B03-55B4-2F33-034CCA7D290E}"/>
                  </a:ext>
                </a:extLst>
              </p:cNvPr>
              <p:cNvSpPr txBox="1"/>
              <p:nvPr/>
            </p:nvSpPr>
            <p:spPr>
              <a:xfrm>
                <a:off x="758858" y="3097633"/>
                <a:ext cx="2069183" cy="307777"/>
              </a:xfrm>
              <a:prstGeom prst="rect">
                <a:avLst/>
              </a:prstGeom>
              <a:noFill/>
            </p:spPr>
            <p:txBody>
              <a:bodyPr wrap="square">
                <a:spAutoFit/>
              </a:bodyPr>
              <a:lstStyle/>
              <a:p>
                <a:pPr algn="ctr"/>
                <a:r>
                  <a:rPr lang="en-IN" sz="1400" b="1" i="0" dirty="0">
                    <a:solidFill>
                      <a:schemeClr val="bg1"/>
                    </a:solidFill>
                    <a:effectLst/>
                    <a:latin typeface="Montserrat" panose="00000500000000000000" pitchFamily="2" charset="0"/>
                  </a:rPr>
                  <a:t>New Zealand</a:t>
                </a:r>
              </a:p>
            </p:txBody>
          </p:sp>
        </p:grpSp>
        <p:grpSp>
          <p:nvGrpSpPr>
            <p:cNvPr id="21" name="Group 20">
              <a:extLst>
                <a:ext uri="{FF2B5EF4-FFF2-40B4-BE49-F238E27FC236}">
                  <a16:creationId xmlns:a16="http://schemas.microsoft.com/office/drawing/2014/main" id="{1CA6C9E8-BAA3-A6F5-625F-32814EFEA4BB}"/>
                </a:ext>
              </a:extLst>
            </p:cNvPr>
            <p:cNvGrpSpPr/>
            <p:nvPr/>
          </p:nvGrpSpPr>
          <p:grpSpPr>
            <a:xfrm>
              <a:off x="2644694" y="2435669"/>
              <a:ext cx="2069183" cy="969741"/>
              <a:chOff x="2339418" y="2435669"/>
              <a:chExt cx="2069183" cy="969741"/>
            </a:xfrm>
          </p:grpSpPr>
          <p:pic>
            <p:nvPicPr>
              <p:cNvPr id="1026" name="Picture 2">
                <a:extLst>
                  <a:ext uri="{FF2B5EF4-FFF2-40B4-BE49-F238E27FC236}">
                    <a16:creationId xmlns:a16="http://schemas.microsoft.com/office/drawing/2014/main" id="{9164A4E8-DB52-FF3C-D7C0-64362178D98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8872" b="8870"/>
              <a:stretch/>
            </p:blipFill>
            <p:spPr bwMode="auto">
              <a:xfrm>
                <a:off x="2822535" y="2435669"/>
                <a:ext cx="1102939" cy="54434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6459C536-550E-85AA-8818-A588789D217D}"/>
                  </a:ext>
                </a:extLst>
              </p:cNvPr>
              <p:cNvSpPr txBox="1"/>
              <p:nvPr/>
            </p:nvSpPr>
            <p:spPr>
              <a:xfrm>
                <a:off x="2339418" y="3097633"/>
                <a:ext cx="2069183" cy="307777"/>
              </a:xfrm>
              <a:prstGeom prst="rect">
                <a:avLst/>
              </a:prstGeom>
              <a:noFill/>
            </p:spPr>
            <p:txBody>
              <a:bodyPr wrap="square">
                <a:spAutoFit/>
              </a:bodyPr>
              <a:lstStyle/>
              <a:p>
                <a:pPr algn="ctr"/>
                <a:r>
                  <a:rPr lang="en-IN" sz="1400" b="1" i="0" dirty="0">
                    <a:solidFill>
                      <a:schemeClr val="bg1"/>
                    </a:solidFill>
                    <a:effectLst/>
                    <a:latin typeface="Montserrat" panose="00000500000000000000" pitchFamily="2" charset="0"/>
                  </a:rPr>
                  <a:t>England</a:t>
                </a:r>
              </a:p>
            </p:txBody>
          </p:sp>
        </p:grpSp>
        <p:grpSp>
          <p:nvGrpSpPr>
            <p:cNvPr id="9" name="Group 8">
              <a:extLst>
                <a:ext uri="{FF2B5EF4-FFF2-40B4-BE49-F238E27FC236}">
                  <a16:creationId xmlns:a16="http://schemas.microsoft.com/office/drawing/2014/main" id="{51402DA2-19CD-E8AC-0DF9-F8DC9BA43D21}"/>
                </a:ext>
              </a:extLst>
            </p:cNvPr>
            <p:cNvGrpSpPr/>
            <p:nvPr/>
          </p:nvGrpSpPr>
          <p:grpSpPr>
            <a:xfrm>
              <a:off x="4764630" y="2435670"/>
              <a:ext cx="2069183" cy="969740"/>
              <a:chOff x="4154078" y="2435670"/>
              <a:chExt cx="2069183" cy="969740"/>
            </a:xfrm>
          </p:grpSpPr>
          <p:pic>
            <p:nvPicPr>
              <p:cNvPr id="8204" name="Picture 12">
                <a:extLst>
                  <a:ext uri="{FF2B5EF4-FFF2-40B4-BE49-F238E27FC236}">
                    <a16:creationId xmlns:a16="http://schemas.microsoft.com/office/drawing/2014/main" id="{35F70EC4-8164-FCA4-2E54-BA7DFAF77B7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2984" b="12984"/>
              <a:stretch/>
            </p:blipFill>
            <p:spPr bwMode="auto">
              <a:xfrm>
                <a:off x="4637197" y="2435670"/>
                <a:ext cx="1102940" cy="54434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ECC26BA7-710E-36BC-7121-4BFBB76D1073}"/>
                  </a:ext>
                </a:extLst>
              </p:cNvPr>
              <p:cNvSpPr txBox="1"/>
              <p:nvPr/>
            </p:nvSpPr>
            <p:spPr>
              <a:xfrm>
                <a:off x="4154078" y="3097633"/>
                <a:ext cx="2069183" cy="307777"/>
              </a:xfrm>
              <a:prstGeom prst="rect">
                <a:avLst/>
              </a:prstGeom>
              <a:noFill/>
            </p:spPr>
            <p:txBody>
              <a:bodyPr wrap="square">
                <a:spAutoFit/>
              </a:bodyPr>
              <a:lstStyle/>
              <a:p>
                <a:pPr algn="ctr"/>
                <a:r>
                  <a:rPr lang="en-IN" sz="1400" b="1" i="0" dirty="0">
                    <a:solidFill>
                      <a:schemeClr val="bg1"/>
                    </a:solidFill>
                    <a:effectLst/>
                    <a:latin typeface="Montserrat" panose="00000500000000000000" pitchFamily="2" charset="0"/>
                  </a:rPr>
                  <a:t>India</a:t>
                </a:r>
              </a:p>
            </p:txBody>
          </p:sp>
        </p:grpSp>
        <p:grpSp>
          <p:nvGrpSpPr>
            <p:cNvPr id="14" name="Group 13">
              <a:extLst>
                <a:ext uri="{FF2B5EF4-FFF2-40B4-BE49-F238E27FC236}">
                  <a16:creationId xmlns:a16="http://schemas.microsoft.com/office/drawing/2014/main" id="{36CC90F3-6576-0187-EDEC-99123E03DDD7}"/>
                </a:ext>
              </a:extLst>
            </p:cNvPr>
            <p:cNvGrpSpPr/>
            <p:nvPr/>
          </p:nvGrpSpPr>
          <p:grpSpPr>
            <a:xfrm>
              <a:off x="6884566" y="2435670"/>
              <a:ext cx="2069183" cy="969740"/>
              <a:chOff x="5968738" y="2435670"/>
              <a:chExt cx="2069183" cy="969740"/>
            </a:xfrm>
          </p:grpSpPr>
          <p:pic>
            <p:nvPicPr>
              <p:cNvPr id="8206" name="Picture 14">
                <a:extLst>
                  <a:ext uri="{FF2B5EF4-FFF2-40B4-BE49-F238E27FC236}">
                    <a16:creationId xmlns:a16="http://schemas.microsoft.com/office/drawing/2014/main" id="{418EFFCF-EC2C-EF71-A78E-9F2E60819F6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8871" b="8871"/>
              <a:stretch/>
            </p:blipFill>
            <p:spPr bwMode="auto">
              <a:xfrm>
                <a:off x="6451857" y="2435670"/>
                <a:ext cx="1102940" cy="544345"/>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E5CAB63-23E9-709C-77B2-737C67DFCCA9}"/>
                  </a:ext>
                </a:extLst>
              </p:cNvPr>
              <p:cNvSpPr txBox="1"/>
              <p:nvPr/>
            </p:nvSpPr>
            <p:spPr>
              <a:xfrm>
                <a:off x="5968738" y="3097633"/>
                <a:ext cx="2069183" cy="307777"/>
              </a:xfrm>
              <a:prstGeom prst="rect">
                <a:avLst/>
              </a:prstGeom>
              <a:noFill/>
            </p:spPr>
            <p:txBody>
              <a:bodyPr wrap="square">
                <a:spAutoFit/>
              </a:bodyPr>
              <a:lstStyle/>
              <a:p>
                <a:pPr algn="ctr"/>
                <a:r>
                  <a:rPr lang="en-IN" sz="1400" b="1" i="0" dirty="0">
                    <a:solidFill>
                      <a:schemeClr val="bg1"/>
                    </a:solidFill>
                    <a:effectLst/>
                    <a:latin typeface="Montserrat" panose="00000500000000000000" pitchFamily="2" charset="0"/>
                  </a:rPr>
                  <a:t>Bangladesh</a:t>
                </a:r>
              </a:p>
            </p:txBody>
          </p:sp>
        </p:grpSp>
        <p:grpSp>
          <p:nvGrpSpPr>
            <p:cNvPr id="16" name="Group 15">
              <a:extLst>
                <a:ext uri="{FF2B5EF4-FFF2-40B4-BE49-F238E27FC236}">
                  <a16:creationId xmlns:a16="http://schemas.microsoft.com/office/drawing/2014/main" id="{A5E67531-592D-226B-9615-25D39B7A9914}"/>
                </a:ext>
              </a:extLst>
            </p:cNvPr>
            <p:cNvGrpSpPr/>
            <p:nvPr/>
          </p:nvGrpSpPr>
          <p:grpSpPr>
            <a:xfrm>
              <a:off x="9004503" y="2435670"/>
              <a:ext cx="2069183" cy="969740"/>
              <a:chOff x="7783398" y="2435670"/>
              <a:chExt cx="2069183" cy="969740"/>
            </a:xfrm>
          </p:grpSpPr>
          <p:pic>
            <p:nvPicPr>
              <p:cNvPr id="8208" name="Picture 16">
                <a:extLst>
                  <a:ext uri="{FF2B5EF4-FFF2-40B4-BE49-F238E27FC236}">
                    <a16:creationId xmlns:a16="http://schemas.microsoft.com/office/drawing/2014/main" id="{68BCBBA3-6221-4671-A783-CF0106239EC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13002" b="13002"/>
              <a:stretch/>
            </p:blipFill>
            <p:spPr bwMode="auto">
              <a:xfrm>
                <a:off x="8266515" y="2435670"/>
                <a:ext cx="1102940" cy="544345"/>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DD37BF54-610D-4F22-43ED-3250C9DAEFA4}"/>
                  </a:ext>
                </a:extLst>
              </p:cNvPr>
              <p:cNvSpPr txBox="1"/>
              <p:nvPr/>
            </p:nvSpPr>
            <p:spPr>
              <a:xfrm>
                <a:off x="7783398" y="3097633"/>
                <a:ext cx="2069183" cy="307777"/>
              </a:xfrm>
              <a:prstGeom prst="rect">
                <a:avLst/>
              </a:prstGeom>
              <a:noFill/>
            </p:spPr>
            <p:txBody>
              <a:bodyPr wrap="square">
                <a:spAutoFit/>
              </a:bodyPr>
              <a:lstStyle/>
              <a:p>
                <a:pPr algn="ctr"/>
                <a:r>
                  <a:rPr lang="en-IN" sz="1400" b="1" i="0" dirty="0">
                    <a:solidFill>
                      <a:schemeClr val="bg1"/>
                    </a:solidFill>
                    <a:effectLst/>
                    <a:latin typeface="Montserrat" panose="00000500000000000000" pitchFamily="2" charset="0"/>
                  </a:rPr>
                  <a:t>Pakistan</a:t>
                </a:r>
              </a:p>
            </p:txBody>
          </p:sp>
        </p:grpSp>
        <p:grpSp>
          <p:nvGrpSpPr>
            <p:cNvPr id="18" name="Group 17">
              <a:extLst>
                <a:ext uri="{FF2B5EF4-FFF2-40B4-BE49-F238E27FC236}">
                  <a16:creationId xmlns:a16="http://schemas.microsoft.com/office/drawing/2014/main" id="{AA9B7AAA-1123-54C4-A87E-EA9A0ACB7B24}"/>
                </a:ext>
              </a:extLst>
            </p:cNvPr>
            <p:cNvGrpSpPr/>
            <p:nvPr/>
          </p:nvGrpSpPr>
          <p:grpSpPr>
            <a:xfrm>
              <a:off x="9004503" y="4012148"/>
              <a:ext cx="2069183" cy="969741"/>
              <a:chOff x="9598059" y="2435669"/>
              <a:chExt cx="2069183" cy="969741"/>
            </a:xfrm>
          </p:grpSpPr>
          <p:pic>
            <p:nvPicPr>
              <p:cNvPr id="8212" name="Picture 20">
                <a:extLst>
                  <a:ext uri="{FF2B5EF4-FFF2-40B4-BE49-F238E27FC236}">
                    <a16:creationId xmlns:a16="http://schemas.microsoft.com/office/drawing/2014/main" id="{65E9CA91-17FE-98B9-AD3B-0C9042AF7AA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b="1292"/>
              <a:stretch/>
            </p:blipFill>
            <p:spPr bwMode="auto">
              <a:xfrm>
                <a:off x="10081171" y="2435669"/>
                <a:ext cx="1102940" cy="54434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C9EAB571-4E3E-8590-2071-6CE9C6067D90}"/>
                  </a:ext>
                </a:extLst>
              </p:cNvPr>
              <p:cNvSpPr txBox="1"/>
              <p:nvPr/>
            </p:nvSpPr>
            <p:spPr>
              <a:xfrm>
                <a:off x="9598059" y="3097633"/>
                <a:ext cx="2069183" cy="307777"/>
              </a:xfrm>
              <a:prstGeom prst="rect">
                <a:avLst/>
              </a:prstGeom>
              <a:noFill/>
            </p:spPr>
            <p:txBody>
              <a:bodyPr wrap="square">
                <a:spAutoFit/>
              </a:bodyPr>
              <a:lstStyle/>
              <a:p>
                <a:pPr algn="ctr"/>
                <a:r>
                  <a:rPr lang="en-IN" sz="1400" b="1" i="0" dirty="0">
                    <a:solidFill>
                      <a:schemeClr val="bg1"/>
                    </a:solidFill>
                    <a:effectLst/>
                    <a:latin typeface="Montserrat" panose="00000500000000000000" pitchFamily="2" charset="0"/>
                  </a:rPr>
                  <a:t>Australia</a:t>
                </a:r>
              </a:p>
            </p:txBody>
          </p:sp>
        </p:grpSp>
        <p:grpSp>
          <p:nvGrpSpPr>
            <p:cNvPr id="5" name="Group 4">
              <a:extLst>
                <a:ext uri="{FF2B5EF4-FFF2-40B4-BE49-F238E27FC236}">
                  <a16:creationId xmlns:a16="http://schemas.microsoft.com/office/drawing/2014/main" id="{E05309B6-EDC0-CBE6-4B9D-1655024511D6}"/>
                </a:ext>
              </a:extLst>
            </p:cNvPr>
            <p:cNvGrpSpPr/>
            <p:nvPr/>
          </p:nvGrpSpPr>
          <p:grpSpPr>
            <a:xfrm>
              <a:off x="524758" y="4012149"/>
              <a:ext cx="2069183" cy="969740"/>
              <a:chOff x="524758" y="4012149"/>
              <a:chExt cx="2069183" cy="969740"/>
            </a:xfrm>
          </p:grpSpPr>
          <p:pic>
            <p:nvPicPr>
              <p:cNvPr id="8214" name="Picture 22">
                <a:extLst>
                  <a:ext uri="{FF2B5EF4-FFF2-40B4-BE49-F238E27FC236}">
                    <a16:creationId xmlns:a16="http://schemas.microsoft.com/office/drawing/2014/main" id="{9E705D0F-F04A-0FD6-07F8-6D63C5F8D57A}"/>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9933" b="16003"/>
              <a:stretch/>
            </p:blipFill>
            <p:spPr bwMode="auto">
              <a:xfrm>
                <a:off x="1007880" y="4012149"/>
                <a:ext cx="1102940" cy="544346"/>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D1805D16-4EE6-0451-0868-9FAF684DBD1B}"/>
                  </a:ext>
                </a:extLst>
              </p:cNvPr>
              <p:cNvSpPr txBox="1"/>
              <p:nvPr/>
            </p:nvSpPr>
            <p:spPr>
              <a:xfrm>
                <a:off x="524758" y="4674112"/>
                <a:ext cx="2069183" cy="307777"/>
              </a:xfrm>
              <a:prstGeom prst="rect">
                <a:avLst/>
              </a:prstGeom>
              <a:noFill/>
            </p:spPr>
            <p:txBody>
              <a:bodyPr wrap="square">
                <a:spAutoFit/>
              </a:bodyPr>
              <a:lstStyle/>
              <a:p>
                <a:pPr algn="ctr"/>
                <a:r>
                  <a:rPr lang="en-IN" sz="1400" b="1" i="0" dirty="0">
                    <a:solidFill>
                      <a:schemeClr val="bg1"/>
                    </a:solidFill>
                    <a:effectLst/>
                    <a:latin typeface="Montserrat" panose="00000500000000000000" pitchFamily="2" charset="0"/>
                  </a:rPr>
                  <a:t>Afghanistan</a:t>
                </a:r>
              </a:p>
            </p:txBody>
          </p:sp>
        </p:grpSp>
        <p:grpSp>
          <p:nvGrpSpPr>
            <p:cNvPr id="10" name="Group 9">
              <a:extLst>
                <a:ext uri="{FF2B5EF4-FFF2-40B4-BE49-F238E27FC236}">
                  <a16:creationId xmlns:a16="http://schemas.microsoft.com/office/drawing/2014/main" id="{CF06DFFE-2F33-EFDA-4C33-9FF92AA1A70C}"/>
                </a:ext>
              </a:extLst>
            </p:cNvPr>
            <p:cNvGrpSpPr/>
            <p:nvPr/>
          </p:nvGrpSpPr>
          <p:grpSpPr>
            <a:xfrm>
              <a:off x="2644694" y="4012148"/>
              <a:ext cx="2069183" cy="969741"/>
              <a:chOff x="3549192" y="4012148"/>
              <a:chExt cx="2069183" cy="969741"/>
            </a:xfrm>
          </p:grpSpPr>
          <p:pic>
            <p:nvPicPr>
              <p:cNvPr id="8218" name="Picture 26">
                <a:extLst>
                  <a:ext uri="{FF2B5EF4-FFF2-40B4-BE49-F238E27FC236}">
                    <a16:creationId xmlns:a16="http://schemas.microsoft.com/office/drawing/2014/main" id="{DC4569D9-2195-8F1C-2A40-4B3CD9FFC4B9}"/>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12961" b="12961"/>
              <a:stretch/>
            </p:blipFill>
            <p:spPr bwMode="auto">
              <a:xfrm>
                <a:off x="4032310" y="4012148"/>
                <a:ext cx="1102940" cy="544346"/>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9763FD20-7114-695F-5CEE-128891B21E67}"/>
                  </a:ext>
                </a:extLst>
              </p:cNvPr>
              <p:cNvSpPr txBox="1"/>
              <p:nvPr/>
            </p:nvSpPr>
            <p:spPr>
              <a:xfrm>
                <a:off x="3549192" y="4674112"/>
                <a:ext cx="2069183" cy="307777"/>
              </a:xfrm>
              <a:prstGeom prst="rect">
                <a:avLst/>
              </a:prstGeom>
              <a:noFill/>
            </p:spPr>
            <p:txBody>
              <a:bodyPr wrap="square">
                <a:spAutoFit/>
              </a:bodyPr>
              <a:lstStyle/>
              <a:p>
                <a:pPr algn="ctr"/>
                <a:r>
                  <a:rPr lang="en-IN" sz="1400" b="1" i="0" dirty="0">
                    <a:solidFill>
                      <a:schemeClr val="bg1"/>
                    </a:solidFill>
                    <a:effectLst/>
                    <a:latin typeface="Montserrat" panose="00000500000000000000" pitchFamily="2" charset="0"/>
                  </a:rPr>
                  <a:t>South Africa</a:t>
                </a:r>
              </a:p>
            </p:txBody>
          </p:sp>
        </p:grpSp>
        <p:grpSp>
          <p:nvGrpSpPr>
            <p:cNvPr id="11" name="Group 10">
              <a:extLst>
                <a:ext uri="{FF2B5EF4-FFF2-40B4-BE49-F238E27FC236}">
                  <a16:creationId xmlns:a16="http://schemas.microsoft.com/office/drawing/2014/main" id="{9B1AB1A9-2F31-462B-D2D9-10C0262CDC26}"/>
                </a:ext>
              </a:extLst>
            </p:cNvPr>
            <p:cNvGrpSpPr/>
            <p:nvPr/>
          </p:nvGrpSpPr>
          <p:grpSpPr>
            <a:xfrm>
              <a:off x="4764630" y="4012147"/>
              <a:ext cx="2069183" cy="969742"/>
              <a:chOff x="5061409" y="4012147"/>
              <a:chExt cx="2069183" cy="969742"/>
            </a:xfrm>
          </p:grpSpPr>
          <p:pic>
            <p:nvPicPr>
              <p:cNvPr id="8220" name="Picture 28">
                <a:extLst>
                  <a:ext uri="{FF2B5EF4-FFF2-40B4-BE49-F238E27FC236}">
                    <a16:creationId xmlns:a16="http://schemas.microsoft.com/office/drawing/2014/main" id="{BF839AD2-551A-287E-91C7-1A0EBD4CB3E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44525" y="4012147"/>
                <a:ext cx="1102940" cy="544347"/>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3F5658A8-6EEC-C42C-84A7-98E553B161DF}"/>
                  </a:ext>
                </a:extLst>
              </p:cNvPr>
              <p:cNvSpPr txBox="1"/>
              <p:nvPr/>
            </p:nvSpPr>
            <p:spPr>
              <a:xfrm>
                <a:off x="5061409" y="4674112"/>
                <a:ext cx="2069183" cy="307777"/>
              </a:xfrm>
              <a:prstGeom prst="rect">
                <a:avLst/>
              </a:prstGeom>
              <a:noFill/>
            </p:spPr>
            <p:txBody>
              <a:bodyPr wrap="square">
                <a:spAutoFit/>
              </a:bodyPr>
              <a:lstStyle/>
              <a:p>
                <a:pPr algn="ctr"/>
                <a:r>
                  <a:rPr lang="en-IN" sz="1400" b="1" i="0" dirty="0">
                    <a:solidFill>
                      <a:schemeClr val="bg1"/>
                    </a:solidFill>
                    <a:effectLst/>
                    <a:latin typeface="Montserrat" panose="00000500000000000000" pitchFamily="2" charset="0"/>
                  </a:rPr>
                  <a:t>Sri Lanka</a:t>
                </a:r>
              </a:p>
            </p:txBody>
          </p:sp>
        </p:grpSp>
        <p:grpSp>
          <p:nvGrpSpPr>
            <p:cNvPr id="20" name="Group 19">
              <a:extLst>
                <a:ext uri="{FF2B5EF4-FFF2-40B4-BE49-F238E27FC236}">
                  <a16:creationId xmlns:a16="http://schemas.microsoft.com/office/drawing/2014/main" id="{52202B70-B9C6-398A-A048-44DE34F1F05E}"/>
                </a:ext>
              </a:extLst>
            </p:cNvPr>
            <p:cNvGrpSpPr/>
            <p:nvPr/>
          </p:nvGrpSpPr>
          <p:grpSpPr>
            <a:xfrm>
              <a:off x="6884566" y="4012148"/>
              <a:ext cx="2069183" cy="969741"/>
              <a:chOff x="9598059" y="4012148"/>
              <a:chExt cx="2069183" cy="969741"/>
            </a:xfrm>
          </p:grpSpPr>
          <p:pic>
            <p:nvPicPr>
              <p:cNvPr id="8226" name="Picture 34">
                <a:extLst>
                  <a:ext uri="{FF2B5EF4-FFF2-40B4-BE49-F238E27FC236}">
                    <a16:creationId xmlns:a16="http://schemas.microsoft.com/office/drawing/2014/main" id="{D5D83605-DB31-45E2-138B-023EB5AFBB92}"/>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t="11548" b="14421"/>
              <a:stretch/>
            </p:blipFill>
            <p:spPr bwMode="auto">
              <a:xfrm>
                <a:off x="10081170" y="4012148"/>
                <a:ext cx="1102940" cy="544346"/>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57E96D1A-5835-AF7F-4EB3-680C1399D809}"/>
                  </a:ext>
                </a:extLst>
              </p:cNvPr>
              <p:cNvSpPr txBox="1"/>
              <p:nvPr/>
            </p:nvSpPr>
            <p:spPr>
              <a:xfrm>
                <a:off x="9598059" y="4674112"/>
                <a:ext cx="2069183" cy="307777"/>
              </a:xfrm>
              <a:prstGeom prst="rect">
                <a:avLst/>
              </a:prstGeom>
              <a:noFill/>
            </p:spPr>
            <p:txBody>
              <a:bodyPr wrap="square">
                <a:spAutoFit/>
              </a:bodyPr>
              <a:lstStyle/>
              <a:p>
                <a:pPr algn="ctr"/>
                <a:r>
                  <a:rPr lang="en-IN" sz="1400" b="1" i="0" dirty="0">
                    <a:solidFill>
                      <a:schemeClr val="bg1"/>
                    </a:solidFill>
                    <a:effectLst/>
                    <a:latin typeface="Montserrat" panose="00000500000000000000" pitchFamily="2" charset="0"/>
                  </a:rPr>
                  <a:t>Netherlands</a:t>
                </a:r>
              </a:p>
            </p:txBody>
          </p:sp>
        </p:grpSp>
      </p:grpSp>
    </p:spTree>
    <p:extLst>
      <p:ext uri="{BB962C8B-B14F-4D97-AF65-F5344CB8AC3E}">
        <p14:creationId xmlns:p14="http://schemas.microsoft.com/office/powerpoint/2010/main" val="2421807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7A9E772-BC39-A09E-1CB6-390A8DC8E3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164" y="877794"/>
            <a:ext cx="8104908" cy="5102411"/>
          </a:xfrm>
          <a:prstGeom prst="rect">
            <a:avLst/>
          </a:prstGeom>
        </p:spPr>
      </p:pic>
      <p:pic>
        <p:nvPicPr>
          <p:cNvPr id="2" name="Picture 1">
            <a:extLst>
              <a:ext uri="{FF2B5EF4-FFF2-40B4-BE49-F238E27FC236}">
                <a16:creationId xmlns:a16="http://schemas.microsoft.com/office/drawing/2014/main" id="{C4565D47-836A-ABA7-14EF-3A25A1996296}"/>
              </a:ext>
            </a:extLst>
          </p:cNvPr>
          <p:cNvPicPr>
            <a:picLocks noChangeAspect="1"/>
          </p:cNvPicPr>
          <p:nvPr/>
        </p:nvPicPr>
        <p:blipFill>
          <a:blip r:embed="rId3"/>
          <a:stretch>
            <a:fillRect/>
          </a:stretch>
        </p:blipFill>
        <p:spPr>
          <a:xfrm>
            <a:off x="0" y="5850556"/>
            <a:ext cx="12192000" cy="1007444"/>
          </a:xfrm>
          <a:prstGeom prst="rect">
            <a:avLst/>
          </a:prstGeom>
        </p:spPr>
      </p:pic>
      <p:sp>
        <p:nvSpPr>
          <p:cNvPr id="3" name="TextBox 2">
            <a:extLst>
              <a:ext uri="{FF2B5EF4-FFF2-40B4-BE49-F238E27FC236}">
                <a16:creationId xmlns:a16="http://schemas.microsoft.com/office/drawing/2014/main" id="{B66BA5A8-FB22-134E-4479-A75BCE1CDA38}"/>
              </a:ext>
            </a:extLst>
          </p:cNvPr>
          <p:cNvSpPr txBox="1"/>
          <p:nvPr/>
        </p:nvSpPr>
        <p:spPr>
          <a:xfrm>
            <a:off x="0" y="88385"/>
            <a:ext cx="12192000" cy="646331"/>
          </a:xfrm>
          <a:prstGeom prst="rect">
            <a:avLst/>
          </a:prstGeom>
          <a:noFill/>
        </p:spPr>
        <p:txBody>
          <a:bodyPr wrap="square">
            <a:spAutoFit/>
          </a:bodyPr>
          <a:lstStyle/>
          <a:p>
            <a:pPr algn="ctr"/>
            <a:r>
              <a:rPr lang="en-IN" sz="3600" b="1" i="0" dirty="0">
                <a:solidFill>
                  <a:schemeClr val="accent2"/>
                </a:solidFill>
                <a:effectLst/>
                <a:latin typeface="Montserrat" panose="00000500000000000000" pitchFamily="2" charset="0"/>
              </a:rPr>
              <a:t>ER DIAGRAM</a:t>
            </a:r>
          </a:p>
        </p:txBody>
      </p:sp>
    </p:spTree>
    <p:extLst>
      <p:ext uri="{BB962C8B-B14F-4D97-AF65-F5344CB8AC3E}">
        <p14:creationId xmlns:p14="http://schemas.microsoft.com/office/powerpoint/2010/main" val="1971000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565D47-836A-ABA7-14EF-3A25A1996296}"/>
              </a:ext>
            </a:extLst>
          </p:cNvPr>
          <p:cNvPicPr>
            <a:picLocks noChangeAspect="1"/>
          </p:cNvPicPr>
          <p:nvPr/>
        </p:nvPicPr>
        <p:blipFill>
          <a:blip r:embed="rId2"/>
          <a:stretch>
            <a:fillRect/>
          </a:stretch>
        </p:blipFill>
        <p:spPr>
          <a:xfrm>
            <a:off x="0" y="5850556"/>
            <a:ext cx="12192000" cy="1007444"/>
          </a:xfrm>
          <a:prstGeom prst="rect">
            <a:avLst/>
          </a:prstGeom>
        </p:spPr>
      </p:pic>
      <p:sp>
        <p:nvSpPr>
          <p:cNvPr id="3" name="TextBox 2">
            <a:extLst>
              <a:ext uri="{FF2B5EF4-FFF2-40B4-BE49-F238E27FC236}">
                <a16:creationId xmlns:a16="http://schemas.microsoft.com/office/drawing/2014/main" id="{B66BA5A8-FB22-134E-4479-A75BCE1CDA38}"/>
              </a:ext>
            </a:extLst>
          </p:cNvPr>
          <p:cNvSpPr txBox="1"/>
          <p:nvPr/>
        </p:nvSpPr>
        <p:spPr>
          <a:xfrm>
            <a:off x="0" y="1082711"/>
            <a:ext cx="12192000" cy="646331"/>
          </a:xfrm>
          <a:prstGeom prst="rect">
            <a:avLst/>
          </a:prstGeom>
          <a:noFill/>
        </p:spPr>
        <p:txBody>
          <a:bodyPr wrap="square">
            <a:spAutoFit/>
          </a:bodyPr>
          <a:lstStyle/>
          <a:p>
            <a:pPr algn="ctr"/>
            <a:r>
              <a:rPr lang="en-IN" sz="3600" b="1" dirty="0">
                <a:solidFill>
                  <a:schemeClr val="accent2"/>
                </a:solidFill>
                <a:latin typeface="Montserrat" panose="00000500000000000000" pitchFamily="2" charset="0"/>
              </a:rPr>
              <a:t>Features</a:t>
            </a:r>
            <a:endParaRPr lang="en-IN" sz="3600" b="1" i="0" dirty="0">
              <a:solidFill>
                <a:schemeClr val="accent2"/>
              </a:solidFill>
              <a:effectLst/>
              <a:latin typeface="Montserrat" panose="00000500000000000000" pitchFamily="2" charset="0"/>
            </a:endParaRPr>
          </a:p>
        </p:txBody>
      </p:sp>
      <p:pic>
        <p:nvPicPr>
          <p:cNvPr id="4" name="Picture 3" descr="A logo for a cricket world cup&#10;&#10;Description automatically generated">
            <a:extLst>
              <a:ext uri="{FF2B5EF4-FFF2-40B4-BE49-F238E27FC236}">
                <a16:creationId xmlns:a16="http://schemas.microsoft.com/office/drawing/2014/main" id="{2ED6E002-5578-DA6F-C5C9-C31EDDAB1B83}"/>
              </a:ext>
            </a:extLst>
          </p:cNvPr>
          <p:cNvPicPr>
            <a:picLocks noChangeAspect="1"/>
          </p:cNvPicPr>
          <p:nvPr/>
        </p:nvPicPr>
        <p:blipFill rotWithShape="1">
          <a:blip r:embed="rId3">
            <a:extLst>
              <a:ext uri="{28A0092B-C50C-407E-A947-70E740481C1C}">
                <a14:useLocalDpi xmlns:a14="http://schemas.microsoft.com/office/drawing/2010/main" val="0"/>
              </a:ext>
            </a:extLst>
          </a:blip>
          <a:srcRect l="6157" t="7399" r="6798" b="1003"/>
          <a:stretch/>
        </p:blipFill>
        <p:spPr>
          <a:xfrm>
            <a:off x="5747657" y="188798"/>
            <a:ext cx="696686" cy="733132"/>
          </a:xfrm>
          <a:prstGeom prst="rect">
            <a:avLst/>
          </a:prstGeom>
        </p:spPr>
      </p:pic>
      <p:pic>
        <p:nvPicPr>
          <p:cNvPr id="7" name="Picture 6">
            <a:extLst>
              <a:ext uri="{FF2B5EF4-FFF2-40B4-BE49-F238E27FC236}">
                <a16:creationId xmlns:a16="http://schemas.microsoft.com/office/drawing/2014/main" id="{0B04A3A0-3A4D-4C56-81F5-6EA20CADA4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4583" y="1729042"/>
            <a:ext cx="7302833" cy="3987628"/>
          </a:xfrm>
          <a:prstGeom prst="rect">
            <a:avLst/>
          </a:prstGeom>
        </p:spPr>
      </p:pic>
    </p:spTree>
    <p:extLst>
      <p:ext uri="{BB962C8B-B14F-4D97-AF65-F5344CB8AC3E}">
        <p14:creationId xmlns:p14="http://schemas.microsoft.com/office/powerpoint/2010/main" val="3096738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67B9DB-B3ED-2CFC-98BD-E80EA0D74189}"/>
              </a:ext>
            </a:extLst>
          </p:cNvPr>
          <p:cNvPicPr>
            <a:picLocks noChangeAspect="1"/>
          </p:cNvPicPr>
          <p:nvPr/>
        </p:nvPicPr>
        <p:blipFill>
          <a:blip r:embed="rId2"/>
          <a:stretch>
            <a:fillRect/>
          </a:stretch>
        </p:blipFill>
        <p:spPr>
          <a:xfrm>
            <a:off x="0" y="5850556"/>
            <a:ext cx="12192000" cy="1007444"/>
          </a:xfrm>
          <a:prstGeom prst="rect">
            <a:avLst/>
          </a:prstGeom>
        </p:spPr>
      </p:pic>
      <p:grpSp>
        <p:nvGrpSpPr>
          <p:cNvPr id="3" name="Group 2">
            <a:extLst>
              <a:ext uri="{FF2B5EF4-FFF2-40B4-BE49-F238E27FC236}">
                <a16:creationId xmlns:a16="http://schemas.microsoft.com/office/drawing/2014/main" id="{5BDD6B53-9DB5-CBCD-72FE-42E2EAA652DE}"/>
              </a:ext>
            </a:extLst>
          </p:cNvPr>
          <p:cNvGrpSpPr/>
          <p:nvPr/>
        </p:nvGrpSpPr>
        <p:grpSpPr>
          <a:xfrm>
            <a:off x="1137493" y="1608861"/>
            <a:ext cx="4958507" cy="2733749"/>
            <a:chOff x="936140" y="2803456"/>
            <a:chExt cx="4958507" cy="2733749"/>
          </a:xfrm>
        </p:grpSpPr>
        <p:sp>
          <p:nvSpPr>
            <p:cNvPr id="4" name="TextBox 3">
              <a:extLst>
                <a:ext uri="{FF2B5EF4-FFF2-40B4-BE49-F238E27FC236}">
                  <a16:creationId xmlns:a16="http://schemas.microsoft.com/office/drawing/2014/main" id="{8EDAA3E3-EA57-4B9C-7EAA-749495AC58B2}"/>
                </a:ext>
              </a:extLst>
            </p:cNvPr>
            <p:cNvSpPr txBox="1"/>
            <p:nvPr/>
          </p:nvSpPr>
          <p:spPr>
            <a:xfrm>
              <a:off x="936140" y="3414188"/>
              <a:ext cx="4958507" cy="2123017"/>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cs typeface="Sabon Next LT" panose="02000500000000000000" pitchFamily="2" charset="0"/>
                </a:rPr>
                <a:t>Cricket DBMS enables better decision making by providing real-time data analytics and insights into player performance, team statistics, and match outcomes.</a:t>
              </a:r>
            </a:p>
          </p:txBody>
        </p:sp>
        <p:sp>
          <p:nvSpPr>
            <p:cNvPr id="5" name="TextBox 4">
              <a:extLst>
                <a:ext uri="{FF2B5EF4-FFF2-40B4-BE49-F238E27FC236}">
                  <a16:creationId xmlns:a16="http://schemas.microsoft.com/office/drawing/2014/main" id="{9C265041-26E2-A05F-A3A4-106F85CA0897}"/>
                </a:ext>
              </a:extLst>
            </p:cNvPr>
            <p:cNvSpPr txBox="1"/>
            <p:nvPr/>
          </p:nvSpPr>
          <p:spPr>
            <a:xfrm>
              <a:off x="936140" y="2803456"/>
              <a:ext cx="4331491" cy="400110"/>
            </a:xfrm>
            <a:prstGeom prst="rect">
              <a:avLst/>
            </a:prstGeom>
            <a:noFill/>
          </p:spPr>
          <p:txBody>
            <a:bodyPr wrap="square">
              <a:spAutoFit/>
            </a:bodyPr>
            <a:lstStyle/>
            <a:p>
              <a:pPr algn="l"/>
              <a:r>
                <a:rPr lang="en-IN" sz="2000" b="1" dirty="0">
                  <a:solidFill>
                    <a:schemeClr val="accent2"/>
                  </a:solidFill>
                  <a:latin typeface="Montserrat" panose="00000500000000000000" pitchFamily="2" charset="0"/>
                </a:rPr>
                <a:t>IMPROVED DECISION MAKING </a:t>
              </a:r>
              <a:endParaRPr lang="en-IN" sz="2000" b="0" i="0" dirty="0">
                <a:solidFill>
                  <a:schemeClr val="accent2"/>
                </a:solidFill>
                <a:effectLst/>
                <a:latin typeface="Montserrat" panose="00000500000000000000" pitchFamily="2" charset="0"/>
              </a:endParaRPr>
            </a:p>
          </p:txBody>
        </p:sp>
      </p:grpSp>
      <p:pic>
        <p:nvPicPr>
          <p:cNvPr id="7" name="Picture 6" descr="A logo for a cricket world cup&#10;&#10;Description automatically generated">
            <a:extLst>
              <a:ext uri="{FF2B5EF4-FFF2-40B4-BE49-F238E27FC236}">
                <a16:creationId xmlns:a16="http://schemas.microsoft.com/office/drawing/2014/main" id="{663AC0B9-4CF8-49C4-893A-83D98D9F5EF1}"/>
              </a:ext>
            </a:extLst>
          </p:cNvPr>
          <p:cNvPicPr>
            <a:picLocks noChangeAspect="1"/>
          </p:cNvPicPr>
          <p:nvPr/>
        </p:nvPicPr>
        <p:blipFill rotWithShape="1">
          <a:blip r:embed="rId3">
            <a:extLst>
              <a:ext uri="{28A0092B-C50C-407E-A947-70E740481C1C}">
                <a14:useLocalDpi xmlns:a14="http://schemas.microsoft.com/office/drawing/2010/main" val="0"/>
              </a:ext>
            </a:extLst>
          </a:blip>
          <a:srcRect l="6157" t="7399" r="6798" b="1003"/>
          <a:stretch/>
        </p:blipFill>
        <p:spPr>
          <a:xfrm>
            <a:off x="5747657" y="188798"/>
            <a:ext cx="696686" cy="733132"/>
          </a:xfrm>
          <a:prstGeom prst="rect">
            <a:avLst/>
          </a:prstGeom>
        </p:spPr>
      </p:pic>
      <p:pic>
        <p:nvPicPr>
          <p:cNvPr id="4099" name="Picture 3" descr="ICC Men's Cricket World Cup 2023 tickets to go on sale this month as  updated schedule released">
            <a:extLst>
              <a:ext uri="{FF2B5EF4-FFF2-40B4-BE49-F238E27FC236}">
                <a16:creationId xmlns:a16="http://schemas.microsoft.com/office/drawing/2014/main" id="{B96B7C54-4771-1774-9176-F7AB9A2C1CB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963" r="8725"/>
          <a:stretch/>
        </p:blipFill>
        <p:spPr bwMode="auto">
          <a:xfrm>
            <a:off x="7077075" y="1409700"/>
            <a:ext cx="4145640" cy="3619502"/>
          </a:xfrm>
          <a:prstGeom prst="rect">
            <a:avLst/>
          </a:prstGeom>
          <a:noFill/>
          <a:ln w="76200">
            <a:solidFill>
              <a:schemeClr val="bg1"/>
            </a:solidFill>
          </a:ln>
          <a:effectLst>
            <a:outerShdw blurRad="127000" sx="102000" sy="102000" algn="ctr" rotWithShape="0">
              <a:prstClr val="black">
                <a:alpha val="3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202092"/>
      </p:ext>
    </p:extLst>
  </p:cSld>
  <p:clrMapOvr>
    <a:masterClrMapping/>
  </p:clrMapOvr>
</p:sld>
</file>

<file path=ppt/theme/theme1.xml><?xml version="1.0" encoding="utf-8"?>
<a:theme xmlns:a="http://schemas.openxmlformats.org/drawingml/2006/main" name="Office Theme">
  <a:themeElements>
    <a:clrScheme name="Custom 632">
      <a:dk1>
        <a:sysClr val="windowText" lastClr="000000"/>
      </a:dk1>
      <a:lt1>
        <a:sysClr val="window" lastClr="FFFFFF"/>
      </a:lt1>
      <a:dk2>
        <a:srgbClr val="44546A"/>
      </a:dk2>
      <a:lt2>
        <a:srgbClr val="E7E6E6"/>
      </a:lt2>
      <a:accent1>
        <a:srgbClr val="310072"/>
      </a:accent1>
      <a:accent2>
        <a:srgbClr val="FE00A9"/>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TotalTime>
  <Words>343</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Montserrat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 THE MOST RUN GETTER </vt:lpstr>
      <vt:lpstr>FINDING MOST ECONOMICAL BOWLER FROM EACH TEAM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SlideEgg _</dc:creator>
  <cp:lastModifiedBy>Hasan Mahmud</cp:lastModifiedBy>
  <cp:revision>52</cp:revision>
  <dcterms:created xsi:type="dcterms:W3CDTF">2023-08-29T04:53:06Z</dcterms:created>
  <dcterms:modified xsi:type="dcterms:W3CDTF">2023-11-05T05:20:57Z</dcterms:modified>
</cp:coreProperties>
</file>